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6908613" y="2212270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347590" y="1222306"/>
            <a:ext cx="9464422" cy="106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Traffic Lights – Prioritizing Emergency Vehicles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155510" y="-37288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3853" y="1904431"/>
            <a:ext cx="6785731" cy="439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 - SIH1594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Title - Student Innovation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 - Transportation &amp; Logistics 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 Category - Software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ID - 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- TrafficCrew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1020" y="4514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</a:rPr>
              <a:t>1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462116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TRAFFIC LIGHTS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46201" y="3971169"/>
            <a:ext cx="11236199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: 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emergency vehicles stuck at traffic signals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prioritizing them by automatically activating a green signal.</a:t>
            </a:r>
            <a:endParaRPr/>
          </a:p>
          <a:p>
            <a:pPr marL="34290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&amp; Uniqueness : 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Prioritization Algorithm.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 descr="Your startup LOGO"/>
          <p:cNvSpPr/>
          <p:nvPr/>
        </p:nvSpPr>
        <p:spPr>
          <a:xfrm>
            <a:off x="182998" y="197460"/>
            <a:ext cx="1810189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TrafficCrew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 descr="Ambulance Stuck in Traffic&#10;&#10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980" y="1466591"/>
            <a:ext cx="3824424" cy="203809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108" y="1467038"/>
            <a:ext cx="2978302" cy="203764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08" name="Google Shape;108;p14"/>
          <p:cNvSpPr txBox="1"/>
          <p:nvPr/>
        </p:nvSpPr>
        <p:spPr>
          <a:xfrm>
            <a:off x="10571957" y="2224579"/>
            <a:ext cx="6265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30%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9387159" y="2723051"/>
            <a:ext cx="6265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70%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706593" y="744314"/>
            <a:ext cx="73860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Deep Learning Technology to detect emergency vehicles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47411" y="3548583"/>
            <a:ext cx="30495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Ambulance Stuck at Traffic Signal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863451" y="3566453"/>
            <a:ext cx="330232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 – Crime - Medical Emergencies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8700849" y="3590599"/>
            <a:ext cx="30495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Deaths caused by delays - india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Fire Paramedic Police Stock 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63451" y="1467038"/>
            <a:ext cx="3229610" cy="200398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</a:rPr>
              <a:t>3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 descr="Your startup LOGO"/>
          <p:cNvSpPr/>
          <p:nvPr/>
        </p:nvSpPr>
        <p:spPr>
          <a:xfrm>
            <a:off x="434591" y="252246"/>
            <a:ext cx="1810189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TrafficCrew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254081" y="1169066"/>
            <a:ext cx="2809962" cy="291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 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TensorFlow, CNN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Yolov5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ameras(Night Vision, Weather Resistance, 1080p-4k)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-512 CUDA cores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57055" y="1161123"/>
            <a:ext cx="2099900" cy="42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2336791" y="4109722"/>
            <a:ext cx="2100712" cy="42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l="10000" t="28789" r="58957" b="6419"/>
          <a:stretch/>
        </p:blipFill>
        <p:spPr>
          <a:xfrm>
            <a:off x="1874752" y="4641378"/>
            <a:ext cx="2099900" cy="216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7850042" y="1144636"/>
            <a:ext cx="3077156" cy="42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Flowchart/Algorithm: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 l="18412" t="11790" r="47793" b="3678"/>
          <a:stretch/>
        </p:blipFill>
        <p:spPr>
          <a:xfrm>
            <a:off x="263921" y="4591475"/>
            <a:ext cx="1610831" cy="22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6">
            <a:alphaModFix/>
          </a:blip>
          <a:srcRect l="11289" t="29045" r="55877" b="7314"/>
          <a:stretch/>
        </p:blipFill>
        <p:spPr>
          <a:xfrm>
            <a:off x="3974652" y="4641378"/>
            <a:ext cx="1953011" cy="2129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/>
          <p:nvPr/>
        </p:nvSpPr>
        <p:spPr>
          <a:xfrm>
            <a:off x="8708095" y="1627497"/>
            <a:ext cx="1022741" cy="318842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326038" y="2822857"/>
            <a:ext cx="1808757" cy="732516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Emg Vehicle Detected?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8708098" y="2100373"/>
            <a:ext cx="1022741" cy="42810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Light Monitoring</a:t>
            </a:r>
            <a:endParaRPr/>
          </a:p>
        </p:txBody>
      </p:sp>
      <p:cxnSp>
        <p:nvCxnSpPr>
          <p:cNvPr id="134" name="Google Shape;134;p15"/>
          <p:cNvCxnSpPr>
            <a:stCxn id="132" idx="2"/>
            <a:endCxn id="135" idx="0"/>
          </p:cNvCxnSpPr>
          <p:nvPr/>
        </p:nvCxnSpPr>
        <p:spPr>
          <a:xfrm flipH="1">
            <a:off x="9227717" y="3555373"/>
            <a:ext cx="2700" cy="294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6" name="Google Shape;136;p15"/>
          <p:cNvSpPr txBox="1"/>
          <p:nvPr/>
        </p:nvSpPr>
        <p:spPr>
          <a:xfrm>
            <a:off x="9193356" y="3537818"/>
            <a:ext cx="6351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648120" y="2845270"/>
            <a:ext cx="4519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417159" y="3849750"/>
            <a:ext cx="1621294" cy="775408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Emg Vehicles?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0134795" y="4050912"/>
            <a:ext cx="683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8708098" y="4592462"/>
            <a:ext cx="54027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5"/>
          <p:cNvCxnSpPr>
            <a:stCxn id="135" idx="2"/>
            <a:endCxn id="141" idx="0"/>
          </p:cNvCxnSpPr>
          <p:nvPr/>
        </p:nvCxnSpPr>
        <p:spPr>
          <a:xfrm flipH="1">
            <a:off x="9225706" y="4625158"/>
            <a:ext cx="2100" cy="177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2" name="Google Shape;142;p15"/>
          <p:cNvCxnSpPr>
            <a:stCxn id="132" idx="1"/>
          </p:cNvCxnSpPr>
          <p:nvPr/>
        </p:nvCxnSpPr>
        <p:spPr>
          <a:xfrm rot="10800000" flipH="1">
            <a:off x="8326038" y="2635315"/>
            <a:ext cx="849600" cy="553800"/>
          </a:xfrm>
          <a:prstGeom prst="bentConnector3">
            <a:avLst>
              <a:gd name="adj1" fmla="val -2690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15"/>
          <p:cNvSpPr/>
          <p:nvPr/>
        </p:nvSpPr>
        <p:spPr>
          <a:xfrm>
            <a:off x="8122031" y="4802395"/>
            <a:ext cx="2207560" cy="42810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Next Signal time for that lane?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8122031" y="5385545"/>
            <a:ext cx="2207560" cy="42810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 Green till vehicle passes signal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8719097" y="5982878"/>
            <a:ext cx="1022741" cy="318842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cxnSp>
        <p:nvCxnSpPr>
          <p:cNvPr id="145" name="Google Shape;145;p15"/>
          <p:cNvCxnSpPr>
            <a:stCxn id="135" idx="3"/>
            <a:endCxn id="146" idx="1"/>
          </p:cNvCxnSpPr>
          <p:nvPr/>
        </p:nvCxnSpPr>
        <p:spPr>
          <a:xfrm>
            <a:off x="10038453" y="4237454"/>
            <a:ext cx="676800" cy="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6" name="Google Shape;146;p15"/>
          <p:cNvSpPr/>
          <p:nvPr/>
        </p:nvSpPr>
        <p:spPr>
          <a:xfrm>
            <a:off x="10715228" y="4110767"/>
            <a:ext cx="1196125" cy="268763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Priority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0715227" y="4604069"/>
            <a:ext cx="1196125" cy="268763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Distance</a:t>
            </a:r>
            <a:endParaRPr/>
          </a:p>
        </p:txBody>
      </p:sp>
      <p:cxnSp>
        <p:nvCxnSpPr>
          <p:cNvPr id="148" name="Google Shape;148;p15"/>
          <p:cNvCxnSpPr>
            <a:stCxn id="131" idx="4"/>
            <a:endCxn id="133" idx="0"/>
          </p:cNvCxnSpPr>
          <p:nvPr/>
        </p:nvCxnSpPr>
        <p:spPr>
          <a:xfrm>
            <a:off x="9219466" y="1946339"/>
            <a:ext cx="0" cy="15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9" name="Google Shape;149;p15"/>
          <p:cNvCxnSpPr/>
          <p:nvPr/>
        </p:nvCxnSpPr>
        <p:spPr>
          <a:xfrm>
            <a:off x="9208517" y="2522594"/>
            <a:ext cx="10948" cy="294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15"/>
          <p:cNvCxnSpPr>
            <a:stCxn id="141" idx="2"/>
            <a:endCxn id="143" idx="0"/>
          </p:cNvCxnSpPr>
          <p:nvPr/>
        </p:nvCxnSpPr>
        <p:spPr>
          <a:xfrm>
            <a:off x="9225811" y="5230503"/>
            <a:ext cx="0" cy="155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1" name="Google Shape;151;p15"/>
          <p:cNvCxnSpPr>
            <a:stCxn id="143" idx="2"/>
            <a:endCxn id="144" idx="0"/>
          </p:cNvCxnSpPr>
          <p:nvPr/>
        </p:nvCxnSpPr>
        <p:spPr>
          <a:xfrm>
            <a:off x="9225811" y="5813653"/>
            <a:ext cx="4800" cy="169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15"/>
          <p:cNvCxnSpPr>
            <a:stCxn id="147" idx="2"/>
            <a:endCxn id="141" idx="3"/>
          </p:cNvCxnSpPr>
          <p:nvPr/>
        </p:nvCxnSpPr>
        <p:spPr>
          <a:xfrm rot="5400000">
            <a:off x="10749590" y="4452832"/>
            <a:ext cx="143700" cy="9837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15"/>
          <p:cNvCxnSpPr>
            <a:stCxn id="146" idx="2"/>
            <a:endCxn id="147" idx="0"/>
          </p:cNvCxnSpPr>
          <p:nvPr/>
        </p:nvCxnSpPr>
        <p:spPr>
          <a:xfrm>
            <a:off x="11313291" y="4379530"/>
            <a:ext cx="0" cy="224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54" name="Google Shape;154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944" y="1569432"/>
            <a:ext cx="5234415" cy="265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 descr="Your startup LOGO"/>
          <p:cNvSpPr/>
          <p:nvPr/>
        </p:nvSpPr>
        <p:spPr>
          <a:xfrm>
            <a:off x="293914" y="259466"/>
            <a:ext cx="1810189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TrafficCrew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1993181" y="1517737"/>
            <a:ext cx="2425567" cy="50051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693019" y="2242686"/>
            <a:ext cx="2267411" cy="897381"/>
          </a:xfrm>
          <a:prstGeom prst="roundRect">
            <a:avLst>
              <a:gd name="adj" fmla="val 16667"/>
            </a:avLst>
          </a:prstGeom>
          <a:solidFill>
            <a:srgbClr val="B2A0C7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693019" y="3305432"/>
            <a:ext cx="2229975" cy="897381"/>
          </a:xfrm>
          <a:prstGeom prst="roundRect">
            <a:avLst>
              <a:gd name="adj" fmla="val 16667"/>
            </a:avLst>
          </a:prstGeom>
          <a:solidFill>
            <a:srgbClr val="D9959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Resources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693019" y="4368178"/>
            <a:ext cx="2267413" cy="870329"/>
          </a:xfrm>
          <a:prstGeom prst="roundRect">
            <a:avLst>
              <a:gd name="adj" fmla="val 16667"/>
            </a:avLst>
          </a:prstGeom>
          <a:solidFill>
            <a:srgbClr val="93B3D7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693019" y="5430924"/>
            <a:ext cx="2229973" cy="915423"/>
          </a:xfrm>
          <a:prstGeom prst="roundRect">
            <a:avLst>
              <a:gd name="adj" fmla="val 16667"/>
            </a:avLst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467839" y="2272415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053244" y="2589986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045075" y="3657224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6" descr="Set of 4 artificial intelligence icons, set of four AI icons, machine  learning, smart robotic and cloud computing network digital AI technology  concepts 21217820 Vector Art at Vecteezy"/>
          <p:cNvPicPr preferRelativeResize="0"/>
          <p:nvPr/>
        </p:nvPicPr>
        <p:blipFill rotWithShape="1">
          <a:blip r:embed="rId4">
            <a:alphaModFix/>
          </a:blip>
          <a:srcRect l="51243" t="26657" r="28862" b="19652"/>
          <a:stretch/>
        </p:blipFill>
        <p:spPr>
          <a:xfrm>
            <a:off x="3605613" y="2318696"/>
            <a:ext cx="727628" cy="7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 descr="Deep learning - Free electronics ic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6055" y="2318696"/>
            <a:ext cx="727629" cy="72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/>
          <p:nvPr/>
        </p:nvSpPr>
        <p:spPr>
          <a:xfrm>
            <a:off x="3458649" y="3339653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pic>
        <p:nvPicPr>
          <p:cNvPr id="175" name="Google Shape;175;p16" descr="Traffic Camera at Rs 5000 | CCTV Camera 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6160" y="3380581"/>
            <a:ext cx="747081" cy="74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 descr="Your burning GPU questions, answered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51793" y="3453573"/>
            <a:ext cx="903287" cy="60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>
            <a:off x="3458649" y="4377596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3458649" y="5517409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3036584" y="4706444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3034525" y="5791737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6" descr="Cost Effective Productive Vector SVG ...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2086" y="4461255"/>
            <a:ext cx="1118432" cy="67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 descr="Traffic Light Vector Art, Icons, and ...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86160" y="5560577"/>
            <a:ext cx="656115" cy="65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 descr="Icon. Royalty-Free Vector Graphic - Pixabay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3438" y="5769184"/>
            <a:ext cx="235728" cy="2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 descr="Machine Learning icons for free ...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15450" y="5615736"/>
            <a:ext cx="538234" cy="538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7928562" y="1453791"/>
            <a:ext cx="2425567" cy="50051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Viability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6910278" y="2272415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6901088" y="3339653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6901088" y="4377596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6901088" y="5517409"/>
            <a:ext cx="1845306" cy="8289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compatibility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9239142" y="2229070"/>
            <a:ext cx="2267411" cy="897381"/>
          </a:xfrm>
          <a:prstGeom prst="roundRect">
            <a:avLst>
              <a:gd name="adj" fmla="val 16667"/>
            </a:avLst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Demand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9239142" y="3291816"/>
            <a:ext cx="2229975" cy="897381"/>
          </a:xfrm>
          <a:prstGeom prst="roundRect">
            <a:avLst>
              <a:gd name="adj" fmla="val 16667"/>
            </a:avLst>
          </a:prstGeom>
          <a:solidFill>
            <a:srgbClr val="8CB3E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Flow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9239142" y="4354562"/>
            <a:ext cx="2267413" cy="870329"/>
          </a:xfrm>
          <a:prstGeom prst="roundRect">
            <a:avLst>
              <a:gd name="adj" fmla="val 16667"/>
            </a:avLst>
          </a:prstGeom>
          <a:solidFill>
            <a:srgbClr val="D9959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 Alignment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9239142" y="5417308"/>
            <a:ext cx="2229973" cy="915423"/>
          </a:xfrm>
          <a:prstGeom prst="roundRect">
            <a:avLst>
              <a:gd name="adj" fmla="val 16667"/>
            </a:avLst>
          </a:prstGeom>
          <a:solidFill>
            <a:srgbClr val="B2A0C7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Efficiency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rot="10800000">
            <a:off x="8807619" y="2580862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 rot="10800000">
            <a:off x="8819564" y="3599606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 rot="10800000">
            <a:off x="8826902" y="4692828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 rot="10800000">
            <a:off x="8815377" y="5843253"/>
            <a:ext cx="321781" cy="1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6" descr="Sugar Up On Robust Demand - ChiniMand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407038" y="2312721"/>
            <a:ext cx="814062" cy="71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 descr="Traffic Signals | KYTC SAFERoad Solution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68413" y="3393968"/>
            <a:ext cx="1504777" cy="72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 descr="generative AI is all about alignment ...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93117" y="4455198"/>
            <a:ext cx="1241904" cy="69546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/>
          <p:nvPr/>
        </p:nvSpPr>
        <p:spPr>
          <a:xfrm>
            <a:off x="7496367" y="5694836"/>
            <a:ext cx="522576" cy="44750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6"/>
          <p:cNvCxnSpPr/>
          <p:nvPr/>
        </p:nvCxnSpPr>
        <p:spPr>
          <a:xfrm>
            <a:off x="6057900" y="2318696"/>
            <a:ext cx="0" cy="401403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 descr="Your startup LOGO"/>
          <p:cNvSpPr/>
          <p:nvPr/>
        </p:nvSpPr>
        <p:spPr>
          <a:xfrm>
            <a:off x="293914" y="259466"/>
            <a:ext cx="1810189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TrafficCrew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4">
            <a:alphaModFix/>
          </a:blip>
          <a:srcRect t="24947" b="28583"/>
          <a:stretch/>
        </p:blipFill>
        <p:spPr>
          <a:xfrm>
            <a:off x="1248169" y="5704110"/>
            <a:ext cx="2070901" cy="101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 descr="Green, White ''Safety First'' Icons 1180926 Vector Art at Vecteezy"/>
          <p:cNvPicPr preferRelativeResize="0"/>
          <p:nvPr/>
        </p:nvPicPr>
        <p:blipFill rotWithShape="1">
          <a:blip r:embed="rId5">
            <a:alphaModFix/>
          </a:blip>
          <a:srcRect l="4192" t="14799" r="50563" b="24166"/>
          <a:stretch/>
        </p:blipFill>
        <p:spPr>
          <a:xfrm>
            <a:off x="4123547" y="5680221"/>
            <a:ext cx="1158040" cy="104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 descr="Image result for scalability traffic management system graphic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1960" y="5573282"/>
            <a:ext cx="1158040" cy="115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 descr="Image result for scalability traffic management system graphic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68172" y="5659118"/>
            <a:ext cx="1074994" cy="1158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02327" y="3070468"/>
            <a:ext cx="2018966" cy="61129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3071449" y="3056398"/>
            <a:ext cx="2210138" cy="649355"/>
          </a:xfrm>
          <a:prstGeom prst="ellipse">
            <a:avLst/>
          </a:prstGeom>
          <a:solidFill>
            <a:srgbClr val="B7CCE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5575325" y="3066696"/>
            <a:ext cx="3835718" cy="637515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</a:t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4695241" y="1102275"/>
            <a:ext cx="2108928" cy="701427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endParaRPr/>
          </a:p>
        </p:txBody>
      </p:sp>
      <p:cxnSp>
        <p:nvCxnSpPr>
          <p:cNvPr id="220" name="Google Shape;220;p17"/>
          <p:cNvCxnSpPr>
            <a:stCxn id="219" idx="4"/>
            <a:endCxn id="216" idx="0"/>
          </p:cNvCxnSpPr>
          <p:nvPr/>
        </p:nvCxnSpPr>
        <p:spPr>
          <a:xfrm flipH="1">
            <a:off x="1511905" y="1803702"/>
            <a:ext cx="4237800" cy="1266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1" name="Google Shape;221;p17"/>
          <p:cNvCxnSpPr>
            <a:stCxn id="219" idx="4"/>
            <a:endCxn id="222" idx="0"/>
          </p:cNvCxnSpPr>
          <p:nvPr/>
        </p:nvCxnSpPr>
        <p:spPr>
          <a:xfrm>
            <a:off x="5749705" y="1803702"/>
            <a:ext cx="4981200" cy="1284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3" name="Google Shape;223;p17"/>
          <p:cNvCxnSpPr>
            <a:stCxn id="219" idx="4"/>
            <a:endCxn id="218" idx="0"/>
          </p:cNvCxnSpPr>
          <p:nvPr/>
        </p:nvCxnSpPr>
        <p:spPr>
          <a:xfrm>
            <a:off x="5749705" y="1803702"/>
            <a:ext cx="1743600" cy="1263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4" name="Google Shape;224;p17"/>
          <p:cNvCxnSpPr>
            <a:stCxn id="219" idx="4"/>
            <a:endCxn id="217" idx="0"/>
          </p:cNvCxnSpPr>
          <p:nvPr/>
        </p:nvCxnSpPr>
        <p:spPr>
          <a:xfrm flipH="1">
            <a:off x="4176505" y="1803702"/>
            <a:ext cx="1573200" cy="1252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5" name="Google Shape;225;p17"/>
          <p:cNvSpPr txBox="1"/>
          <p:nvPr/>
        </p:nvSpPr>
        <p:spPr>
          <a:xfrm>
            <a:off x="609600" y="3561344"/>
            <a:ext cx="11440886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1" u="sng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sz="2500" b="0" i="0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Efficiency 	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	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Integration </a:t>
            </a:r>
            <a:r>
              <a:rPr lang="en-US" sz="2500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		</a:t>
            </a:r>
            <a:endParaRPr dirty="0"/>
          </a:p>
        </p:txBody>
      </p:sp>
      <p:sp>
        <p:nvSpPr>
          <p:cNvPr id="222" name="Google Shape;222;p17"/>
          <p:cNvSpPr/>
          <p:nvPr/>
        </p:nvSpPr>
        <p:spPr>
          <a:xfrm>
            <a:off x="9725644" y="3088739"/>
            <a:ext cx="2010241" cy="663631"/>
          </a:xfrm>
          <a:prstGeom prst="ellipse">
            <a:avLst/>
          </a:prstGeom>
          <a:solidFill>
            <a:srgbClr val="FBFBD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721617" y="1806434"/>
            <a:ext cx="10492483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– [https://www.kaggle.com/datasets/abhisheksinghblr/emergency-vehicles-identification]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Traffic Lights-[https://practical.engineering/blog/2019/5/11/how-do-traffic-signals-work]</a:t>
            </a:r>
            <a:endParaRPr sz="25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Rules and Traffic Violation Fines in India (As per MV Act 2019)[https://www.acko.com/traffic-rules/]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B. K. Shashi, "Ambulance Stuck in Traffic: Scary Right?" Medium,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A. S. Kumar, and R. Patel, "Advanced Traffic Clearance System for Emergency Vehicles," </a:t>
            </a:r>
            <a:r>
              <a:rPr lang="en-US" sz="25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ResearchGate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 descr="Your startup LOGO"/>
          <p:cNvSpPr/>
          <p:nvPr/>
        </p:nvSpPr>
        <p:spPr>
          <a:xfrm>
            <a:off x="293914" y="259466"/>
            <a:ext cx="1810189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TrafficCrew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369</Words>
  <Application>Microsoft Office PowerPoint</Application>
  <PresentationFormat>Widescreen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Oswald</vt:lpstr>
      <vt:lpstr>Times New Roman</vt:lpstr>
      <vt:lpstr>Garamond</vt:lpstr>
      <vt:lpstr>Office Theme</vt:lpstr>
      <vt:lpstr>SMART INDIA HACKATHON 2024</vt:lpstr>
      <vt:lpstr>SMART TRAFFIC LIGHTS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Ganesh</dc:creator>
  <cp:lastModifiedBy>GANESH MOHANE</cp:lastModifiedBy>
  <cp:revision>2</cp:revision>
  <dcterms:modified xsi:type="dcterms:W3CDTF">2024-09-06T05:40:28Z</dcterms:modified>
</cp:coreProperties>
</file>