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96" y="-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12AC7-A128-40C5-9BD3-CF0A3177E9E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3E934-EB28-4FC3-8D58-A6F3B3EA2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F62C-28A8-43C2-833B-451A23B907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8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7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42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7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2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1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7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92A248-5AAB-4B5C-8D70-824DFAF8481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0DB4-783E-4585-8416-A456A355B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8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  <p:sldLayoutId id="2147484164" r:id="rId15"/>
    <p:sldLayoutId id="2147484165" r:id="rId16"/>
    <p:sldLayoutId id="2147484166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jsir.net/" TargetMode="External"/><Relationship Id="rId7" Type="http://schemas.openxmlformats.org/officeDocument/2006/relationships/hyperlink" Target="https://www.youtube.com/" TargetMode="External"/><Relationship Id="rId2" Type="http://schemas.openxmlformats.org/officeDocument/2006/relationships/hyperlink" Target="https://www.ijsr.n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lideshare.net/" TargetMode="Externa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www.researchgat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012" y="402539"/>
            <a:ext cx="9144000" cy="835226"/>
          </a:xfrm>
        </p:spPr>
        <p:txBody>
          <a:bodyPr anchor="ctr">
            <a:noAutofit/>
          </a:bodyPr>
          <a:lstStyle/>
          <a:p>
            <a:pPr algn="ctr"/>
            <a:endParaRPr lang="en-IN" sz="16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08" y="1315926"/>
            <a:ext cx="10251583" cy="524933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endParaRPr lang="en-US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Engineering(DATA SCIENCE)</a:t>
            </a:r>
          </a:p>
          <a:p>
            <a:pPr algn="ctr">
              <a:lnSpc>
                <a:spcPct val="100000"/>
              </a:lnSpc>
            </a:pP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b="1" u="sng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PRESENTATION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:-SWAP SHOP [E-commerce website</a:t>
            </a:r>
            <a:r>
              <a:rPr lang="en-IN" sz="2800" u="sng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1) AADITYA PRAJAPATI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2) ANUJ MISHRA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3) Ganesh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4)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Yashwardhan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3D5C74C6-8CAD-4DCF-9FED-7409ADCC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3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13509" y="0"/>
            <a:ext cx="11612880" cy="927463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3. PROPOSED METHODOLOGY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608" y="1175657"/>
            <a:ext cx="4206240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BLOCK DIAGRAM:-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F3B73-3C6D-4C9F-7CD9-71DD02401E1E}"/>
              </a:ext>
            </a:extLst>
          </p:cNvPr>
          <p:cNvGrpSpPr/>
          <p:nvPr/>
        </p:nvGrpSpPr>
        <p:grpSpPr>
          <a:xfrm>
            <a:off x="2730728" y="1077685"/>
            <a:ext cx="7249885" cy="5319395"/>
            <a:chOff x="2730728" y="1077685"/>
            <a:chExt cx="7249885" cy="5319395"/>
          </a:xfrm>
        </p:grpSpPr>
        <p:pic>
          <p:nvPicPr>
            <p:cNvPr id="7" name="Picture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728" y="1077685"/>
              <a:ext cx="7249885" cy="531939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B71F27-F7AF-99AE-8DEA-FCC49B6946E7}"/>
                </a:ext>
              </a:extLst>
            </p:cNvPr>
            <p:cNvSpPr txBox="1"/>
            <p:nvPr/>
          </p:nvSpPr>
          <p:spPr>
            <a:xfrm>
              <a:off x="8888662" y="1097467"/>
              <a:ext cx="1018817" cy="4308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Dutch801 Rm BT" panose="02020603060505020304" pitchFamily="18" charset="0"/>
                </a:rPr>
                <a:t>SEARCH BAR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BCBE84-C70F-8B27-457E-C8907A3C0021}"/>
                </a:ext>
              </a:extLst>
            </p:cNvPr>
            <p:cNvSpPr txBox="1"/>
            <p:nvPr/>
          </p:nvSpPr>
          <p:spPr>
            <a:xfrm>
              <a:off x="8888662" y="1818039"/>
              <a:ext cx="1018817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Dutch801 Rm BT" panose="02020603060505020304" pitchFamily="18" charset="0"/>
                </a:rPr>
                <a:t>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7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97601" y="77071"/>
            <a:ext cx="8791575" cy="1031965"/>
          </a:xfrm>
        </p:spPr>
        <p:txBody>
          <a:bodyPr>
            <a:noAutofit/>
          </a:bodyPr>
          <a:lstStyle/>
          <a:p>
            <a:pPr algn="ctr"/>
            <a:b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  <a:cs typeface="Times New Roman" panose="02020603050405020304" pitchFamily="18" charset="0"/>
              </a:rPr>
              <a:t>4.IMPLEMENTATION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826E2-1069-4452-1A04-2902A34204C8}"/>
              </a:ext>
            </a:extLst>
          </p:cNvPr>
          <p:cNvSpPr txBox="1"/>
          <p:nvPr/>
        </p:nvSpPr>
        <p:spPr>
          <a:xfrm>
            <a:off x="1721985" y="2337762"/>
            <a:ext cx="4395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1. HTML5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2. CSS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3. JS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</a:p>
          <a:p>
            <a:endParaRPr 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1. PHP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2. MYSQL</a:t>
            </a:r>
          </a:p>
        </p:txBody>
      </p:sp>
      <p:sp>
        <p:nvSpPr>
          <p:cNvPr id="9" name="Rectangle 8"/>
          <p:cNvSpPr/>
          <p:nvPr/>
        </p:nvSpPr>
        <p:spPr>
          <a:xfrm>
            <a:off x="6396037" y="4116340"/>
            <a:ext cx="4071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1. OS - WINDOWS</a:t>
            </a:r>
          </a:p>
          <a:p>
            <a:pPr lvl="0" defTabSz="914400"/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2. STORING OF CODE - GITLAB</a:t>
            </a:r>
          </a:p>
          <a:p>
            <a:pPr lvl="0" defTabSz="914400"/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3. TEXT EDITOR – VS-CODE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90656-AA56-3418-6D83-3A8F0C0439A1}"/>
              </a:ext>
            </a:extLst>
          </p:cNvPr>
          <p:cNvSpPr txBox="1"/>
          <p:nvPr/>
        </p:nvSpPr>
        <p:spPr>
          <a:xfrm>
            <a:off x="6396037" y="2307804"/>
            <a:ext cx="2979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1. PROCESSOR - 2 GHZ</a:t>
            </a:r>
          </a:p>
          <a:p>
            <a:pPr defTabSz="914400"/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2. RAM - 2GB   </a:t>
            </a:r>
          </a:p>
          <a:p>
            <a:pPr defTabSz="914400"/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601" y="1574845"/>
            <a:ext cx="2651760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FRONTEND:-</a:t>
            </a:r>
            <a:endParaRPr lang="en-IN" sz="2800" b="1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7600" y="3410947"/>
            <a:ext cx="2651761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BACKEND:-</a:t>
            </a:r>
            <a:endParaRPr lang="en-IN" sz="2800" b="1" dirty="0">
              <a:latin typeface="Book Antiqua" panose="020406020503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772" y="1574845"/>
            <a:ext cx="2751909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HARDWARE:-</a:t>
            </a:r>
            <a:endParaRPr lang="en-IN" sz="2800" b="1" dirty="0">
              <a:latin typeface="Book Antiqua" panose="020406020503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7772" y="3353424"/>
            <a:ext cx="2616926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SOFTWARE:-</a:t>
            </a:r>
            <a:endParaRPr lang="en-IN" sz="2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63361" y="274320"/>
            <a:ext cx="8791575" cy="10972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461" y="116019"/>
            <a:ext cx="11120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u="sng" dirty="0">
                <a:highlight>
                  <a:srgbClr val="000000"/>
                </a:highlight>
                <a:latin typeface="Book Antiqua" panose="02040602050305030304" pitchFamily="18" charset="0"/>
              </a:rPr>
              <a:t>5. RESULT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C1137-B5D1-E451-E0B3-6A338B3F4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64" y="1273999"/>
            <a:ext cx="8877670" cy="4993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876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4373" y="155136"/>
            <a:ext cx="11133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u="sng" dirty="0">
                <a:highlight>
                  <a:srgbClr val="000000"/>
                </a:highlight>
                <a:latin typeface="Book Antiqua" panose="02040602050305030304" pitchFamily="18" charset="0"/>
              </a:rPr>
              <a:t>5. RESULT AND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F1E96-8F2A-A721-4A9F-72436B0D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89" y="1251196"/>
            <a:ext cx="9062622" cy="5097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919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629"/>
            <a:ext cx="12697097" cy="1005841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6.CONCLUSION &amp; FUTURE SCOPE 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270" y="1944739"/>
            <a:ext cx="9357633" cy="2767694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we have faced so many problems in the first year of the engineering regarding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unavaibility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stationaries, books, and other study materials.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got the motivation of to build this SWAPSHOP website. After planning, researching we got the right result which we have expected.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So, I am concluding that now students can sell and buy their products through our website easily.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270" y="5520702"/>
            <a:ext cx="9475200" cy="85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WILL LAUNCH OUR </a:t>
            </a:r>
            <a:r>
              <a:rPr lang="en-US" sz="2000" b="1" u="sng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SWAPSHOP</a:t>
            </a:r>
            <a:r>
              <a:rPr lang="en-US" sz="2000" u="sng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ADD ONLINE PAYMENT SYSTEM.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270" y="4712433"/>
            <a:ext cx="4132491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5270" y="1136470"/>
            <a:ext cx="4132491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7029" y="143691"/>
            <a:ext cx="9592766" cy="10058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highlight>
                  <a:srgbClr val="000000"/>
                </a:highlight>
                <a:latin typeface="Book Antiqua" panose="02040602050305030304" pitchFamily="18" charset="0"/>
              </a:rPr>
              <a:t>REFERENCES</a:t>
            </a:r>
            <a:endParaRPr lang="en-IN" sz="4000" u="sng" dirty="0"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125" y="1043000"/>
            <a:ext cx="1017057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417"/>
              </a:spcBef>
              <a:buFont typeface="Wingdings" panose="05000000000000000000" pitchFamily="2" charset="2"/>
              <a:buChar char="q"/>
            </a:pPr>
            <a:r>
              <a:rPr lang="en-US" sz="2000" spc="-1" dirty="0">
                <a:latin typeface="Times New Roman"/>
              </a:rPr>
              <a:t> </a:t>
            </a:r>
            <a:r>
              <a:rPr lang="en-US" sz="2000" b="1" spc="-1" dirty="0">
                <a:latin typeface="Times New Roman"/>
              </a:rPr>
              <a:t>RESEARCH PAPERS :</a:t>
            </a: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Dr.Ravi.B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E-Commerce-:Problems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Prospects,CASIJR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8 Issue 6 [Year - 2021]</a:t>
            </a: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Thabit, Building and Developing E-commerce Website, IJSR Volume 3 Issue 9 [Year - 2017]</a:t>
            </a:r>
            <a:endParaRPr lang="en-US" sz="2000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b="1" spc="-1" dirty="0">
                <a:latin typeface="Times New Roman"/>
              </a:rPr>
              <a:t> </a:t>
            </a: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https://www.ijsr.net/</a:t>
            </a:r>
            <a:endParaRPr lang="en-US" sz="2000" spc="-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</a:endParaRP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</a:t>
            </a:r>
            <a:endParaRPr lang="en-US" sz="2000" spc="-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https://www.cajsir.net/</a:t>
            </a:r>
            <a:endParaRPr lang="en-US" sz="2000" spc="-1" dirty="0">
              <a:latin typeface="Times New Roman"/>
            </a:endParaRPr>
          </a:p>
          <a:p>
            <a:pPr algn="just">
              <a:spcBef>
                <a:spcPts val="1417"/>
              </a:spcBef>
              <a:buFont typeface="Wingdings" panose="05000000000000000000" pitchFamily="2" charset="2"/>
              <a:buChar char="q"/>
            </a:pPr>
            <a:r>
              <a:rPr lang="en-US" sz="2000" b="1" spc="-1" dirty="0">
                <a:latin typeface="Times New Roman"/>
              </a:rPr>
              <a:t> REFERENCE LINK:</a:t>
            </a: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</a:t>
            </a:r>
            <a:endParaRPr lang="en-US" sz="2000" spc="-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</a:endParaRP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https://www.Slideshare.net</a:t>
            </a:r>
            <a:endParaRPr lang="en-US" sz="2000" spc="-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</a:endParaRPr>
          </a:p>
          <a:p>
            <a:pPr lvl="1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https://www.youtube.com</a:t>
            </a:r>
            <a:endParaRPr lang="en-US" sz="2000" spc="-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97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594D-1365-4678-A4F4-039E8637D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994" y="448382"/>
            <a:ext cx="6653655" cy="916106"/>
          </a:xfrm>
        </p:spPr>
        <p:txBody>
          <a:bodyPr anchor="ctr">
            <a:normAutofit/>
          </a:bodyPr>
          <a:lstStyle/>
          <a:p>
            <a:r>
              <a:rPr lang="en-IN" sz="4000" u="sng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CD421-E128-44D2-98A8-7C369789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626" y="1494824"/>
            <a:ext cx="10026390" cy="51571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Motivation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Problem Statement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Objectives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Literature Survey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Proposed Methodology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Implementation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Result and Discussion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 and Future Scope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361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416" y="0"/>
            <a:ext cx="8791575" cy="1123405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537" y="1698171"/>
            <a:ext cx="6622867" cy="34616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swap shop?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shop is an e-commerce website for the students, by the students.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students can just swap their stuffs online.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sell their products at their satisfactory price or they can buy any products at their affordable price.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F6408-318B-1C1D-C399-5662F91AE3F1}"/>
              </a:ext>
            </a:extLst>
          </p:cNvPr>
          <p:cNvPicPr/>
          <p:nvPr/>
        </p:nvPicPr>
        <p:blipFill rotWithShape="1">
          <a:blip r:embed="rId2"/>
          <a:srcRect l="20155" t="6668" r="18627" b="34351"/>
          <a:stretch/>
        </p:blipFill>
        <p:spPr>
          <a:xfrm>
            <a:off x="7904043" y="1698171"/>
            <a:ext cx="3631474" cy="34616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25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268" y="136507"/>
            <a:ext cx="8791575" cy="1018903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1. INTRODUCTION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860" y="2416629"/>
            <a:ext cx="8791574" cy="402336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 the first year, we wasted so much money and time because of buying and searching for new books just for 2-3 months of semesters.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Every student has old books and stationaries, which they can sell. e.g. Semesters books, Engineering Graphics instruments.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motivation behind making this website is to get students their study materials at an affordable price and that too online.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So, from this, we got the motivation to build this E-commerce website for college students.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3859" y="1386296"/>
            <a:ext cx="4302439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ook Antiqua" panose="02040602050305030304" pitchFamily="18" charset="0"/>
              </a:rPr>
              <a:t>1. MOTIVATION:-</a:t>
            </a:r>
            <a:endParaRPr lang="en-IN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12691" y="65967"/>
            <a:ext cx="8791575" cy="1045029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296" y="2534194"/>
            <a:ext cx="8791576" cy="2181497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Books are </a:t>
            </a:r>
            <a:r>
              <a:rPr lang="en-US" u="sng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affordable </a:t>
            </a:r>
            <a:r>
              <a:rPr lang="en-US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times.</a:t>
            </a:r>
          </a:p>
          <a:p>
            <a:pPr marL="342900" indent="-342900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u="sng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r>
              <a:rPr lang="en-US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find certain books at times.</a:t>
            </a:r>
          </a:p>
          <a:p>
            <a:pPr marL="342900" indent="-342900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u="sng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  <a:r>
              <a:rPr lang="en-US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University recommended Books.</a:t>
            </a:r>
          </a:p>
          <a:p>
            <a:pPr marL="342900" indent="-342900" algn="just">
              <a:spcBef>
                <a:spcPts val="1417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u="sng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time </a:t>
            </a:r>
            <a:r>
              <a:rPr lang="en-US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library.</a:t>
            </a:r>
          </a:p>
          <a:p>
            <a:pPr marL="342900" lvl="1" indent="-342900" algn="l">
              <a:spcBef>
                <a:spcPts val="1000"/>
              </a:spcBef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296" y="1417320"/>
            <a:ext cx="5491030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 PROBLEM STATEMENT:-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75829" y="0"/>
            <a:ext cx="8791575" cy="1084217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1. INTRODUCTION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297" y="2534195"/>
            <a:ext cx="8495485" cy="18418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Our Objective is to build an E-Commerce website where user can </a:t>
            </a:r>
            <a:r>
              <a:rPr lang="en-US" u="sng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buy any study material in affordable price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and </a:t>
            </a:r>
            <a:r>
              <a:rPr lang="en-US" u="sng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can sell their study materials easily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297" y="1526722"/>
            <a:ext cx="3322594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Book Antiqua" panose="02040602050305030304" pitchFamily="18" charset="0"/>
              </a:rPr>
              <a:t>3 . OBJECTIVE:-</a:t>
            </a:r>
            <a:endParaRPr lang="en-IN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9182" y="-155448"/>
            <a:ext cx="9052561" cy="1045029"/>
          </a:xfrm>
        </p:spPr>
        <p:txBody>
          <a:bodyPr/>
          <a:lstStyle/>
          <a:p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2. LITERATURE SURVEY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EDC7D14-8301-441A-A9F6-4D621649F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162575"/>
              </p:ext>
            </p:extLst>
          </p:nvPr>
        </p:nvGraphicFramePr>
        <p:xfrm>
          <a:off x="674914" y="1154757"/>
          <a:ext cx="10842172" cy="5535109"/>
        </p:xfrm>
        <a:graphic>
          <a:graphicData uri="http://schemas.openxmlformats.org/drawingml/2006/table">
            <a:tbl>
              <a:tblPr firstRow="1" firstCol="1" bandRow="1"/>
              <a:tblGrid>
                <a:gridCol w="1243999">
                  <a:extLst>
                    <a:ext uri="{9D8B030D-6E8A-4147-A177-3AD203B41FA5}">
                      <a16:colId xmlns:a16="http://schemas.microsoft.com/office/drawing/2014/main" val="3829866049"/>
                    </a:ext>
                  </a:extLst>
                </a:gridCol>
                <a:gridCol w="3292140">
                  <a:extLst>
                    <a:ext uri="{9D8B030D-6E8A-4147-A177-3AD203B41FA5}">
                      <a16:colId xmlns:a16="http://schemas.microsoft.com/office/drawing/2014/main" val="251027645"/>
                    </a:ext>
                  </a:extLst>
                </a:gridCol>
                <a:gridCol w="2406123">
                  <a:extLst>
                    <a:ext uri="{9D8B030D-6E8A-4147-A177-3AD203B41FA5}">
                      <a16:colId xmlns:a16="http://schemas.microsoft.com/office/drawing/2014/main" val="2088119691"/>
                    </a:ext>
                  </a:extLst>
                </a:gridCol>
                <a:gridCol w="898586">
                  <a:extLst>
                    <a:ext uri="{9D8B030D-6E8A-4147-A177-3AD203B41FA5}">
                      <a16:colId xmlns:a16="http://schemas.microsoft.com/office/drawing/2014/main" val="3608100433"/>
                    </a:ext>
                  </a:extLst>
                </a:gridCol>
                <a:gridCol w="3001324">
                  <a:extLst>
                    <a:ext uri="{9D8B030D-6E8A-4147-A177-3AD203B41FA5}">
                      <a16:colId xmlns:a16="http://schemas.microsoft.com/office/drawing/2014/main" val="1833122873"/>
                    </a:ext>
                  </a:extLst>
                </a:gridCol>
              </a:tblGrid>
              <a:tr h="4901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AUTHORS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TITLE OF THE PAPER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JOURNAL/CONFERE-NCE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SUMMARY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61290"/>
                  </a:ext>
                </a:extLst>
              </a:tr>
              <a:tr h="22900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Dr.Ravi.B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. </a:t>
                      </a: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E-Commerce-:Problems</a:t>
                      </a:r>
                      <a:endParaRPr lang="en-US" sz="1800" b="1" baseline="0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and Prospects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International Research Journal of Commerce Arts and Science(CASIJR)</a:t>
                      </a: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This research paper is about ecommerce, where author is </a:t>
                      </a:r>
                      <a:r>
                        <a:rPr lang="en-IN" sz="1800" b="1" dirty="0" err="1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explaning</a:t>
                      </a: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what is e-commerce and its advantage, disadvantages.</a:t>
                      </a: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08160"/>
                  </a:ext>
                </a:extLst>
              </a:tr>
              <a:tr h="2627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Mohammed Thabit</a:t>
                      </a: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Building and Developing E-commerce Website </a:t>
                      </a: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International Journal of Science and Research (IJSR)</a:t>
                      </a: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Book Antiqua" panose="02040602050305030304" pitchFamily="18" charset="0"/>
                        </a:rPr>
                        <a:t>The aim of this paper is to build and develop a reliable website based on the e-commerce theories, developing effective well designed web pages.</a:t>
                      </a: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92" marR="3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7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88879" y="89830"/>
            <a:ext cx="9083178" cy="1045029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2. LITERATURE SURVEY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482" y="2256562"/>
            <a:ext cx="8791575" cy="2406878"/>
          </a:xfrm>
        </p:spPr>
        <p:txBody>
          <a:bodyPr>
            <a:norm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User can’t sell their Product.</a:t>
            </a:r>
            <a:endParaRPr lang="en-IN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Not user friendly.</a:t>
            </a:r>
            <a:endParaRPr lang="en-IN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ideas used here are huge and not so friendly for students.</a:t>
            </a:r>
            <a:endParaRPr lang="en-IN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prices are same as market. </a:t>
            </a:r>
            <a:endParaRPr lang="en-IN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0481" y="1273629"/>
            <a:ext cx="4223929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Book Antiqua" panose="02040602050305030304" pitchFamily="18" charset="0"/>
              </a:rPr>
              <a:t>GAPS IDENTIFIED:-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" y="0"/>
            <a:ext cx="11573691" cy="927463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3. PROPOSED METHODOLOGY</a:t>
            </a:r>
            <a:endParaRPr lang="en-IN" sz="4000" u="sng" dirty="0">
              <a:solidFill>
                <a:schemeClr val="tx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6788" y="1162594"/>
            <a:ext cx="3309532" cy="70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FLOWCHART:-</a:t>
            </a:r>
            <a:endParaRPr lang="en-IN" sz="3200" b="1" dirty="0">
              <a:latin typeface="Book Antiqua" panose="0204060205030503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D68D17B-CDE3-134B-272B-6F33411D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25" y="1162594"/>
            <a:ext cx="4695313" cy="538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8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736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SemiBold Condensed</vt:lpstr>
      <vt:lpstr>Book Antiqua</vt:lpstr>
      <vt:lpstr>Calibri</vt:lpstr>
      <vt:lpstr>Century Gothic</vt:lpstr>
      <vt:lpstr>Dutch801 Rm BT</vt:lpstr>
      <vt:lpstr>Times New Roman</vt:lpstr>
      <vt:lpstr>Wingdings</vt:lpstr>
      <vt:lpstr>Wingdings 3</vt:lpstr>
      <vt:lpstr>Ion</vt:lpstr>
      <vt:lpstr>PowerPoint Presentation</vt:lpstr>
      <vt:lpstr>FLOW OF PRESENTATION</vt:lpstr>
      <vt:lpstr>1. INTRODUCTION</vt:lpstr>
      <vt:lpstr>1. INTRODUCTION</vt:lpstr>
      <vt:lpstr>1. INTRODUCTION</vt:lpstr>
      <vt:lpstr>1. INTRODUCTION</vt:lpstr>
      <vt:lpstr>2. LITERATURE SURVEY</vt:lpstr>
      <vt:lpstr>2. LITERATURE SURVEY</vt:lpstr>
      <vt:lpstr>3. PROPOSED METHODOLOGY</vt:lpstr>
      <vt:lpstr>3. PROPOSED METHODOLOGY</vt:lpstr>
      <vt:lpstr> 4.IMPLEMENTATION</vt:lpstr>
      <vt:lpstr>PowerPoint Presentation</vt:lpstr>
      <vt:lpstr>PowerPoint Presentation</vt:lpstr>
      <vt:lpstr>6.CONCLUSION &amp;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Bagul</dc:creator>
  <cp:lastModifiedBy>GANESH MOHANE</cp:lastModifiedBy>
  <cp:revision>89</cp:revision>
  <dcterms:created xsi:type="dcterms:W3CDTF">2020-03-09T10:46:23Z</dcterms:created>
  <dcterms:modified xsi:type="dcterms:W3CDTF">2024-04-04T01:52:01Z</dcterms:modified>
</cp:coreProperties>
</file>