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8" r:id="rId6"/>
    <p:sldId id="269" r:id="rId7"/>
    <p:sldId id="270" r:id="rId8"/>
    <p:sldId id="271" r:id="rId9"/>
    <p:sldId id="272" r:id="rId10"/>
    <p:sldId id="273" r:id="rId11"/>
    <p:sldId id="274" r:id="rId12"/>
    <p:sldId id="275" r:id="rId13"/>
    <p:sldId id="266" r:id="rId1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307"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esh More" userId="050d88929e139916" providerId="LiveId" clId="{720D325D-3A04-461B-A8DD-7523687AC2FC}"/>
    <pc:docChg chg="undo custSel addSld delSld modSld sldOrd">
      <pc:chgData name="Ganesh More" userId="050d88929e139916" providerId="LiveId" clId="{720D325D-3A04-461B-A8DD-7523687AC2FC}" dt="2025-02-07T18:28:53.740" v="422" actId="20577"/>
      <pc:docMkLst>
        <pc:docMk/>
      </pc:docMkLst>
      <pc:sldChg chg="modSp mod">
        <pc:chgData name="Ganesh More" userId="050d88929e139916" providerId="LiveId" clId="{720D325D-3A04-461B-A8DD-7523687AC2FC}" dt="2025-02-07T17:29:48.937" v="351" actId="20577"/>
        <pc:sldMkLst>
          <pc:docMk/>
          <pc:sldMk cId="0" sldId="257"/>
        </pc:sldMkLst>
        <pc:spChg chg="mod">
          <ac:chgData name="Ganesh More" userId="050d88929e139916" providerId="LiveId" clId="{720D325D-3A04-461B-A8DD-7523687AC2FC}" dt="2025-02-07T17:29:48.937" v="351" actId="20577"/>
          <ac:spMkLst>
            <pc:docMk/>
            <pc:sldMk cId="0" sldId="257"/>
            <ac:spMk id="3" creationId="{00000000-0000-0000-0000-000000000000}"/>
          </ac:spMkLst>
        </pc:spChg>
      </pc:sldChg>
      <pc:sldChg chg="addSp modSp mod">
        <pc:chgData name="Ganesh More" userId="050d88929e139916" providerId="LiveId" clId="{720D325D-3A04-461B-A8DD-7523687AC2FC}" dt="2025-02-07T18:13:46.936" v="357" actId="20577"/>
        <pc:sldMkLst>
          <pc:docMk/>
          <pc:sldMk cId="0" sldId="258"/>
        </pc:sldMkLst>
        <pc:spChg chg="mod">
          <ac:chgData name="Ganesh More" userId="050d88929e139916" providerId="LiveId" clId="{720D325D-3A04-461B-A8DD-7523687AC2FC}" dt="2025-02-07T18:13:46.936" v="357" actId="20577"/>
          <ac:spMkLst>
            <pc:docMk/>
            <pc:sldMk cId="0" sldId="258"/>
            <ac:spMk id="3" creationId="{00000000-0000-0000-0000-000000000000}"/>
          </ac:spMkLst>
        </pc:spChg>
        <pc:picChg chg="add mod">
          <ac:chgData name="Ganesh More" userId="050d88929e139916" providerId="LiveId" clId="{720D325D-3A04-461B-A8DD-7523687AC2FC}" dt="2025-02-06T18:46:07.902" v="1" actId="1076"/>
          <ac:picMkLst>
            <pc:docMk/>
            <pc:sldMk cId="0" sldId="258"/>
            <ac:picMk id="4" creationId="{F87A220F-2511-AFDA-59A1-B8D365A314A9}"/>
          </ac:picMkLst>
        </pc:picChg>
      </pc:sldChg>
      <pc:sldChg chg="addSp modSp">
        <pc:chgData name="Ganesh More" userId="050d88929e139916" providerId="LiveId" clId="{720D325D-3A04-461B-A8DD-7523687AC2FC}" dt="2025-02-06T18:58:27.880" v="74" actId="1076"/>
        <pc:sldMkLst>
          <pc:docMk/>
          <pc:sldMk cId="0" sldId="260"/>
        </pc:sldMkLst>
      </pc:sldChg>
      <pc:sldChg chg="addSp modSp">
        <pc:chgData name="Ganesh More" userId="050d88929e139916" providerId="LiveId" clId="{720D325D-3A04-461B-A8DD-7523687AC2FC}" dt="2025-02-06T18:52:38.873" v="66" actId="1076"/>
        <pc:sldMkLst>
          <pc:docMk/>
          <pc:sldMk cId="0" sldId="261"/>
        </pc:sldMkLst>
      </pc:sldChg>
      <pc:sldChg chg="addSp modSp ord">
        <pc:chgData name="Ganesh More" userId="050d88929e139916" providerId="LiveId" clId="{720D325D-3A04-461B-A8DD-7523687AC2FC}" dt="2025-02-07T18:27:42.007" v="410"/>
        <pc:sldMkLst>
          <pc:docMk/>
          <pc:sldMk cId="0" sldId="262"/>
        </pc:sldMkLst>
      </pc:sldChg>
      <pc:sldChg chg="addSp delSp modSp mod">
        <pc:chgData name="Ganesh More" userId="050d88929e139916" providerId="LiveId" clId="{720D325D-3A04-461B-A8DD-7523687AC2FC}" dt="2025-02-07T18:20:39.196" v="366" actId="21"/>
        <pc:sldMkLst>
          <pc:docMk/>
          <pc:sldMk cId="1562741805" sldId="267"/>
        </pc:sldMkLst>
      </pc:sldChg>
      <pc:sldChg chg="addSp modSp new mod">
        <pc:chgData name="Ganesh More" userId="050d88929e139916" providerId="LiveId" clId="{720D325D-3A04-461B-A8DD-7523687AC2FC}" dt="2025-02-07T18:21:52.526" v="381" actId="6559"/>
        <pc:sldMkLst>
          <pc:docMk/>
          <pc:sldMk cId="1631417319" sldId="268"/>
        </pc:sldMkLst>
        <pc:spChg chg="add mod">
          <ac:chgData name="Ganesh More" userId="050d88929e139916" providerId="LiveId" clId="{720D325D-3A04-461B-A8DD-7523687AC2FC}" dt="2025-02-07T18:21:34.924" v="371" actId="255"/>
          <ac:spMkLst>
            <pc:docMk/>
            <pc:sldMk cId="1631417319" sldId="268"/>
            <ac:spMk id="5" creationId="{00000000-0000-0000-0000-000000000000}"/>
          </ac:spMkLst>
        </pc:spChg>
      </pc:sldChg>
      <pc:sldChg chg="addSp delSp modSp new mod">
        <pc:chgData name="Ganesh More" userId="050d88929e139916" providerId="LiveId" clId="{720D325D-3A04-461B-A8DD-7523687AC2FC}" dt="2025-02-07T18:23:11.094" v="386"/>
        <pc:sldMkLst>
          <pc:docMk/>
          <pc:sldMk cId="4252665171" sldId="269"/>
        </pc:sldMkLst>
        <pc:spChg chg="add mod">
          <ac:chgData name="Ganesh More" userId="050d88929e139916" providerId="LiveId" clId="{720D325D-3A04-461B-A8DD-7523687AC2FC}" dt="2025-02-07T18:23:11.094" v="386"/>
          <ac:spMkLst>
            <pc:docMk/>
            <pc:sldMk cId="4252665171" sldId="269"/>
            <ac:spMk id="6" creationId="{30CECED3-1A83-5D74-E327-E490E33C6E57}"/>
          </ac:spMkLst>
        </pc:spChg>
        <pc:spChg chg="add mod">
          <ac:chgData name="Ganesh More" userId="050d88929e139916" providerId="LiveId" clId="{720D325D-3A04-461B-A8DD-7523687AC2FC}" dt="2025-02-07T18:23:11.094" v="386"/>
          <ac:spMkLst>
            <pc:docMk/>
            <pc:sldMk cId="4252665171" sldId="269"/>
            <ac:spMk id="7" creationId="{AD41AACB-3101-E9A3-9C4A-B77128F2E84A}"/>
          </ac:spMkLst>
        </pc:spChg>
      </pc:sldChg>
      <pc:sldChg chg="new del">
        <pc:chgData name="Ganesh More" userId="050d88929e139916" providerId="LiveId" clId="{720D325D-3A04-461B-A8DD-7523687AC2FC}" dt="2025-02-07T18:23:23.445" v="388" actId="47"/>
        <pc:sldMkLst>
          <pc:docMk/>
          <pc:sldMk cId="1134637478" sldId="270"/>
        </pc:sldMkLst>
      </pc:sldChg>
      <pc:sldChg chg="addSp delSp modSp new mod">
        <pc:chgData name="Ganesh More" userId="050d88929e139916" providerId="LiveId" clId="{720D325D-3A04-461B-A8DD-7523687AC2FC}" dt="2025-02-07T18:23:37.670" v="391"/>
        <pc:sldMkLst>
          <pc:docMk/>
          <pc:sldMk cId="2621059446" sldId="270"/>
        </pc:sldMkLst>
        <pc:spChg chg="add mod">
          <ac:chgData name="Ganesh More" userId="050d88929e139916" providerId="LiveId" clId="{720D325D-3A04-461B-A8DD-7523687AC2FC}" dt="2025-02-07T18:23:37.670" v="391"/>
          <ac:spMkLst>
            <pc:docMk/>
            <pc:sldMk cId="2621059446" sldId="270"/>
            <ac:spMk id="4" creationId="{B1B8EADD-C851-E87A-59E7-FA6B506CF95A}"/>
          </ac:spMkLst>
        </pc:spChg>
        <pc:spChg chg="add mod">
          <ac:chgData name="Ganesh More" userId="050d88929e139916" providerId="LiveId" clId="{720D325D-3A04-461B-A8DD-7523687AC2FC}" dt="2025-02-07T18:23:37.670" v="391"/>
          <ac:spMkLst>
            <pc:docMk/>
            <pc:sldMk cId="2621059446" sldId="270"/>
            <ac:spMk id="5" creationId="{B85402A8-9EE8-202C-90F8-C8E3A5407EFA}"/>
          </ac:spMkLst>
        </pc:spChg>
      </pc:sldChg>
      <pc:sldChg chg="addSp delSp modSp new mod">
        <pc:chgData name="Ganesh More" userId="050d88929e139916" providerId="LiveId" clId="{720D325D-3A04-461B-A8DD-7523687AC2FC}" dt="2025-02-07T18:23:53.292" v="394"/>
        <pc:sldMkLst>
          <pc:docMk/>
          <pc:sldMk cId="225784148" sldId="271"/>
        </pc:sldMkLst>
        <pc:spChg chg="add mod">
          <ac:chgData name="Ganesh More" userId="050d88929e139916" providerId="LiveId" clId="{720D325D-3A04-461B-A8DD-7523687AC2FC}" dt="2025-02-07T18:23:53.292" v="394"/>
          <ac:spMkLst>
            <pc:docMk/>
            <pc:sldMk cId="225784148" sldId="271"/>
            <ac:spMk id="4" creationId="{C90EC1C5-286A-86DA-EAB9-84E3C7386F50}"/>
          </ac:spMkLst>
        </pc:spChg>
        <pc:spChg chg="add mod">
          <ac:chgData name="Ganesh More" userId="050d88929e139916" providerId="LiveId" clId="{720D325D-3A04-461B-A8DD-7523687AC2FC}" dt="2025-02-07T18:23:53.292" v="394"/>
          <ac:spMkLst>
            <pc:docMk/>
            <pc:sldMk cId="225784148" sldId="271"/>
            <ac:spMk id="5" creationId="{17B107AA-23EE-AFCE-D6E5-B3EE5C303980}"/>
          </ac:spMkLst>
        </pc:spChg>
      </pc:sldChg>
      <pc:sldChg chg="addSp delSp modSp new mod">
        <pc:chgData name="Ganesh More" userId="050d88929e139916" providerId="LiveId" clId="{720D325D-3A04-461B-A8DD-7523687AC2FC}" dt="2025-02-07T18:24:06.642" v="397"/>
        <pc:sldMkLst>
          <pc:docMk/>
          <pc:sldMk cId="816876592" sldId="272"/>
        </pc:sldMkLst>
        <pc:spChg chg="add mod">
          <ac:chgData name="Ganesh More" userId="050d88929e139916" providerId="LiveId" clId="{720D325D-3A04-461B-A8DD-7523687AC2FC}" dt="2025-02-07T18:24:06.642" v="397"/>
          <ac:spMkLst>
            <pc:docMk/>
            <pc:sldMk cId="816876592" sldId="272"/>
            <ac:spMk id="4" creationId="{598ABF08-9309-3F14-DDEB-D510A23FE8B7}"/>
          </ac:spMkLst>
        </pc:spChg>
        <pc:spChg chg="add mod">
          <ac:chgData name="Ganesh More" userId="050d88929e139916" providerId="LiveId" clId="{720D325D-3A04-461B-A8DD-7523687AC2FC}" dt="2025-02-07T18:24:06.642" v="397"/>
          <ac:spMkLst>
            <pc:docMk/>
            <pc:sldMk cId="816876592" sldId="272"/>
            <ac:spMk id="5" creationId="{187B4076-6734-905F-7304-E3888C24B92B}"/>
          </ac:spMkLst>
        </pc:spChg>
      </pc:sldChg>
      <pc:sldChg chg="addSp delSp modSp new mod">
        <pc:chgData name="Ganesh More" userId="050d88929e139916" providerId="LiveId" clId="{720D325D-3A04-461B-A8DD-7523687AC2FC}" dt="2025-02-07T18:28:53.740" v="422" actId="20577"/>
        <pc:sldMkLst>
          <pc:docMk/>
          <pc:sldMk cId="2962254825" sldId="273"/>
        </pc:sldMkLst>
        <pc:spChg chg="add mod">
          <ac:chgData name="Ganesh More" userId="050d88929e139916" providerId="LiveId" clId="{720D325D-3A04-461B-A8DD-7523687AC2FC}" dt="2025-02-07T18:24:23.399" v="400"/>
          <ac:spMkLst>
            <pc:docMk/>
            <pc:sldMk cId="2962254825" sldId="273"/>
            <ac:spMk id="4" creationId="{41C40EEA-65DC-1E2E-DF46-1C77738D2D99}"/>
          </ac:spMkLst>
        </pc:spChg>
        <pc:spChg chg="add mod">
          <ac:chgData name="Ganesh More" userId="050d88929e139916" providerId="LiveId" clId="{720D325D-3A04-461B-A8DD-7523687AC2FC}" dt="2025-02-07T18:28:53.740" v="422" actId="20577"/>
          <ac:spMkLst>
            <pc:docMk/>
            <pc:sldMk cId="2962254825" sldId="273"/>
            <ac:spMk id="5" creationId="{7C78EB40-94AD-7837-C914-7B50A0A32B1A}"/>
          </ac:spMkLst>
        </pc:spChg>
      </pc:sldChg>
      <pc:sldChg chg="addSp delSp modSp new mod">
        <pc:chgData name="Ganesh More" userId="050d88929e139916" providerId="LiveId" clId="{720D325D-3A04-461B-A8DD-7523687AC2FC}" dt="2025-02-07T18:24:59.366" v="403"/>
        <pc:sldMkLst>
          <pc:docMk/>
          <pc:sldMk cId="3392929743" sldId="274"/>
        </pc:sldMkLst>
        <pc:spChg chg="add mod">
          <ac:chgData name="Ganesh More" userId="050d88929e139916" providerId="LiveId" clId="{720D325D-3A04-461B-A8DD-7523687AC2FC}" dt="2025-02-07T18:24:59.366" v="403"/>
          <ac:spMkLst>
            <pc:docMk/>
            <pc:sldMk cId="3392929743" sldId="274"/>
            <ac:spMk id="4" creationId="{937B81EB-909C-2280-DEF4-2174A7EFC7F3}"/>
          </ac:spMkLst>
        </pc:spChg>
      </pc:sldChg>
      <pc:sldChg chg="addSp delSp modSp new mod">
        <pc:chgData name="Ganesh More" userId="050d88929e139916" providerId="LiveId" clId="{720D325D-3A04-461B-A8DD-7523687AC2FC}" dt="2025-02-07T18:25:13.028" v="406"/>
        <pc:sldMkLst>
          <pc:docMk/>
          <pc:sldMk cId="1284204048" sldId="275"/>
        </pc:sldMkLst>
        <pc:spChg chg="add mod">
          <ac:chgData name="Ganesh More" userId="050d88929e139916" providerId="LiveId" clId="{720D325D-3A04-461B-A8DD-7523687AC2FC}" dt="2025-02-07T18:25:13.028" v="406"/>
          <ac:spMkLst>
            <pc:docMk/>
            <pc:sldMk cId="1284204048" sldId="275"/>
            <ac:spMk id="4" creationId="{C6200609-8431-B3B2-96B2-5AC9645B8EEB}"/>
          </ac:spMkLst>
        </pc:spChg>
        <pc:spChg chg="add mod">
          <ac:chgData name="Ganesh More" userId="050d88929e139916" providerId="LiveId" clId="{720D325D-3A04-461B-A8DD-7523687AC2FC}" dt="2025-02-07T18:25:13.028" v="406"/>
          <ac:spMkLst>
            <pc:docMk/>
            <pc:sldMk cId="1284204048" sldId="275"/>
            <ac:spMk id="5" creationId="{338E3699-1045-9CCF-320E-4702D701FD32}"/>
          </ac:spMkLst>
        </pc:spChg>
      </pc:sldChg>
    </pc:docChg>
  </pc:docChgLst>
  <pc:docChgLst>
    <pc:chgData name="Ganesh More" userId="050d88929e139916" providerId="LiveId" clId="{B1A720E3-BED5-47E4-B6DC-60772F7CEE5F}"/>
    <pc:docChg chg="undo custSel addSld delSld modSld sldOrd">
      <pc:chgData name="Ganesh More" userId="050d88929e139916" providerId="LiveId" clId="{B1A720E3-BED5-47E4-B6DC-60772F7CEE5F}" dt="2025-02-27T07:39:14.713" v="153" actId="47"/>
      <pc:docMkLst>
        <pc:docMk/>
      </pc:docMkLst>
      <pc:sldChg chg="modSp mod">
        <pc:chgData name="Ganesh More" userId="050d88929e139916" providerId="LiveId" clId="{B1A720E3-BED5-47E4-B6DC-60772F7CEE5F}" dt="2025-02-27T07:11:58.385" v="16" actId="20577"/>
        <pc:sldMkLst>
          <pc:docMk/>
          <pc:sldMk cId="0" sldId="257"/>
        </pc:sldMkLst>
        <pc:spChg chg="mod">
          <ac:chgData name="Ganesh More" userId="050d88929e139916" providerId="LiveId" clId="{B1A720E3-BED5-47E4-B6DC-60772F7CEE5F}" dt="2025-02-27T07:11:58.385" v="16" actId="20577"/>
          <ac:spMkLst>
            <pc:docMk/>
            <pc:sldMk cId="0" sldId="257"/>
            <ac:spMk id="3" creationId="{00000000-0000-0000-0000-000000000000}"/>
          </ac:spMkLst>
        </pc:spChg>
      </pc:sldChg>
      <pc:sldChg chg="modSp mod">
        <pc:chgData name="Ganesh More" userId="050d88929e139916" providerId="LiveId" clId="{B1A720E3-BED5-47E4-B6DC-60772F7CEE5F}" dt="2025-02-27T07:13:50.180" v="25" actId="20577"/>
        <pc:sldMkLst>
          <pc:docMk/>
          <pc:sldMk cId="0" sldId="258"/>
        </pc:sldMkLst>
        <pc:spChg chg="mod">
          <ac:chgData name="Ganesh More" userId="050d88929e139916" providerId="LiveId" clId="{B1A720E3-BED5-47E4-B6DC-60772F7CEE5F}" dt="2025-02-27T07:13:50.180" v="25" actId="20577"/>
          <ac:spMkLst>
            <pc:docMk/>
            <pc:sldMk cId="0" sldId="258"/>
            <ac:spMk id="3" creationId="{00000000-0000-0000-0000-000000000000}"/>
          </ac:spMkLst>
        </pc:spChg>
      </pc:sldChg>
      <pc:sldChg chg="addSp delSp modSp mod">
        <pc:chgData name="Ganesh More" userId="050d88929e139916" providerId="LiveId" clId="{B1A720E3-BED5-47E4-B6DC-60772F7CEE5F}" dt="2025-02-27T07:15:29.131" v="39" actId="1076"/>
        <pc:sldMkLst>
          <pc:docMk/>
          <pc:sldMk cId="0" sldId="259"/>
        </pc:sldMkLst>
        <pc:spChg chg="mod">
          <ac:chgData name="Ganesh More" userId="050d88929e139916" providerId="LiveId" clId="{B1A720E3-BED5-47E4-B6DC-60772F7CEE5F}" dt="2025-02-27T07:15:24.287" v="37" actId="1076"/>
          <ac:spMkLst>
            <pc:docMk/>
            <pc:sldMk cId="0" sldId="259"/>
            <ac:spMk id="2" creationId="{00000000-0000-0000-0000-000000000000}"/>
          </ac:spMkLst>
        </pc:spChg>
        <pc:spChg chg="add mod">
          <ac:chgData name="Ganesh More" userId="050d88929e139916" providerId="LiveId" clId="{B1A720E3-BED5-47E4-B6DC-60772F7CEE5F}" dt="2025-02-27T07:15:29.131" v="39" actId="1076"/>
          <ac:spMkLst>
            <pc:docMk/>
            <pc:sldMk cId="0" sldId="259"/>
            <ac:spMk id="3" creationId="{D685E61D-E533-ABC1-3DDF-D34D1A02D942}"/>
          </ac:spMkLst>
        </pc:spChg>
        <pc:spChg chg="del">
          <ac:chgData name="Ganesh More" userId="050d88929e139916" providerId="LiveId" clId="{B1A720E3-BED5-47E4-B6DC-60772F7CEE5F}" dt="2025-02-27T07:15:04.348" v="30" actId="21"/>
          <ac:spMkLst>
            <pc:docMk/>
            <pc:sldMk cId="0" sldId="259"/>
            <ac:spMk id="4" creationId="{025A5B46-7ABD-A57E-477D-A8EAC4B68219}"/>
          </ac:spMkLst>
        </pc:spChg>
        <pc:picChg chg="mod">
          <ac:chgData name="Ganesh More" userId="050d88929e139916" providerId="LiveId" clId="{B1A720E3-BED5-47E4-B6DC-60772F7CEE5F}" dt="2025-02-27T07:14:37.854" v="26" actId="1076"/>
          <ac:picMkLst>
            <pc:docMk/>
            <pc:sldMk cId="0" sldId="259"/>
            <ac:picMk id="1026" creationId="{F5027D40-70E8-FB6C-C4CC-76E3AEB9F6B6}"/>
          </ac:picMkLst>
        </pc:picChg>
      </pc:sldChg>
      <pc:sldChg chg="del">
        <pc:chgData name="Ganesh More" userId="050d88929e139916" providerId="LiveId" clId="{B1A720E3-BED5-47E4-B6DC-60772F7CEE5F}" dt="2025-02-27T07:39:13.287" v="151" actId="47"/>
        <pc:sldMkLst>
          <pc:docMk/>
          <pc:sldMk cId="0" sldId="260"/>
        </pc:sldMkLst>
      </pc:sldChg>
      <pc:sldChg chg="del">
        <pc:chgData name="Ganesh More" userId="050d88929e139916" providerId="LiveId" clId="{B1A720E3-BED5-47E4-B6DC-60772F7CEE5F}" dt="2025-02-27T07:39:13.806" v="152" actId="47"/>
        <pc:sldMkLst>
          <pc:docMk/>
          <pc:sldMk cId="0" sldId="261"/>
        </pc:sldMkLst>
      </pc:sldChg>
      <pc:sldChg chg="del">
        <pc:chgData name="Ganesh More" userId="050d88929e139916" providerId="LiveId" clId="{B1A720E3-BED5-47E4-B6DC-60772F7CEE5F}" dt="2025-02-27T07:39:14.713" v="153" actId="47"/>
        <pc:sldMkLst>
          <pc:docMk/>
          <pc:sldMk cId="0" sldId="262"/>
        </pc:sldMkLst>
      </pc:sldChg>
      <pc:sldChg chg="del">
        <pc:chgData name="Ganesh More" userId="050d88929e139916" providerId="LiveId" clId="{B1A720E3-BED5-47E4-B6DC-60772F7CEE5F}" dt="2025-02-27T07:39:12.018" v="150" actId="47"/>
        <pc:sldMkLst>
          <pc:docMk/>
          <pc:sldMk cId="1562741805" sldId="267"/>
        </pc:sldMkLst>
      </pc:sldChg>
      <pc:sldChg chg="addSp delSp modSp mod">
        <pc:chgData name="Ganesh More" userId="050d88929e139916" providerId="LiveId" clId="{B1A720E3-BED5-47E4-B6DC-60772F7CEE5F}" dt="2025-02-27T07:15:17.658" v="34" actId="1076"/>
        <pc:sldMkLst>
          <pc:docMk/>
          <pc:sldMk cId="1631417319" sldId="268"/>
        </pc:sldMkLst>
        <pc:spChg chg="del">
          <ac:chgData name="Ganesh More" userId="050d88929e139916" providerId="LiveId" clId="{B1A720E3-BED5-47E4-B6DC-60772F7CEE5F}" dt="2025-02-27T07:14:54.411" v="28" actId="21"/>
          <ac:spMkLst>
            <pc:docMk/>
            <pc:sldMk cId="1631417319" sldId="268"/>
            <ac:spMk id="2" creationId="{D685E61D-E533-ABC1-3DDF-D34D1A02D942}"/>
          </ac:spMkLst>
        </pc:spChg>
        <pc:spChg chg="add mod">
          <ac:chgData name="Ganesh More" userId="050d88929e139916" providerId="LiveId" clId="{B1A720E3-BED5-47E4-B6DC-60772F7CEE5F}" dt="2025-02-27T07:15:17.658" v="34" actId="1076"/>
          <ac:spMkLst>
            <pc:docMk/>
            <pc:sldMk cId="1631417319" sldId="268"/>
            <ac:spMk id="4" creationId="{025A5B46-7ABD-A57E-477D-A8EAC4B68219}"/>
          </ac:spMkLst>
        </pc:spChg>
      </pc:sldChg>
      <pc:sldChg chg="ord">
        <pc:chgData name="Ganesh More" userId="050d88929e139916" providerId="LiveId" clId="{B1A720E3-BED5-47E4-B6DC-60772F7CEE5F}" dt="2025-02-27T07:19:00.913" v="42"/>
        <pc:sldMkLst>
          <pc:docMk/>
          <pc:sldMk cId="4252665171" sldId="269"/>
        </pc:sldMkLst>
      </pc:sldChg>
      <pc:sldChg chg="ord">
        <pc:chgData name="Ganesh More" userId="050d88929e139916" providerId="LiveId" clId="{B1A720E3-BED5-47E4-B6DC-60772F7CEE5F}" dt="2025-02-27T07:19:29.096" v="44"/>
        <pc:sldMkLst>
          <pc:docMk/>
          <pc:sldMk cId="2621059446" sldId="270"/>
        </pc:sldMkLst>
      </pc:sldChg>
      <pc:sldChg chg="modSp mod ord">
        <pc:chgData name="Ganesh More" userId="050d88929e139916" providerId="LiveId" clId="{B1A720E3-BED5-47E4-B6DC-60772F7CEE5F}" dt="2025-02-27T07:26:49.482" v="76" actId="20577"/>
        <pc:sldMkLst>
          <pc:docMk/>
          <pc:sldMk cId="225784148" sldId="271"/>
        </pc:sldMkLst>
        <pc:spChg chg="mod">
          <ac:chgData name="Ganesh More" userId="050d88929e139916" providerId="LiveId" clId="{B1A720E3-BED5-47E4-B6DC-60772F7CEE5F}" dt="2025-02-27T07:26:49.482" v="76" actId="20577"/>
          <ac:spMkLst>
            <pc:docMk/>
            <pc:sldMk cId="225784148" sldId="271"/>
            <ac:spMk id="5" creationId="{17B107AA-23EE-AFCE-D6E5-B3EE5C303980}"/>
          </ac:spMkLst>
        </pc:spChg>
      </pc:sldChg>
      <pc:sldChg chg="modSp mod ord">
        <pc:chgData name="Ganesh More" userId="050d88929e139916" providerId="LiveId" clId="{B1A720E3-BED5-47E4-B6DC-60772F7CEE5F}" dt="2025-02-27T07:30:24.050" v="79"/>
        <pc:sldMkLst>
          <pc:docMk/>
          <pc:sldMk cId="816876592" sldId="272"/>
        </pc:sldMkLst>
        <pc:spChg chg="mod">
          <ac:chgData name="Ganesh More" userId="050d88929e139916" providerId="LiveId" clId="{B1A720E3-BED5-47E4-B6DC-60772F7CEE5F}" dt="2025-02-27T07:30:24.050" v="79"/>
          <ac:spMkLst>
            <pc:docMk/>
            <pc:sldMk cId="816876592" sldId="272"/>
            <ac:spMk id="5" creationId="{187B4076-6734-905F-7304-E3888C24B92B}"/>
          </ac:spMkLst>
        </pc:spChg>
      </pc:sldChg>
      <pc:sldChg chg="modSp mod ord">
        <pc:chgData name="Ganesh More" userId="050d88929e139916" providerId="LiveId" clId="{B1A720E3-BED5-47E4-B6DC-60772F7CEE5F}" dt="2025-02-27T07:33:11.414" v="99" actId="20577"/>
        <pc:sldMkLst>
          <pc:docMk/>
          <pc:sldMk cId="2962254825" sldId="273"/>
        </pc:sldMkLst>
        <pc:spChg chg="mod">
          <ac:chgData name="Ganesh More" userId="050d88929e139916" providerId="LiveId" clId="{B1A720E3-BED5-47E4-B6DC-60772F7CEE5F}" dt="2025-02-27T07:33:11.414" v="99" actId="20577"/>
          <ac:spMkLst>
            <pc:docMk/>
            <pc:sldMk cId="2962254825" sldId="273"/>
            <ac:spMk id="5" creationId="{7C78EB40-94AD-7837-C914-7B50A0A32B1A}"/>
          </ac:spMkLst>
        </pc:spChg>
      </pc:sldChg>
      <pc:sldChg chg="modSp mod ord">
        <pc:chgData name="Ganesh More" userId="050d88929e139916" providerId="LiveId" clId="{B1A720E3-BED5-47E4-B6DC-60772F7CEE5F}" dt="2025-02-27T07:36:23.674" v="106"/>
        <pc:sldMkLst>
          <pc:docMk/>
          <pc:sldMk cId="3392929743" sldId="274"/>
        </pc:sldMkLst>
        <pc:spChg chg="mod">
          <ac:chgData name="Ganesh More" userId="050d88929e139916" providerId="LiveId" clId="{B1A720E3-BED5-47E4-B6DC-60772F7CEE5F}" dt="2025-02-27T07:36:23.674" v="106"/>
          <ac:spMkLst>
            <pc:docMk/>
            <pc:sldMk cId="3392929743" sldId="274"/>
            <ac:spMk id="4" creationId="{937B81EB-909C-2280-DEF4-2174A7EFC7F3}"/>
          </ac:spMkLst>
        </pc:spChg>
      </pc:sldChg>
      <pc:sldChg chg="modSp mod ord">
        <pc:chgData name="Ganesh More" userId="050d88929e139916" providerId="LiveId" clId="{B1A720E3-BED5-47E4-B6DC-60772F7CEE5F}" dt="2025-02-27T07:38:58.189" v="149" actId="20577"/>
        <pc:sldMkLst>
          <pc:docMk/>
          <pc:sldMk cId="1284204048" sldId="275"/>
        </pc:sldMkLst>
        <pc:spChg chg="mod">
          <ac:chgData name="Ganesh More" userId="050d88929e139916" providerId="LiveId" clId="{B1A720E3-BED5-47E4-B6DC-60772F7CEE5F}" dt="2025-02-27T07:38:58.189" v="149" actId="20577"/>
          <ac:spMkLst>
            <pc:docMk/>
            <pc:sldMk cId="1284204048" sldId="275"/>
            <ac:spMk id="5" creationId="{338E3699-1045-9CCF-320E-4702D701FD32}"/>
          </ac:spMkLst>
        </pc:spChg>
      </pc:sldChg>
      <pc:sldChg chg="addSp delSp modSp new del mod">
        <pc:chgData name="Ganesh More" userId="050d88929e139916" providerId="LiveId" clId="{B1A720E3-BED5-47E4-B6DC-60772F7CEE5F}" dt="2025-02-27T07:16:21.637" v="40" actId="2696"/>
        <pc:sldMkLst>
          <pc:docMk/>
          <pc:sldMk cId="2019533129" sldId="276"/>
        </pc:sldMkLst>
        <pc:spChg chg="add del mod">
          <ac:chgData name="Ganesh More" userId="050d88929e139916" providerId="LiveId" clId="{B1A720E3-BED5-47E4-B6DC-60772F7CEE5F}" dt="2025-02-27T07:15:22.747" v="36" actId="21"/>
          <ac:spMkLst>
            <pc:docMk/>
            <pc:sldMk cId="2019533129" sldId="276"/>
            <ac:spMk id="2" creationId="{D685E61D-E533-ABC1-3DDF-D34D1A02D942}"/>
          </ac:spMkLst>
        </pc:spChg>
        <pc:spChg chg="add del mod">
          <ac:chgData name="Ganesh More" userId="050d88929e139916" providerId="LiveId" clId="{B1A720E3-BED5-47E4-B6DC-60772F7CEE5F}" dt="2025-02-27T07:15:08.781" v="32" actId="21"/>
          <ac:spMkLst>
            <pc:docMk/>
            <pc:sldMk cId="2019533129" sldId="276"/>
            <ac:spMk id="4" creationId="{025A5B46-7ABD-A57E-477D-A8EAC4B6821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200" b="0" i="0">
                <a:solidFill>
                  <a:srgbClr val="00AFEF"/>
                </a:solidFill>
                <a:latin typeface="Verdana"/>
                <a:cs typeface="Verdana"/>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0" i="0">
                <a:solidFill>
                  <a:srgbClr val="00AFEF"/>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0" i="0">
                <a:solidFill>
                  <a:srgbClr val="00AFEF"/>
                </a:solidFill>
                <a:latin typeface="Verdana"/>
                <a:cs typeface="Verdan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2/27/2025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0" i="0">
                <a:solidFill>
                  <a:srgbClr val="00AFEF"/>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2/27/2025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2/27/2025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slideLayout" Target="../slideLayouts/slideLayout3.xml"/><Relationship Id="rId7" Type="http://schemas.openxmlformats.org/officeDocument/2006/relationships/image" Target="../media/image1.jpg"/><Relationship Id="rId12"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7999"/>
          </a:xfrm>
          <a:prstGeom prst="rect">
            <a:avLst/>
          </a:prstGeom>
        </p:spPr>
      </p:pic>
      <p:pic>
        <p:nvPicPr>
          <p:cNvPr id="17" name="bg object 17"/>
          <p:cNvPicPr/>
          <p:nvPr/>
        </p:nvPicPr>
        <p:blipFill>
          <a:blip r:embed="rId8" cstate="print"/>
          <a:stretch>
            <a:fillRect/>
          </a:stretch>
        </p:blipFill>
        <p:spPr>
          <a:xfrm>
            <a:off x="0" y="2670047"/>
            <a:ext cx="4037075" cy="4187949"/>
          </a:xfrm>
          <a:prstGeom prst="rect">
            <a:avLst/>
          </a:prstGeom>
        </p:spPr>
      </p:pic>
      <p:pic>
        <p:nvPicPr>
          <p:cNvPr id="18" name="bg object 18"/>
          <p:cNvPicPr/>
          <p:nvPr/>
        </p:nvPicPr>
        <p:blipFill>
          <a:blip r:embed="rId9" cstate="print"/>
          <a:stretch>
            <a:fillRect/>
          </a:stretch>
        </p:blipFill>
        <p:spPr>
          <a:xfrm>
            <a:off x="0" y="2892551"/>
            <a:ext cx="1522475" cy="2365248"/>
          </a:xfrm>
          <a:prstGeom prst="rect">
            <a:avLst/>
          </a:prstGeom>
        </p:spPr>
      </p:pic>
      <p:pic>
        <p:nvPicPr>
          <p:cNvPr id="19" name="bg object 19"/>
          <p:cNvPicPr/>
          <p:nvPr/>
        </p:nvPicPr>
        <p:blipFill>
          <a:blip r:embed="rId10" cstate="print"/>
          <a:stretch>
            <a:fillRect/>
          </a:stretch>
        </p:blipFill>
        <p:spPr>
          <a:xfrm>
            <a:off x="8609076" y="1676400"/>
            <a:ext cx="2819400" cy="2819400"/>
          </a:xfrm>
          <a:prstGeom prst="rect">
            <a:avLst/>
          </a:prstGeom>
        </p:spPr>
      </p:pic>
      <p:pic>
        <p:nvPicPr>
          <p:cNvPr id="20" name="bg object 20"/>
          <p:cNvPicPr/>
          <p:nvPr/>
        </p:nvPicPr>
        <p:blipFill>
          <a:blip r:embed="rId11" cstate="print"/>
          <a:stretch>
            <a:fillRect/>
          </a:stretch>
        </p:blipFill>
        <p:spPr>
          <a:xfrm>
            <a:off x="7999476" y="0"/>
            <a:ext cx="1604772" cy="1143000"/>
          </a:xfrm>
          <a:prstGeom prst="rect">
            <a:avLst/>
          </a:prstGeom>
        </p:spPr>
      </p:pic>
      <p:pic>
        <p:nvPicPr>
          <p:cNvPr id="21" name="bg object 21"/>
          <p:cNvPicPr/>
          <p:nvPr/>
        </p:nvPicPr>
        <p:blipFill>
          <a:blip r:embed="rId12" cstate="print"/>
          <a:stretch>
            <a:fillRect/>
          </a:stretch>
        </p:blipFill>
        <p:spPr>
          <a:xfrm>
            <a:off x="8609076" y="6092951"/>
            <a:ext cx="993648" cy="765046"/>
          </a:xfrm>
          <a:prstGeom prst="rect">
            <a:avLst/>
          </a:prstGeom>
        </p:spPr>
      </p:pic>
      <p:pic>
        <p:nvPicPr>
          <p:cNvPr id="22" name="bg object 22"/>
          <p:cNvPicPr/>
          <p:nvPr/>
        </p:nvPicPr>
        <p:blipFill>
          <a:blip r:embed="rId13" cstate="print"/>
          <a:stretch>
            <a:fillRect/>
          </a:stretch>
        </p:blipFill>
        <p:spPr>
          <a:xfrm>
            <a:off x="10398252" y="0"/>
            <a:ext cx="755484" cy="1199007"/>
          </a:xfrm>
          <a:prstGeom prst="rect">
            <a:avLst/>
          </a:prstGeom>
        </p:spPr>
      </p:pic>
      <p:sp>
        <p:nvSpPr>
          <p:cNvPr id="23" name="bg object 23"/>
          <p:cNvSpPr/>
          <p:nvPr/>
        </p:nvSpPr>
        <p:spPr>
          <a:xfrm>
            <a:off x="10437876" y="0"/>
            <a:ext cx="685800" cy="1143000"/>
          </a:xfrm>
          <a:custGeom>
            <a:avLst/>
            <a:gdLst/>
            <a:ahLst/>
            <a:cxnLst/>
            <a:rect l="l" t="t" r="r" b="b"/>
            <a:pathLst>
              <a:path w="685800" h="1143000">
                <a:moveTo>
                  <a:pt x="685800" y="0"/>
                </a:moveTo>
                <a:lnTo>
                  <a:pt x="0" y="0"/>
                </a:lnTo>
                <a:lnTo>
                  <a:pt x="0" y="1143000"/>
                </a:lnTo>
                <a:lnTo>
                  <a:pt x="685800" y="1143000"/>
                </a:lnTo>
                <a:lnTo>
                  <a:pt x="685800" y="0"/>
                </a:lnTo>
                <a:close/>
              </a:path>
            </a:pathLst>
          </a:custGeom>
          <a:solidFill>
            <a:srgbClr val="EF7E09"/>
          </a:solidFill>
        </p:spPr>
        <p:txBody>
          <a:bodyPr wrap="square" lIns="0" tIns="0" rIns="0" bIns="0" rtlCol="0"/>
          <a:lstStyle/>
          <a:p>
            <a:endParaRPr/>
          </a:p>
        </p:txBody>
      </p:sp>
      <p:sp>
        <p:nvSpPr>
          <p:cNvPr id="2" name="Holder 2"/>
          <p:cNvSpPr>
            <a:spLocks noGrp="1"/>
          </p:cNvSpPr>
          <p:nvPr>
            <p:ph type="title"/>
          </p:nvPr>
        </p:nvSpPr>
        <p:spPr>
          <a:xfrm>
            <a:off x="724916" y="473709"/>
            <a:ext cx="8488045" cy="1306195"/>
          </a:xfrm>
          <a:prstGeom prst="rect">
            <a:avLst/>
          </a:prstGeom>
        </p:spPr>
        <p:txBody>
          <a:bodyPr wrap="square" lIns="0" tIns="0" rIns="0" bIns="0">
            <a:spAutoFit/>
          </a:bodyPr>
          <a:lstStyle>
            <a:lvl1pPr>
              <a:defRPr sz="4200" b="0" i="0">
                <a:solidFill>
                  <a:srgbClr val="00AFEF"/>
                </a:solidFill>
                <a:latin typeface="Verdana"/>
                <a:cs typeface="Verdana"/>
              </a:defRPr>
            </a:lvl1pPr>
          </a:lstStyle>
          <a:p>
            <a:endParaRPr/>
          </a:p>
        </p:txBody>
      </p:sp>
      <p:sp>
        <p:nvSpPr>
          <p:cNvPr id="3" name="Holder 3"/>
          <p:cNvSpPr>
            <a:spLocks noGrp="1"/>
          </p:cNvSpPr>
          <p:nvPr>
            <p:ph type="body" idx="1"/>
          </p:nvPr>
        </p:nvSpPr>
        <p:spPr>
          <a:xfrm>
            <a:off x="1182116" y="1954959"/>
            <a:ext cx="7525384" cy="1930400"/>
          </a:xfrm>
          <a:prstGeom prst="rect">
            <a:avLst/>
          </a:prstGeom>
        </p:spPr>
        <p:txBody>
          <a:bodyPr wrap="square" lIns="0" tIns="0" rIns="0" bIns="0">
            <a:spAutoFit/>
          </a:bodyPr>
          <a:lstStyle>
            <a:lvl1pPr>
              <a:defRPr sz="2000" b="0" i="0">
                <a:solidFill>
                  <a:schemeClr val="tx1"/>
                </a:solidFill>
                <a:latin typeface="Verdana"/>
                <a:cs typeface="Verdana"/>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2/27/2025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spcollegealandi.com/" TargetMode="External"/><Relationship Id="rId2" Type="http://schemas.openxmlformats.org/officeDocument/2006/relationships/hyperlink" Target="mailto:Spacc.dudulgaon@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contact@ascalibration.com" TargetMode="External"/><Relationship Id="rId2" Type="http://schemas.openxmlformats.org/officeDocument/2006/relationships/hyperlink" Target="http://www.ascalibration.com/"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800" y="2743200"/>
            <a:ext cx="6400800" cy="1243930"/>
          </a:xfrm>
          <a:prstGeom prst="rect">
            <a:avLst/>
          </a:prstGeom>
        </p:spPr>
        <p:txBody>
          <a:bodyPr vert="horz" wrap="square" lIns="0" tIns="12700" rIns="0" bIns="0" rtlCol="0">
            <a:spAutoFit/>
          </a:bodyPr>
          <a:lstStyle/>
          <a:p>
            <a:pPr marL="12700">
              <a:lnSpc>
                <a:spcPct val="100000"/>
              </a:lnSpc>
              <a:spcBef>
                <a:spcPts val="100"/>
              </a:spcBef>
            </a:pPr>
            <a:r>
              <a:rPr lang="en-IN" sz="8000" spc="-655" dirty="0">
                <a:solidFill>
                  <a:schemeClr val="accent6">
                    <a:lumMod val="75000"/>
                  </a:schemeClr>
                </a:solidFill>
              </a:rPr>
              <a:t>WEL-</a:t>
            </a:r>
            <a:r>
              <a:rPr lang="en-IN" sz="8000" spc="290" dirty="0">
                <a:solidFill>
                  <a:schemeClr val="accent6">
                    <a:lumMod val="75000"/>
                  </a:schemeClr>
                </a:solidFill>
              </a:rPr>
              <a:t>COME</a:t>
            </a:r>
            <a:endParaRPr lang="en-IN" sz="8000" dirty="0">
              <a:solidFill>
                <a:schemeClr val="accent6">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41C40EEA-65DC-1E2E-DF46-1C77738D2D99}"/>
              </a:ext>
            </a:extLst>
          </p:cNvPr>
          <p:cNvSpPr txBox="1">
            <a:spLocks noGrp="1"/>
          </p:cNvSpPr>
          <p:nvPr>
            <p:ph type="title"/>
          </p:nvPr>
        </p:nvSpPr>
        <p:spPr>
          <a:xfrm>
            <a:off x="724916" y="473709"/>
            <a:ext cx="8488045" cy="1306195"/>
          </a:xfrm>
          <a:prstGeom prst="rect">
            <a:avLst/>
          </a:prstGeom>
        </p:spPr>
        <p:txBody>
          <a:bodyPr vert="horz" wrap="square" lIns="0" tIns="13335" rIns="0" bIns="0" rtlCol="0">
            <a:spAutoFit/>
          </a:bodyPr>
          <a:lstStyle/>
          <a:p>
            <a:pPr marL="12700" marR="5080">
              <a:lnSpc>
                <a:spcPct val="100000"/>
              </a:lnSpc>
              <a:spcBef>
                <a:spcPts val="105"/>
              </a:spcBef>
            </a:pPr>
            <a:r>
              <a:rPr sz="3200" spc="-345" dirty="0"/>
              <a:t>DETAILS</a:t>
            </a:r>
            <a:r>
              <a:rPr sz="3200" spc="-254" dirty="0"/>
              <a:t> </a:t>
            </a:r>
            <a:r>
              <a:rPr sz="3200" spc="-10" dirty="0"/>
              <a:t>OF</a:t>
            </a:r>
            <a:r>
              <a:rPr sz="3200" spc="-229" dirty="0"/>
              <a:t> </a:t>
            </a:r>
            <a:r>
              <a:rPr sz="3200" spc="-390" dirty="0"/>
              <a:t>THE</a:t>
            </a:r>
            <a:r>
              <a:rPr sz="3200" spc="-229" dirty="0"/>
              <a:t> </a:t>
            </a:r>
            <a:r>
              <a:rPr sz="3200" spc="-140" dirty="0"/>
              <a:t>PRIMARY</a:t>
            </a:r>
            <a:r>
              <a:rPr sz="3200" spc="-254" dirty="0"/>
              <a:t> </a:t>
            </a:r>
            <a:r>
              <a:rPr sz="3200" spc="-280" dirty="0"/>
              <a:t>DISCUSSION</a:t>
            </a:r>
            <a:r>
              <a:rPr sz="3200" spc="-215" dirty="0"/>
              <a:t> </a:t>
            </a:r>
            <a:r>
              <a:rPr sz="3200" spc="-425" dirty="0"/>
              <a:t>WITH </a:t>
            </a:r>
            <a:r>
              <a:rPr sz="3200" spc="-360" dirty="0"/>
              <a:t>INTERNSHIP</a:t>
            </a:r>
            <a:r>
              <a:rPr sz="3200" spc="-250" dirty="0"/>
              <a:t> </a:t>
            </a:r>
            <a:r>
              <a:rPr sz="3200" spc="-60" dirty="0"/>
              <a:t>PROVING</a:t>
            </a:r>
            <a:r>
              <a:rPr sz="3200" spc="-235" dirty="0"/>
              <a:t> </a:t>
            </a:r>
            <a:r>
              <a:rPr sz="3200" spc="-35" dirty="0"/>
              <a:t>ORAGANIZATION</a:t>
            </a:r>
            <a:endParaRPr sz="3200" dirty="0"/>
          </a:p>
        </p:txBody>
      </p:sp>
      <p:sp>
        <p:nvSpPr>
          <p:cNvPr id="5" name="object 3">
            <a:extLst>
              <a:ext uri="{FF2B5EF4-FFF2-40B4-BE49-F238E27FC236}">
                <a16:creationId xmlns:a16="http://schemas.microsoft.com/office/drawing/2014/main" id="{7C78EB40-94AD-7837-C914-7B50A0A32B1A}"/>
              </a:ext>
            </a:extLst>
          </p:cNvPr>
          <p:cNvSpPr txBox="1"/>
          <p:nvPr/>
        </p:nvSpPr>
        <p:spPr>
          <a:xfrm>
            <a:off x="1182116" y="1954959"/>
            <a:ext cx="7924800" cy="4833374"/>
          </a:xfrm>
          <a:prstGeom prst="rect">
            <a:avLst/>
          </a:prstGeom>
        </p:spPr>
        <p:txBody>
          <a:bodyPr vert="horz" wrap="square" lIns="0" tIns="138430" rIns="0" bIns="0" rtlCol="0">
            <a:spAutoFit/>
          </a:bodyPr>
          <a:lstStyle/>
          <a:p>
            <a:pPr marL="12700">
              <a:lnSpc>
                <a:spcPct val="100000"/>
              </a:lnSpc>
              <a:spcBef>
                <a:spcPts val="1090"/>
              </a:spcBef>
              <a:tabLst>
                <a:tab pos="354965" algn="l"/>
              </a:tabLst>
            </a:pPr>
            <a:r>
              <a:rPr sz="1600" spc="75" dirty="0">
                <a:solidFill>
                  <a:srgbClr val="EF7E09"/>
                </a:solidFill>
                <a:latin typeface="Lucida Sans Unicode"/>
                <a:cs typeface="Lucida Sans Unicode"/>
              </a:rPr>
              <a:t>▶</a:t>
            </a:r>
            <a:r>
              <a:rPr sz="1600" dirty="0">
                <a:solidFill>
                  <a:srgbClr val="EF7E09"/>
                </a:solidFill>
                <a:latin typeface="Lucida Sans Unicode"/>
                <a:cs typeface="Lucida Sans Unicode"/>
              </a:rPr>
              <a:t>	</a:t>
            </a:r>
            <a:r>
              <a:rPr sz="2000" spc="-195" dirty="0">
                <a:latin typeface="Verdana"/>
                <a:cs typeface="Verdana"/>
              </a:rPr>
              <a:t>First</a:t>
            </a:r>
            <a:r>
              <a:rPr sz="2000" spc="-135" dirty="0">
                <a:latin typeface="Verdana"/>
                <a:cs typeface="Verdana"/>
              </a:rPr>
              <a:t> Visit</a:t>
            </a:r>
            <a:r>
              <a:rPr sz="2000" spc="-105" dirty="0">
                <a:latin typeface="Verdana"/>
                <a:cs typeface="Verdana"/>
              </a:rPr>
              <a:t> </a:t>
            </a:r>
            <a:r>
              <a:rPr sz="2000" spc="-95" dirty="0">
                <a:latin typeface="Verdana"/>
                <a:cs typeface="Verdana"/>
              </a:rPr>
              <a:t>Date:-</a:t>
            </a:r>
            <a:r>
              <a:rPr lang="en-US" sz="2000" spc="-45" dirty="0">
                <a:latin typeface="Verdana"/>
                <a:cs typeface="Verdana"/>
              </a:rPr>
              <a:t> 09</a:t>
            </a:r>
            <a:r>
              <a:rPr sz="2000" spc="-45" dirty="0">
                <a:latin typeface="Verdana"/>
                <a:cs typeface="Verdana"/>
              </a:rPr>
              <a:t>/</a:t>
            </a:r>
            <a:r>
              <a:rPr lang="en-US" sz="2000" spc="-45" dirty="0">
                <a:latin typeface="Verdana"/>
                <a:cs typeface="Verdana"/>
              </a:rPr>
              <a:t>10</a:t>
            </a:r>
            <a:r>
              <a:rPr sz="2000" spc="-45" dirty="0">
                <a:latin typeface="Verdana"/>
                <a:cs typeface="Verdana"/>
              </a:rPr>
              <a:t>/20</a:t>
            </a:r>
            <a:r>
              <a:rPr lang="en-US" sz="2000" spc="-45" dirty="0">
                <a:latin typeface="Verdana"/>
                <a:cs typeface="Verdana"/>
              </a:rPr>
              <a:t>24</a:t>
            </a:r>
            <a:br>
              <a:rPr lang="en-US" sz="2000" spc="-45" dirty="0">
                <a:latin typeface="Verdana"/>
                <a:cs typeface="Verdana"/>
              </a:rPr>
            </a:br>
            <a:endParaRPr sz="2000" dirty="0">
              <a:latin typeface="Verdana"/>
              <a:cs typeface="Verdana"/>
            </a:endParaRPr>
          </a:p>
          <a:p>
            <a:pPr marL="12700">
              <a:lnSpc>
                <a:spcPct val="100000"/>
              </a:lnSpc>
              <a:spcBef>
                <a:spcPts val="994"/>
              </a:spcBef>
              <a:tabLst>
                <a:tab pos="354965" algn="l"/>
              </a:tabLst>
            </a:pPr>
            <a:r>
              <a:rPr lang="en-IN" sz="1600" spc="75" dirty="0">
                <a:solidFill>
                  <a:srgbClr val="EF7E09"/>
                </a:solidFill>
                <a:latin typeface="Lucida Sans Unicode"/>
                <a:cs typeface="Lucida Sans Unicode"/>
              </a:rPr>
              <a:t>▶</a:t>
            </a:r>
            <a:r>
              <a:rPr lang="en-IN" sz="1600" dirty="0">
                <a:solidFill>
                  <a:srgbClr val="EF7E09"/>
                </a:solidFill>
                <a:latin typeface="Lucida Sans Unicode"/>
                <a:cs typeface="Lucida Sans Unicode"/>
              </a:rPr>
              <a:t>	</a:t>
            </a:r>
            <a:r>
              <a:rPr lang="en-US" sz="2000" dirty="0"/>
              <a:t> Partner-in-Charge: Mr. Amol </a:t>
            </a:r>
            <a:r>
              <a:rPr lang="en-US" sz="2000" dirty="0" err="1"/>
              <a:t>Survase</a:t>
            </a:r>
            <a:br>
              <a:rPr lang="en-US" sz="2000" dirty="0"/>
            </a:br>
            <a:endParaRPr lang="en-US" sz="2000" dirty="0"/>
          </a:p>
          <a:p>
            <a:pPr marL="12700">
              <a:spcBef>
                <a:spcPts val="994"/>
              </a:spcBef>
              <a:tabLst>
                <a:tab pos="354965" algn="l"/>
              </a:tabLst>
            </a:pPr>
            <a:r>
              <a:rPr lang="en-IN" sz="2000" spc="75" dirty="0">
                <a:solidFill>
                  <a:srgbClr val="EF7E09"/>
                </a:solidFill>
                <a:latin typeface="Lucida Sans Unicode"/>
                <a:cs typeface="Lucida Sans Unicode"/>
              </a:rPr>
              <a:t>▶</a:t>
            </a:r>
            <a:r>
              <a:rPr lang="en-IN" sz="2000" dirty="0">
                <a:solidFill>
                  <a:srgbClr val="EF7E09"/>
                </a:solidFill>
                <a:latin typeface="Lucida Sans Unicode"/>
                <a:cs typeface="Lucida Sans Unicode"/>
              </a:rPr>
              <a:t>	 </a:t>
            </a:r>
            <a:r>
              <a:rPr lang="en-US" sz="2000" dirty="0"/>
              <a:t>Discussion:</a:t>
            </a:r>
            <a:br>
              <a:rPr lang="en-US" sz="2000" dirty="0"/>
            </a:br>
            <a:r>
              <a:rPr lang="en-US" sz="2000" dirty="0"/>
              <a:t>		focused on defining clear objectives, structured training    		programs, and role expectations</a:t>
            </a:r>
            <a:br>
              <a:rPr lang="en-US" sz="2000" dirty="0"/>
            </a:br>
            <a:br>
              <a:rPr lang="en-US" sz="2000" dirty="0"/>
            </a:br>
            <a:r>
              <a:rPr lang="en-US" sz="2000" dirty="0"/>
              <a:t>		emphasized continuous support and mentorship, along with 		periodic assessments for feedback.</a:t>
            </a:r>
            <a:br>
              <a:rPr lang="en-US" sz="2000" dirty="0"/>
            </a:br>
            <a:br>
              <a:rPr lang="en-US" sz="2000" dirty="0"/>
            </a:br>
            <a:r>
              <a:rPr lang="en-US" sz="2000" dirty="0"/>
              <a:t>		This laid a strong foundation for skill development and 			professional growth.</a:t>
            </a:r>
          </a:p>
          <a:p>
            <a:pPr marL="12700">
              <a:lnSpc>
                <a:spcPct val="100000"/>
              </a:lnSpc>
              <a:spcBef>
                <a:spcPts val="994"/>
              </a:spcBef>
              <a:tabLst>
                <a:tab pos="354965" algn="l"/>
              </a:tabLst>
            </a:pPr>
            <a:endParaRPr sz="2000" dirty="0">
              <a:latin typeface="Verdana"/>
              <a:cs typeface="Verdana"/>
            </a:endParaRPr>
          </a:p>
        </p:txBody>
      </p:sp>
    </p:spTree>
    <p:extLst>
      <p:ext uri="{BB962C8B-B14F-4D97-AF65-F5344CB8AC3E}">
        <p14:creationId xmlns:p14="http://schemas.microsoft.com/office/powerpoint/2010/main" val="2962254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937B81EB-909C-2280-DEF4-2174A7EFC7F3}"/>
              </a:ext>
            </a:extLst>
          </p:cNvPr>
          <p:cNvSpPr txBox="1"/>
          <p:nvPr/>
        </p:nvSpPr>
        <p:spPr>
          <a:xfrm>
            <a:off x="914400" y="990600"/>
            <a:ext cx="6905625" cy="5019323"/>
          </a:xfrm>
          <a:prstGeom prst="rect">
            <a:avLst/>
          </a:prstGeom>
        </p:spPr>
        <p:txBody>
          <a:bodyPr vert="horz" wrap="square" lIns="0" tIns="12700" rIns="0" bIns="0" rtlCol="0">
            <a:spAutoFit/>
          </a:bodyPr>
          <a:lstStyle/>
          <a:p>
            <a:pPr marL="12700">
              <a:lnSpc>
                <a:spcPct val="100000"/>
              </a:lnSpc>
              <a:spcBef>
                <a:spcPts val="100"/>
              </a:spcBef>
            </a:pPr>
            <a:r>
              <a:rPr sz="1800" spc="-70" dirty="0">
                <a:solidFill>
                  <a:srgbClr val="C00000"/>
                </a:solidFill>
                <a:latin typeface="Verdana"/>
                <a:cs typeface="Verdana"/>
              </a:rPr>
              <a:t>PROPOSED</a:t>
            </a:r>
            <a:r>
              <a:rPr sz="1800" spc="-120" dirty="0">
                <a:solidFill>
                  <a:srgbClr val="C00000"/>
                </a:solidFill>
                <a:latin typeface="Verdana"/>
                <a:cs typeface="Verdana"/>
              </a:rPr>
              <a:t> </a:t>
            </a:r>
            <a:r>
              <a:rPr sz="1800" spc="-20" dirty="0">
                <a:solidFill>
                  <a:srgbClr val="C00000"/>
                </a:solidFill>
                <a:latin typeface="Verdana"/>
                <a:cs typeface="Verdana"/>
              </a:rPr>
              <a:t>OUTCOME</a:t>
            </a:r>
            <a:r>
              <a:rPr sz="1800" spc="-80" dirty="0">
                <a:solidFill>
                  <a:srgbClr val="C00000"/>
                </a:solidFill>
                <a:latin typeface="Verdana"/>
                <a:cs typeface="Verdana"/>
              </a:rPr>
              <a:t> </a:t>
            </a:r>
            <a:r>
              <a:rPr sz="1800" spc="-20" dirty="0">
                <a:solidFill>
                  <a:srgbClr val="C00000"/>
                </a:solidFill>
                <a:latin typeface="Verdana"/>
                <a:cs typeface="Verdana"/>
              </a:rPr>
              <a:t>OF</a:t>
            </a:r>
            <a:r>
              <a:rPr sz="1800" spc="-110" dirty="0">
                <a:solidFill>
                  <a:srgbClr val="C00000"/>
                </a:solidFill>
                <a:latin typeface="Verdana"/>
                <a:cs typeface="Verdana"/>
              </a:rPr>
              <a:t> </a:t>
            </a:r>
            <a:r>
              <a:rPr sz="1800" spc="-235" dirty="0">
                <a:solidFill>
                  <a:srgbClr val="C00000"/>
                </a:solidFill>
                <a:latin typeface="Verdana"/>
                <a:cs typeface="Verdana"/>
              </a:rPr>
              <a:t>THE</a:t>
            </a:r>
            <a:r>
              <a:rPr sz="1800" spc="-90" dirty="0">
                <a:solidFill>
                  <a:srgbClr val="C00000"/>
                </a:solidFill>
                <a:latin typeface="Verdana"/>
                <a:cs typeface="Verdana"/>
              </a:rPr>
              <a:t> </a:t>
            </a:r>
            <a:r>
              <a:rPr sz="1800" spc="-200" dirty="0">
                <a:solidFill>
                  <a:srgbClr val="C00000"/>
                </a:solidFill>
                <a:latin typeface="Verdana"/>
                <a:cs typeface="Verdana"/>
              </a:rPr>
              <a:t>INTERNSHIP</a:t>
            </a:r>
            <a:r>
              <a:rPr sz="1800" spc="-135" dirty="0">
                <a:solidFill>
                  <a:srgbClr val="C00000"/>
                </a:solidFill>
                <a:latin typeface="Verdana"/>
                <a:cs typeface="Verdana"/>
              </a:rPr>
              <a:t> </a:t>
            </a:r>
            <a:r>
              <a:rPr sz="1800" spc="-10" dirty="0">
                <a:solidFill>
                  <a:srgbClr val="C00000"/>
                </a:solidFill>
                <a:latin typeface="Verdana"/>
                <a:cs typeface="Verdana"/>
              </a:rPr>
              <a:t>PROGRAMME</a:t>
            </a:r>
            <a:br>
              <a:rPr lang="en-US" sz="1800" spc="-10" dirty="0">
                <a:solidFill>
                  <a:srgbClr val="C00000"/>
                </a:solidFill>
                <a:latin typeface="Verdana"/>
                <a:cs typeface="Verdana"/>
              </a:rPr>
            </a:br>
            <a:endParaRPr sz="1800" dirty="0">
              <a:latin typeface="Verdana"/>
              <a:cs typeface="Verdana"/>
            </a:endParaRPr>
          </a:p>
          <a:p>
            <a:pPr marL="362585" marR="386080" indent="-350520">
              <a:lnSpc>
                <a:spcPct val="100000"/>
              </a:lnSpc>
              <a:spcBef>
                <a:spcPts val="2165"/>
              </a:spcBef>
              <a:buFont typeface="Wingdings"/>
              <a:buChar char=""/>
              <a:tabLst>
                <a:tab pos="393065" algn="l"/>
              </a:tabLst>
            </a:pPr>
            <a:r>
              <a:rPr lang="en-US" dirty="0"/>
              <a:t>The internship program aims to equip participants with practical technical skills in calibration processes, data analysis, and software handling.</a:t>
            </a:r>
            <a:br>
              <a:rPr lang="en-US" dirty="0"/>
            </a:br>
            <a:endParaRPr lang="en-US" dirty="0"/>
          </a:p>
          <a:p>
            <a:pPr marL="362585" marR="386080" indent="-350520">
              <a:lnSpc>
                <a:spcPct val="100000"/>
              </a:lnSpc>
              <a:spcBef>
                <a:spcPts val="2165"/>
              </a:spcBef>
              <a:buFont typeface="Wingdings"/>
              <a:buChar char=""/>
              <a:tabLst>
                <a:tab pos="393065" algn="l"/>
              </a:tabLst>
            </a:pPr>
            <a:r>
              <a:rPr lang="en-US" dirty="0"/>
              <a:t>It fosters problem-solving abilities and organizational skills through hands-on experience and structured training.</a:t>
            </a:r>
            <a:br>
              <a:rPr lang="en-US" dirty="0"/>
            </a:br>
            <a:endParaRPr lang="en-US" dirty="0"/>
          </a:p>
          <a:p>
            <a:pPr marL="362585" marR="386080" indent="-350520">
              <a:lnSpc>
                <a:spcPct val="100000"/>
              </a:lnSpc>
              <a:spcBef>
                <a:spcPts val="2165"/>
              </a:spcBef>
              <a:buFont typeface="Wingdings"/>
              <a:buChar char=""/>
              <a:tabLst>
                <a:tab pos="393065" algn="l"/>
              </a:tabLst>
            </a:pPr>
            <a:r>
              <a:rPr lang="en-US" dirty="0"/>
              <a:t>it includes training in commerce-related skills such as tax filing, GST compliance, and basic accounting practices </a:t>
            </a:r>
            <a:br>
              <a:rPr lang="en-US" dirty="0"/>
            </a:br>
            <a:endParaRPr lang="en-US" dirty="0"/>
          </a:p>
          <a:p>
            <a:pPr marL="362585" marR="386080" indent="-350520">
              <a:lnSpc>
                <a:spcPct val="100000"/>
              </a:lnSpc>
              <a:spcBef>
                <a:spcPts val="2165"/>
              </a:spcBef>
              <a:buFont typeface="Wingdings"/>
              <a:buChar char=""/>
              <a:tabLst>
                <a:tab pos="393065" algn="l"/>
              </a:tabLst>
            </a:pPr>
            <a:r>
              <a:rPr lang="en-US" dirty="0"/>
              <a:t>the program prepares interns to contribute effectively to their roles and excel in their future careers.</a:t>
            </a:r>
            <a:endParaRPr sz="1800" dirty="0">
              <a:latin typeface="Verdana"/>
              <a:cs typeface="Verdana"/>
            </a:endParaRPr>
          </a:p>
        </p:txBody>
      </p:sp>
    </p:spTree>
    <p:extLst>
      <p:ext uri="{BB962C8B-B14F-4D97-AF65-F5344CB8AC3E}">
        <p14:creationId xmlns:p14="http://schemas.microsoft.com/office/powerpoint/2010/main" val="3392929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C6200609-8431-B3B2-96B2-5AC9645B8EEB}"/>
              </a:ext>
            </a:extLst>
          </p:cNvPr>
          <p:cNvSpPr txBox="1">
            <a:spLocks noGrp="1"/>
          </p:cNvSpPr>
          <p:nvPr>
            <p:ph type="title"/>
          </p:nvPr>
        </p:nvSpPr>
        <p:spPr>
          <a:xfrm>
            <a:off x="724916" y="473709"/>
            <a:ext cx="8488045" cy="1306195"/>
          </a:xfrm>
          <a:prstGeom prst="rect">
            <a:avLst/>
          </a:prstGeom>
        </p:spPr>
        <p:txBody>
          <a:bodyPr vert="horz" wrap="square" lIns="0" tIns="12700" rIns="0" bIns="0" rtlCol="0">
            <a:spAutoFit/>
          </a:bodyPr>
          <a:lstStyle/>
          <a:p>
            <a:pPr marL="12700">
              <a:lnSpc>
                <a:spcPct val="100000"/>
              </a:lnSpc>
              <a:spcBef>
                <a:spcPts val="100"/>
              </a:spcBef>
            </a:pPr>
            <a:r>
              <a:rPr spc="-90" dirty="0"/>
              <a:t>ACKNOWLEDGEMENT</a:t>
            </a:r>
          </a:p>
        </p:txBody>
      </p:sp>
      <p:sp>
        <p:nvSpPr>
          <p:cNvPr id="5" name="object 3">
            <a:extLst>
              <a:ext uri="{FF2B5EF4-FFF2-40B4-BE49-F238E27FC236}">
                <a16:creationId xmlns:a16="http://schemas.microsoft.com/office/drawing/2014/main" id="{338E3699-1045-9CCF-320E-4702D701FD32}"/>
              </a:ext>
            </a:extLst>
          </p:cNvPr>
          <p:cNvSpPr txBox="1"/>
          <p:nvPr/>
        </p:nvSpPr>
        <p:spPr>
          <a:xfrm>
            <a:off x="838200" y="2209800"/>
            <a:ext cx="9526270" cy="2262158"/>
          </a:xfrm>
          <a:prstGeom prst="rect">
            <a:avLst/>
          </a:prstGeom>
        </p:spPr>
        <p:txBody>
          <a:bodyPr vert="horz" wrap="square" lIns="0" tIns="81280" rIns="0" bIns="0" rtlCol="0">
            <a:spAutoFit/>
          </a:bodyPr>
          <a:lstStyle/>
          <a:p>
            <a:pPr marL="12700">
              <a:lnSpc>
                <a:spcPct val="100000"/>
              </a:lnSpc>
              <a:spcBef>
                <a:spcPts val="640"/>
              </a:spcBef>
              <a:tabLst>
                <a:tab pos="354965" algn="l"/>
              </a:tabLst>
            </a:pPr>
            <a:r>
              <a:rPr lang="en-IN" sz="2000" spc="90" dirty="0">
                <a:solidFill>
                  <a:srgbClr val="EF7E09"/>
                </a:solidFill>
                <a:latin typeface="Lucida Sans Unicode"/>
                <a:cs typeface="Lucida Sans Unicode"/>
              </a:rPr>
              <a:t>▶</a:t>
            </a:r>
            <a:r>
              <a:rPr lang="en-IN" sz="2000" dirty="0">
                <a:solidFill>
                  <a:srgbClr val="EF7E09"/>
                </a:solidFill>
                <a:latin typeface="Lucida Sans Unicode"/>
                <a:cs typeface="Lucida Sans Unicode"/>
              </a:rPr>
              <a:t>	</a:t>
            </a:r>
            <a:r>
              <a:rPr sz="1900" dirty="0">
                <a:latin typeface="Verdana"/>
                <a:cs typeface="Verdana"/>
              </a:rPr>
              <a:t>Name</a:t>
            </a:r>
            <a:r>
              <a:rPr sz="1900" spc="-80" dirty="0">
                <a:latin typeface="Verdana"/>
                <a:cs typeface="Verdana"/>
              </a:rPr>
              <a:t> </a:t>
            </a:r>
            <a:r>
              <a:rPr sz="1900" dirty="0">
                <a:latin typeface="Verdana"/>
                <a:cs typeface="Verdana"/>
              </a:rPr>
              <a:t>of</a:t>
            </a:r>
            <a:r>
              <a:rPr sz="1900" spc="-80" dirty="0">
                <a:latin typeface="Verdana"/>
                <a:cs typeface="Verdana"/>
              </a:rPr>
              <a:t> sub</a:t>
            </a:r>
            <a:r>
              <a:rPr sz="1900" spc="-95" dirty="0">
                <a:latin typeface="Verdana"/>
                <a:cs typeface="Verdana"/>
              </a:rPr>
              <a:t> </a:t>
            </a:r>
            <a:r>
              <a:rPr sz="1900" spc="-60" dirty="0">
                <a:latin typeface="Verdana"/>
                <a:cs typeface="Verdana"/>
              </a:rPr>
              <a:t>teacher:-</a:t>
            </a:r>
            <a:r>
              <a:rPr lang="en-IN" sz="1900" spc="-110" dirty="0">
                <a:latin typeface="Verdana"/>
                <a:cs typeface="Verdana"/>
              </a:rPr>
              <a:t> </a:t>
            </a:r>
            <a:r>
              <a:rPr lang="en-US" sz="1900" spc="-125" dirty="0">
                <a:latin typeface="Verdana"/>
                <a:cs typeface="Verdana"/>
              </a:rPr>
              <a:t>PROF. Dipali </a:t>
            </a:r>
            <a:r>
              <a:rPr lang="en-US" sz="1900" spc="-125" dirty="0" err="1">
                <a:latin typeface="Verdana"/>
                <a:cs typeface="Verdana"/>
              </a:rPr>
              <a:t>Sonawane</a:t>
            </a:r>
            <a:r>
              <a:rPr lang="en-US" sz="1900" spc="-10" dirty="0">
                <a:latin typeface="Verdana"/>
                <a:cs typeface="Verdana"/>
              </a:rPr>
              <a:t> </a:t>
            </a:r>
            <a:r>
              <a:rPr lang="en-US" sz="1900" spc="70" dirty="0">
                <a:latin typeface="Verdana"/>
                <a:cs typeface="Verdana"/>
              </a:rPr>
              <a:t>Madam</a:t>
            </a:r>
            <a:endParaRPr sz="1900" dirty="0">
              <a:latin typeface="Verdana"/>
              <a:cs typeface="Verdana"/>
            </a:endParaRPr>
          </a:p>
          <a:p>
            <a:pPr marL="12700">
              <a:lnSpc>
                <a:spcPct val="100000"/>
              </a:lnSpc>
              <a:spcBef>
                <a:spcPts val="540"/>
              </a:spcBef>
              <a:tabLst>
                <a:tab pos="354965" algn="l"/>
              </a:tabLst>
            </a:pPr>
            <a:r>
              <a:rPr lang="en-IN" sz="2000" spc="90" dirty="0">
                <a:solidFill>
                  <a:srgbClr val="EF7E09"/>
                </a:solidFill>
                <a:latin typeface="Lucida Sans Unicode"/>
                <a:cs typeface="Lucida Sans Unicode"/>
              </a:rPr>
              <a:t>▶</a:t>
            </a:r>
            <a:r>
              <a:rPr lang="en-IN" sz="2000" dirty="0">
                <a:solidFill>
                  <a:srgbClr val="EF7E09"/>
                </a:solidFill>
                <a:latin typeface="Lucida Sans Unicode"/>
                <a:cs typeface="Lucida Sans Unicode"/>
              </a:rPr>
              <a:t>	</a:t>
            </a:r>
            <a:r>
              <a:rPr sz="1900" spc="-25" dirty="0">
                <a:latin typeface="Verdana"/>
                <a:cs typeface="Verdana"/>
              </a:rPr>
              <a:t>Department</a:t>
            </a:r>
            <a:r>
              <a:rPr sz="1900" spc="-80" dirty="0">
                <a:latin typeface="Verdana"/>
                <a:cs typeface="Verdana"/>
              </a:rPr>
              <a:t> </a:t>
            </a:r>
            <a:r>
              <a:rPr sz="1900" spc="-70" dirty="0">
                <a:latin typeface="Verdana"/>
                <a:cs typeface="Verdana"/>
              </a:rPr>
              <a:t>Head:-</a:t>
            </a:r>
            <a:r>
              <a:rPr sz="1900" spc="-85" dirty="0">
                <a:latin typeface="Verdana"/>
                <a:cs typeface="Verdana"/>
              </a:rPr>
              <a:t>Prof.</a:t>
            </a:r>
            <a:r>
              <a:rPr lang="en-IN" sz="1900" spc="-85" dirty="0">
                <a:latin typeface="Verdana"/>
                <a:cs typeface="Verdana"/>
              </a:rPr>
              <a:t> Dipali Tamhane Madam</a:t>
            </a:r>
            <a:r>
              <a:rPr sz="1900" spc="-20" dirty="0">
                <a:latin typeface="Verdana"/>
                <a:cs typeface="Verdana"/>
              </a:rPr>
              <a:t>.</a:t>
            </a:r>
            <a:endParaRPr sz="1900" dirty="0">
              <a:latin typeface="Verdana"/>
              <a:cs typeface="Verdana"/>
            </a:endParaRPr>
          </a:p>
          <a:p>
            <a:pPr marL="12700">
              <a:spcBef>
                <a:spcPts val="555"/>
              </a:spcBef>
              <a:tabLst>
                <a:tab pos="354965" algn="l"/>
              </a:tabLst>
            </a:pPr>
            <a:r>
              <a:rPr lang="en-IN" sz="2000" spc="90" dirty="0">
                <a:solidFill>
                  <a:srgbClr val="EF7E09"/>
                </a:solidFill>
                <a:latin typeface="Lucida Sans Unicode"/>
                <a:cs typeface="Lucida Sans Unicode"/>
              </a:rPr>
              <a:t>▶</a:t>
            </a:r>
            <a:r>
              <a:rPr lang="en-IN" sz="2000" dirty="0">
                <a:solidFill>
                  <a:srgbClr val="EF7E09"/>
                </a:solidFill>
                <a:latin typeface="Lucida Sans Unicode"/>
                <a:cs typeface="Lucida Sans Unicode"/>
              </a:rPr>
              <a:t>	</a:t>
            </a:r>
            <a:r>
              <a:rPr sz="1900" dirty="0">
                <a:latin typeface="Verdana"/>
                <a:cs typeface="Verdana"/>
              </a:rPr>
              <a:t>College</a:t>
            </a:r>
            <a:r>
              <a:rPr sz="1900" spc="15" dirty="0">
                <a:latin typeface="Verdana"/>
                <a:cs typeface="Verdana"/>
              </a:rPr>
              <a:t> </a:t>
            </a:r>
            <a:r>
              <a:rPr sz="1900" spc="-105" dirty="0">
                <a:latin typeface="Verdana"/>
                <a:cs typeface="Verdana"/>
              </a:rPr>
              <a:t>Principles:-</a:t>
            </a:r>
            <a:r>
              <a:rPr lang="en-IN" sz="1900" spc="-114" dirty="0">
                <a:latin typeface="Verdana"/>
                <a:cs typeface="Verdana"/>
              </a:rPr>
              <a:t> Dr </a:t>
            </a:r>
            <a:r>
              <a:rPr lang="en-IN" sz="1900" spc="-70" dirty="0">
                <a:latin typeface="Verdana"/>
                <a:cs typeface="Verdana"/>
              </a:rPr>
              <a:t>Natha Mokate </a:t>
            </a:r>
            <a:r>
              <a:rPr lang="en-IN" sz="1900" spc="-20" dirty="0">
                <a:latin typeface="Verdana"/>
                <a:cs typeface="Verdana"/>
              </a:rPr>
              <a:t>Sir.</a:t>
            </a:r>
            <a:endParaRPr sz="1900" dirty="0">
              <a:latin typeface="Verdana"/>
              <a:cs typeface="Verdana"/>
            </a:endParaRPr>
          </a:p>
          <a:p>
            <a:pPr marL="12700">
              <a:spcBef>
                <a:spcPts val="540"/>
              </a:spcBef>
              <a:tabLst>
                <a:tab pos="354965" algn="l"/>
              </a:tabLst>
            </a:pPr>
            <a:r>
              <a:rPr lang="en-IN" sz="2000" spc="90" dirty="0">
                <a:solidFill>
                  <a:srgbClr val="EF7E09"/>
                </a:solidFill>
                <a:latin typeface="Lucida Sans Unicode"/>
                <a:cs typeface="Lucida Sans Unicode"/>
              </a:rPr>
              <a:t>▶</a:t>
            </a:r>
            <a:r>
              <a:rPr lang="en-IN" sz="2000" dirty="0">
                <a:solidFill>
                  <a:srgbClr val="EF7E09"/>
                </a:solidFill>
                <a:latin typeface="Lucida Sans Unicode"/>
                <a:cs typeface="Lucida Sans Unicode"/>
              </a:rPr>
              <a:t>	</a:t>
            </a:r>
            <a:r>
              <a:rPr sz="1900" dirty="0">
                <a:latin typeface="Verdana"/>
                <a:cs typeface="Verdana"/>
              </a:rPr>
              <a:t>Concern</a:t>
            </a:r>
            <a:r>
              <a:rPr sz="1900" spc="-10" dirty="0">
                <a:latin typeface="Verdana"/>
                <a:cs typeface="Verdana"/>
              </a:rPr>
              <a:t> </a:t>
            </a:r>
            <a:r>
              <a:rPr sz="1900" spc="-90" dirty="0">
                <a:latin typeface="Verdana"/>
                <a:cs typeface="Verdana"/>
              </a:rPr>
              <a:t>internship</a:t>
            </a:r>
            <a:r>
              <a:rPr sz="1900" spc="-50" dirty="0">
                <a:latin typeface="Verdana"/>
                <a:cs typeface="Verdana"/>
              </a:rPr>
              <a:t> </a:t>
            </a:r>
            <a:r>
              <a:rPr sz="1900" spc="-40" dirty="0">
                <a:latin typeface="Verdana"/>
                <a:cs typeface="Verdana"/>
              </a:rPr>
              <a:t>providing</a:t>
            </a:r>
            <a:r>
              <a:rPr sz="1900" spc="-110" dirty="0">
                <a:latin typeface="Verdana"/>
                <a:cs typeface="Verdana"/>
              </a:rPr>
              <a:t> </a:t>
            </a:r>
            <a:r>
              <a:rPr sz="1900" spc="-40" dirty="0">
                <a:latin typeface="Verdana"/>
                <a:cs typeface="Verdana"/>
              </a:rPr>
              <a:t>organization</a:t>
            </a:r>
            <a:r>
              <a:rPr sz="1900" spc="-25" dirty="0">
                <a:latin typeface="Verdana"/>
                <a:cs typeface="Verdana"/>
              </a:rPr>
              <a:t> </a:t>
            </a:r>
            <a:r>
              <a:rPr sz="1900" spc="-85" dirty="0">
                <a:latin typeface="Verdana"/>
                <a:cs typeface="Verdana"/>
              </a:rPr>
              <a:t>officer:-</a:t>
            </a:r>
            <a:r>
              <a:rPr lang="en-US" sz="1900" spc="-85" dirty="0">
                <a:latin typeface="Verdana"/>
                <a:cs typeface="Verdana"/>
              </a:rPr>
              <a:t> </a:t>
            </a:r>
            <a:r>
              <a:rPr lang="en-US" sz="1900" spc="-85" dirty="0" err="1">
                <a:latin typeface="Verdana"/>
                <a:cs typeface="Verdana"/>
              </a:rPr>
              <a:t>Ms</a:t>
            </a:r>
            <a:r>
              <a:rPr lang="en-US" sz="1900" spc="-85" dirty="0">
                <a:latin typeface="Verdana"/>
                <a:cs typeface="Verdana"/>
              </a:rPr>
              <a:t> Sonali </a:t>
            </a:r>
            <a:r>
              <a:rPr lang="en-US" sz="1900" spc="-85" dirty="0" err="1">
                <a:latin typeface="Verdana"/>
                <a:cs typeface="Verdana"/>
              </a:rPr>
              <a:t>Kadlag</a:t>
            </a:r>
            <a:endParaRPr lang="en-US" sz="1800" dirty="0"/>
          </a:p>
          <a:p>
            <a:pPr marL="12700">
              <a:lnSpc>
                <a:spcPct val="100000"/>
              </a:lnSpc>
              <a:spcBef>
                <a:spcPts val="540"/>
              </a:spcBef>
              <a:tabLst>
                <a:tab pos="354965" algn="l"/>
              </a:tabLst>
            </a:pPr>
            <a:r>
              <a:rPr lang="en-IN" sz="2000" spc="90" dirty="0">
                <a:solidFill>
                  <a:srgbClr val="EF7E09"/>
                </a:solidFill>
                <a:latin typeface="Lucida Sans Unicode"/>
                <a:cs typeface="Lucida Sans Unicode"/>
              </a:rPr>
              <a:t>▶</a:t>
            </a:r>
            <a:r>
              <a:rPr lang="en-IN" sz="2000" dirty="0">
                <a:solidFill>
                  <a:srgbClr val="EF7E09"/>
                </a:solidFill>
                <a:latin typeface="Lucida Sans Unicode"/>
                <a:cs typeface="Lucida Sans Unicode"/>
              </a:rPr>
              <a:t>	</a:t>
            </a:r>
            <a:r>
              <a:rPr sz="1900" spc="-125" dirty="0">
                <a:latin typeface="Verdana"/>
                <a:cs typeface="Verdana"/>
              </a:rPr>
              <a:t>Parents</a:t>
            </a:r>
            <a:r>
              <a:rPr lang="en-US" sz="1900" spc="-125" dirty="0">
                <a:latin typeface="Verdana"/>
                <a:cs typeface="Verdana"/>
              </a:rPr>
              <a:t> </a:t>
            </a:r>
            <a:r>
              <a:rPr sz="1900" spc="-125" dirty="0">
                <a:latin typeface="Verdana"/>
                <a:cs typeface="Verdana"/>
              </a:rPr>
              <a:t>:-</a:t>
            </a:r>
            <a:r>
              <a:rPr lang="en-US" sz="1900" dirty="0">
                <a:latin typeface="Verdana"/>
                <a:cs typeface="Verdana"/>
              </a:rPr>
              <a:t> </a:t>
            </a:r>
            <a:r>
              <a:rPr lang="en-US" sz="1900" dirty="0" err="1">
                <a:latin typeface="Verdana"/>
                <a:cs typeface="Verdana"/>
              </a:rPr>
              <a:t>Dagdu</a:t>
            </a:r>
            <a:r>
              <a:rPr lang="en-US" sz="1900" dirty="0">
                <a:latin typeface="Verdana"/>
                <a:cs typeface="Verdana"/>
              </a:rPr>
              <a:t> </a:t>
            </a:r>
            <a:r>
              <a:rPr lang="en-US" sz="1900" dirty="0" err="1">
                <a:latin typeface="Verdana"/>
                <a:cs typeface="Verdana"/>
              </a:rPr>
              <a:t>Survase</a:t>
            </a:r>
            <a:endParaRPr lang="en-US" sz="1900" dirty="0">
              <a:latin typeface="Verdana"/>
              <a:cs typeface="Verdana"/>
            </a:endParaRPr>
          </a:p>
          <a:p>
            <a:pPr marL="12700">
              <a:lnSpc>
                <a:spcPct val="100000"/>
              </a:lnSpc>
              <a:spcBef>
                <a:spcPts val="540"/>
              </a:spcBef>
              <a:tabLst>
                <a:tab pos="354965" algn="l"/>
              </a:tabLst>
            </a:pPr>
            <a:r>
              <a:rPr lang="en-US" sz="2000" spc="90" dirty="0">
                <a:solidFill>
                  <a:srgbClr val="EF7E09"/>
                </a:solidFill>
                <a:latin typeface="Lucida Sans Unicode"/>
                <a:cs typeface="Lucida Sans Unicode"/>
              </a:rPr>
              <a:t>▶</a:t>
            </a:r>
            <a:r>
              <a:rPr lang="en-US" sz="2000" dirty="0">
                <a:solidFill>
                  <a:srgbClr val="EF7E09"/>
                </a:solidFill>
                <a:latin typeface="Lucida Sans Unicode"/>
                <a:cs typeface="Lucida Sans Unicode"/>
              </a:rPr>
              <a:t>	</a:t>
            </a:r>
            <a:r>
              <a:rPr lang="en-US" sz="1900" spc="-120" dirty="0">
                <a:latin typeface="Verdana"/>
                <a:cs typeface="Verdana"/>
              </a:rPr>
              <a:t>For</a:t>
            </a:r>
            <a:r>
              <a:rPr lang="en-US" sz="1900" spc="-85" dirty="0">
                <a:latin typeface="Verdana"/>
                <a:cs typeface="Verdana"/>
              </a:rPr>
              <a:t> </a:t>
            </a:r>
            <a:r>
              <a:rPr lang="en-US" sz="1900" spc="-55" dirty="0">
                <a:latin typeface="Verdana"/>
                <a:cs typeface="Verdana"/>
              </a:rPr>
              <a:t>supporting</a:t>
            </a:r>
            <a:r>
              <a:rPr lang="en-US" sz="1900" spc="-95" dirty="0">
                <a:latin typeface="Verdana"/>
                <a:cs typeface="Verdana"/>
              </a:rPr>
              <a:t> </a:t>
            </a:r>
            <a:r>
              <a:rPr lang="en-US" sz="1900" spc="-90" dirty="0">
                <a:latin typeface="Verdana"/>
                <a:cs typeface="Verdana"/>
              </a:rPr>
              <a:t>internship</a:t>
            </a:r>
            <a:r>
              <a:rPr lang="en-US" sz="1900" spc="-95" dirty="0">
                <a:latin typeface="Verdana"/>
                <a:cs typeface="Verdana"/>
              </a:rPr>
              <a:t> </a:t>
            </a:r>
            <a:r>
              <a:rPr lang="en-US" sz="1900" spc="-10" dirty="0" err="1">
                <a:latin typeface="Verdana"/>
                <a:cs typeface="Verdana"/>
              </a:rPr>
              <a:t>programme</a:t>
            </a:r>
            <a:r>
              <a:rPr lang="en-US" sz="1900" spc="-10" dirty="0">
                <a:latin typeface="Verdana"/>
                <a:cs typeface="Verdana"/>
              </a:rPr>
              <a:t>.</a:t>
            </a:r>
            <a:endParaRPr lang="en-US" sz="1900" dirty="0">
              <a:latin typeface="Verdana"/>
              <a:cs typeface="Verdana"/>
            </a:endParaRPr>
          </a:p>
        </p:txBody>
      </p:sp>
    </p:spTree>
    <p:extLst>
      <p:ext uri="{BB962C8B-B14F-4D97-AF65-F5344CB8AC3E}">
        <p14:creationId xmlns:p14="http://schemas.microsoft.com/office/powerpoint/2010/main" val="1284204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66800" y="2772410"/>
            <a:ext cx="9526270" cy="1313180"/>
          </a:xfrm>
          <a:prstGeom prst="rect">
            <a:avLst/>
          </a:prstGeom>
        </p:spPr>
        <p:txBody>
          <a:bodyPr vert="horz" wrap="square" lIns="0" tIns="81280" rIns="0" bIns="0" rtlCol="0">
            <a:spAutoFit/>
          </a:bodyPr>
          <a:lstStyle/>
          <a:p>
            <a:pPr marL="12700">
              <a:lnSpc>
                <a:spcPct val="100000"/>
              </a:lnSpc>
              <a:spcBef>
                <a:spcPts val="640"/>
              </a:spcBef>
              <a:tabLst>
                <a:tab pos="354965" algn="l"/>
              </a:tabLst>
            </a:pPr>
            <a:r>
              <a:rPr lang="en-US" sz="8000" b="1" spc="90" dirty="0">
                <a:solidFill>
                  <a:srgbClr val="EF7E09"/>
                </a:solidFill>
                <a:latin typeface="Times New Roman" panose="02020603050405020304" pitchFamily="18" charset="0"/>
                <a:cs typeface="Times New Roman" panose="02020603050405020304" pitchFamily="18" charset="0"/>
              </a:rPr>
              <a:t>Thank You !</a:t>
            </a:r>
            <a:endParaRPr sz="8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944628"/>
            <a:ext cx="10247884" cy="462928"/>
          </a:xfrm>
          <a:prstGeom prst="rect">
            <a:avLst/>
          </a:prstGeom>
        </p:spPr>
        <p:txBody>
          <a:bodyPr vert="horz" wrap="square" lIns="0" tIns="104438" rIns="0" bIns="0" rtlCol="0">
            <a:spAutoFit/>
          </a:bodyPr>
          <a:lstStyle/>
          <a:p>
            <a:pPr marL="469900" marR="5080" indent="-457200">
              <a:lnSpc>
                <a:spcPct val="105500"/>
              </a:lnSpc>
              <a:spcBef>
                <a:spcPts val="95"/>
              </a:spcBef>
              <a:buFont typeface="Wingdings" panose="05000000000000000000" pitchFamily="2" charset="2"/>
              <a:buChar char="v"/>
            </a:pPr>
            <a:r>
              <a:rPr sz="2400" b="1" spc="-65" dirty="0">
                <a:solidFill>
                  <a:schemeClr val="accent2">
                    <a:lumMod val="75000"/>
                  </a:schemeClr>
                </a:solidFill>
              </a:rPr>
              <a:t>SHARADCHANDRA</a:t>
            </a:r>
            <a:r>
              <a:rPr sz="2400" b="1" spc="-215" dirty="0">
                <a:solidFill>
                  <a:schemeClr val="accent2">
                    <a:lumMod val="75000"/>
                  </a:schemeClr>
                </a:solidFill>
              </a:rPr>
              <a:t> </a:t>
            </a:r>
            <a:r>
              <a:rPr sz="2400" b="1" dirty="0">
                <a:solidFill>
                  <a:schemeClr val="accent2">
                    <a:lumMod val="75000"/>
                  </a:schemeClr>
                </a:solidFill>
              </a:rPr>
              <a:t>PAWAR</a:t>
            </a:r>
            <a:r>
              <a:rPr sz="2400" b="1" spc="-40" dirty="0">
                <a:solidFill>
                  <a:schemeClr val="accent2">
                    <a:lumMod val="75000"/>
                  </a:schemeClr>
                </a:solidFill>
              </a:rPr>
              <a:t> </a:t>
            </a:r>
            <a:r>
              <a:rPr sz="2400" b="1" spc="-315" dirty="0">
                <a:solidFill>
                  <a:schemeClr val="accent2">
                    <a:lumMod val="75000"/>
                  </a:schemeClr>
                </a:solidFill>
              </a:rPr>
              <a:t>ARTS</a:t>
            </a:r>
            <a:r>
              <a:rPr sz="2400" b="1" spc="-220" dirty="0">
                <a:solidFill>
                  <a:schemeClr val="accent2">
                    <a:lumMod val="75000"/>
                  </a:schemeClr>
                </a:solidFill>
              </a:rPr>
              <a:t> </a:t>
            </a:r>
            <a:r>
              <a:rPr sz="2400" b="1" spc="80" dirty="0">
                <a:solidFill>
                  <a:schemeClr val="accent2">
                    <a:lumMod val="75000"/>
                  </a:schemeClr>
                </a:solidFill>
              </a:rPr>
              <a:t>&amp;</a:t>
            </a:r>
            <a:r>
              <a:rPr sz="2400" b="1" spc="-245" dirty="0">
                <a:solidFill>
                  <a:schemeClr val="accent2">
                    <a:lumMod val="75000"/>
                  </a:schemeClr>
                </a:solidFill>
              </a:rPr>
              <a:t> </a:t>
            </a:r>
            <a:r>
              <a:rPr sz="2400" b="1" spc="45" dirty="0">
                <a:solidFill>
                  <a:schemeClr val="accent2">
                    <a:lumMod val="75000"/>
                  </a:schemeClr>
                </a:solidFill>
              </a:rPr>
              <a:t>COMMERCE </a:t>
            </a:r>
            <a:r>
              <a:rPr sz="2400" b="1" spc="-10" dirty="0">
                <a:solidFill>
                  <a:schemeClr val="accent2">
                    <a:lumMod val="75000"/>
                  </a:schemeClr>
                </a:solidFill>
              </a:rPr>
              <a:t>COLLEGE</a:t>
            </a:r>
            <a:endParaRPr sz="2400" b="1" dirty="0">
              <a:solidFill>
                <a:schemeClr val="accent2">
                  <a:lumMod val="75000"/>
                </a:schemeClr>
              </a:solidFill>
            </a:endParaRPr>
          </a:p>
        </p:txBody>
      </p:sp>
      <p:sp>
        <p:nvSpPr>
          <p:cNvPr id="3" name="object 3"/>
          <p:cNvSpPr txBox="1"/>
          <p:nvPr/>
        </p:nvSpPr>
        <p:spPr>
          <a:xfrm>
            <a:off x="1182116" y="1955237"/>
            <a:ext cx="8521065" cy="3958135"/>
          </a:xfrm>
          <a:prstGeom prst="rect">
            <a:avLst/>
          </a:prstGeom>
        </p:spPr>
        <p:txBody>
          <a:bodyPr vert="horz" wrap="square" lIns="0" tIns="109855" rIns="0" bIns="0" rtlCol="0">
            <a:spAutoFit/>
          </a:bodyPr>
          <a:lstStyle/>
          <a:p>
            <a:pPr marL="354965" indent="-342265">
              <a:lnSpc>
                <a:spcPct val="100000"/>
              </a:lnSpc>
              <a:spcBef>
                <a:spcPts val="865"/>
              </a:spcBef>
              <a:buClr>
                <a:srgbClr val="FF0000"/>
              </a:buClr>
              <a:buSzPct val="78947"/>
              <a:buFont typeface="Wingdings"/>
              <a:buChar char=""/>
              <a:tabLst>
                <a:tab pos="354965" algn="l"/>
              </a:tabLst>
            </a:pPr>
            <a:r>
              <a:rPr sz="1900" dirty="0">
                <a:solidFill>
                  <a:srgbClr val="771F28"/>
                </a:solidFill>
                <a:latin typeface="Times New Roman" panose="02020603050405020304" pitchFamily="18" charset="0"/>
                <a:cs typeface="Times New Roman" panose="02020603050405020304" pitchFamily="18" charset="0"/>
              </a:rPr>
              <a:t>Address </a:t>
            </a:r>
            <a:r>
              <a:rPr lang="en-US" sz="1900" dirty="0">
                <a:solidFill>
                  <a:srgbClr val="771F28"/>
                </a:solidFill>
                <a:latin typeface="Times New Roman" panose="02020603050405020304" pitchFamily="18" charset="0"/>
                <a:cs typeface="Times New Roman" panose="02020603050405020304" pitchFamily="18" charset="0"/>
              </a:rPr>
              <a:t>	</a:t>
            </a:r>
            <a:r>
              <a:rPr lang="en-US" sz="1900" dirty="0">
                <a:solidFill>
                  <a:srgbClr val="FF0000"/>
                </a:solidFill>
                <a:latin typeface="Times New Roman" panose="02020603050405020304" pitchFamily="18" charset="0"/>
                <a:cs typeface="Times New Roman" panose="02020603050405020304" pitchFamily="18" charset="0"/>
              </a:rPr>
              <a:t>: -  </a:t>
            </a:r>
            <a:r>
              <a:rPr sz="1900" dirty="0" err="1">
                <a:latin typeface="Times New Roman" panose="02020603050405020304" pitchFamily="18" charset="0"/>
                <a:cs typeface="Times New Roman" panose="02020603050405020304" pitchFamily="18" charset="0"/>
              </a:rPr>
              <a:t>Dudulgaon</a:t>
            </a:r>
            <a:r>
              <a:rPr sz="1900" dirty="0">
                <a:latin typeface="Times New Roman" panose="02020603050405020304" pitchFamily="18" charset="0"/>
                <a:cs typeface="Times New Roman" panose="02020603050405020304" pitchFamily="18" charset="0"/>
              </a:rPr>
              <a:t> </a:t>
            </a:r>
            <a:r>
              <a:rPr sz="1900" dirty="0">
                <a:solidFill>
                  <a:srgbClr val="FF0000"/>
                </a:solidFill>
                <a:latin typeface="Times New Roman" panose="02020603050405020304" pitchFamily="18" charset="0"/>
                <a:cs typeface="Times New Roman" panose="02020603050405020304" pitchFamily="18" charset="0"/>
              </a:rPr>
              <a:t>(</a:t>
            </a:r>
            <a:r>
              <a:rPr sz="1900" dirty="0">
                <a:latin typeface="Times New Roman" panose="02020603050405020304" pitchFamily="18" charset="0"/>
                <a:cs typeface="Times New Roman" panose="02020603050405020304" pitchFamily="18" charset="0"/>
              </a:rPr>
              <a:t>Alandi Devachi</a:t>
            </a:r>
            <a:r>
              <a:rPr sz="1900" dirty="0">
                <a:solidFill>
                  <a:srgbClr val="FF0000"/>
                </a:solidFill>
                <a:latin typeface="Times New Roman" panose="02020603050405020304" pitchFamily="18" charset="0"/>
                <a:cs typeface="Times New Roman" panose="02020603050405020304" pitchFamily="18" charset="0"/>
              </a:rPr>
              <a:t>) </a:t>
            </a:r>
            <a:r>
              <a:rPr sz="1900" dirty="0">
                <a:latin typeface="Times New Roman" panose="02020603050405020304" pitchFamily="18" charset="0"/>
                <a:cs typeface="Times New Roman" panose="02020603050405020304" pitchFamily="18" charset="0"/>
              </a:rPr>
              <a:t>Dist-Pune </a:t>
            </a:r>
            <a:r>
              <a:rPr sz="1900" dirty="0">
                <a:solidFill>
                  <a:srgbClr val="FF0000"/>
                </a:solidFill>
                <a:latin typeface="Times New Roman" panose="02020603050405020304" pitchFamily="18" charset="0"/>
                <a:cs typeface="Times New Roman" panose="02020603050405020304" pitchFamily="18" charset="0"/>
              </a:rPr>
              <a:t>,</a:t>
            </a:r>
            <a:r>
              <a:rPr sz="1900" dirty="0">
                <a:latin typeface="Times New Roman" panose="02020603050405020304" pitchFamily="18" charset="0"/>
                <a:cs typeface="Times New Roman" panose="02020603050405020304" pitchFamily="18" charset="0"/>
              </a:rPr>
              <a:t>Maharashtra 412105</a:t>
            </a:r>
          </a:p>
          <a:p>
            <a:pPr marL="354965" indent="-342265">
              <a:lnSpc>
                <a:spcPct val="100000"/>
              </a:lnSpc>
              <a:spcBef>
                <a:spcPts val="765"/>
              </a:spcBef>
              <a:buClr>
                <a:srgbClr val="FF0000"/>
              </a:buClr>
              <a:buSzPct val="78947"/>
              <a:buFont typeface="Wingdings"/>
              <a:buChar char=""/>
              <a:tabLst>
                <a:tab pos="354965" algn="l"/>
              </a:tabLst>
            </a:pPr>
            <a:r>
              <a:rPr sz="1900" dirty="0">
                <a:solidFill>
                  <a:srgbClr val="771F28"/>
                </a:solidFill>
                <a:latin typeface="Times New Roman" panose="02020603050405020304" pitchFamily="18" charset="0"/>
                <a:cs typeface="Times New Roman" panose="02020603050405020304" pitchFamily="18" charset="0"/>
              </a:rPr>
              <a:t>Contact No </a:t>
            </a:r>
            <a:r>
              <a:rPr lang="en-US" sz="1900" dirty="0">
                <a:solidFill>
                  <a:srgbClr val="771F28"/>
                </a:solidFill>
                <a:latin typeface="Times New Roman" panose="02020603050405020304" pitchFamily="18" charset="0"/>
                <a:cs typeface="Times New Roman" panose="02020603050405020304" pitchFamily="18" charset="0"/>
              </a:rPr>
              <a:t>	</a:t>
            </a:r>
            <a:r>
              <a:rPr sz="1900" dirty="0">
                <a:solidFill>
                  <a:srgbClr val="00AF50"/>
                </a:solidFill>
                <a:latin typeface="Times New Roman" panose="02020603050405020304" pitchFamily="18" charset="0"/>
                <a:cs typeface="Times New Roman" panose="02020603050405020304" pitchFamily="18" charset="0"/>
              </a:rPr>
              <a:t>:- </a:t>
            </a:r>
            <a:r>
              <a:rPr lang="en-US" sz="1900" dirty="0">
                <a:solidFill>
                  <a:srgbClr val="00AF50"/>
                </a:solidFill>
                <a:latin typeface="Times New Roman" panose="02020603050405020304" pitchFamily="18" charset="0"/>
                <a:cs typeface="Times New Roman" panose="02020603050405020304" pitchFamily="18" charset="0"/>
              </a:rPr>
              <a:t> </a:t>
            </a:r>
            <a:r>
              <a:rPr sz="1900" dirty="0">
                <a:latin typeface="Times New Roman" panose="02020603050405020304" pitchFamily="18" charset="0"/>
                <a:cs typeface="Times New Roman" panose="02020603050405020304" pitchFamily="18" charset="0"/>
              </a:rPr>
              <a:t>8999128421</a:t>
            </a:r>
          </a:p>
          <a:p>
            <a:pPr marL="354965" indent="-342265">
              <a:lnSpc>
                <a:spcPct val="100000"/>
              </a:lnSpc>
              <a:spcBef>
                <a:spcPts val="785"/>
              </a:spcBef>
              <a:buClr>
                <a:srgbClr val="FF0000"/>
              </a:buClr>
              <a:buSzPct val="78947"/>
              <a:buFont typeface="Wingdings"/>
              <a:buChar char=""/>
              <a:tabLst>
                <a:tab pos="354965" algn="l"/>
              </a:tabLst>
            </a:pPr>
            <a:r>
              <a:rPr sz="1900" dirty="0">
                <a:solidFill>
                  <a:srgbClr val="771F28"/>
                </a:solidFill>
                <a:latin typeface="Times New Roman" panose="02020603050405020304" pitchFamily="18" charset="0"/>
                <a:cs typeface="Times New Roman" panose="02020603050405020304" pitchFamily="18" charset="0"/>
              </a:rPr>
              <a:t>Representative</a:t>
            </a:r>
            <a:r>
              <a:rPr lang="en-US" sz="1900" dirty="0">
                <a:solidFill>
                  <a:srgbClr val="771F28"/>
                </a:solidFill>
                <a:latin typeface="Times New Roman" panose="02020603050405020304" pitchFamily="18" charset="0"/>
                <a:cs typeface="Times New Roman" panose="02020603050405020304" pitchFamily="18" charset="0"/>
              </a:rPr>
              <a:t> Principle</a:t>
            </a:r>
            <a:r>
              <a:rPr sz="1900" dirty="0">
                <a:solidFill>
                  <a:srgbClr val="771F28"/>
                </a:solidFill>
                <a:latin typeface="Times New Roman" panose="02020603050405020304" pitchFamily="18" charset="0"/>
                <a:cs typeface="Times New Roman" panose="02020603050405020304" pitchFamily="18" charset="0"/>
              </a:rPr>
              <a:t> Name</a:t>
            </a:r>
            <a:r>
              <a:rPr sz="1900" dirty="0">
                <a:latin typeface="Times New Roman" panose="02020603050405020304" pitchFamily="18" charset="0"/>
                <a:cs typeface="Times New Roman" panose="02020603050405020304" pitchFamily="18" charset="0"/>
              </a:rPr>
              <a:t>:-</a:t>
            </a:r>
            <a:r>
              <a:rPr lang="en-US" sz="1900" dirty="0">
                <a:latin typeface="Times New Roman" panose="02020603050405020304" pitchFamily="18" charset="0"/>
                <a:cs typeface="Times New Roman" panose="02020603050405020304" pitchFamily="18" charset="0"/>
              </a:rPr>
              <a:t> Dr</a:t>
            </a:r>
            <a:r>
              <a:rPr sz="190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Natha Mokate Sir</a:t>
            </a:r>
            <a:r>
              <a:rPr sz="1900" dirty="0">
                <a:latin typeface="Times New Roman" panose="02020603050405020304" pitchFamily="18" charset="0"/>
                <a:cs typeface="Times New Roman" panose="02020603050405020304" pitchFamily="18" charset="0"/>
              </a:rPr>
              <a:t>.</a:t>
            </a:r>
          </a:p>
          <a:p>
            <a:pPr marL="354965" indent="-342265">
              <a:lnSpc>
                <a:spcPct val="100000"/>
              </a:lnSpc>
              <a:spcBef>
                <a:spcPts val="765"/>
              </a:spcBef>
              <a:buClr>
                <a:srgbClr val="FF0000"/>
              </a:buClr>
              <a:buSzPct val="78947"/>
              <a:buFont typeface="Wingdings"/>
              <a:buChar char=""/>
              <a:tabLst>
                <a:tab pos="354965" algn="l"/>
              </a:tabLst>
            </a:pPr>
            <a:r>
              <a:rPr sz="1900" dirty="0">
                <a:solidFill>
                  <a:srgbClr val="771F28"/>
                </a:solidFill>
                <a:latin typeface="Times New Roman" panose="02020603050405020304" pitchFamily="18" charset="0"/>
                <a:cs typeface="Times New Roman" panose="02020603050405020304" pitchFamily="18" charset="0"/>
              </a:rPr>
              <a:t>Email-ID</a:t>
            </a:r>
            <a:r>
              <a:rPr lang="en-US" sz="1900" dirty="0">
                <a:solidFill>
                  <a:srgbClr val="771F28"/>
                </a:solidFill>
                <a:latin typeface="Times New Roman" panose="02020603050405020304" pitchFamily="18" charset="0"/>
                <a:cs typeface="Times New Roman" panose="02020603050405020304" pitchFamily="18" charset="0"/>
              </a:rPr>
              <a:t>	</a:t>
            </a:r>
            <a:r>
              <a:rPr sz="1900" dirty="0">
                <a:latin typeface="Times New Roman" panose="02020603050405020304" pitchFamily="18" charset="0"/>
                <a:cs typeface="Times New Roman" panose="02020603050405020304" pitchFamily="18" charset="0"/>
              </a:rPr>
              <a:t>:- </a:t>
            </a:r>
            <a:r>
              <a:rPr sz="1900" u="sng" dirty="0">
                <a:solidFill>
                  <a:srgbClr val="00AFEF"/>
                </a:solidFill>
                <a:uFill>
                  <a:solidFill>
                    <a:srgbClr val="00AFEF"/>
                  </a:solidFill>
                </a:uFill>
                <a:latin typeface="Times New Roman" panose="02020603050405020304" pitchFamily="18" charset="0"/>
                <a:cs typeface="Times New Roman" panose="02020603050405020304" pitchFamily="18" charset="0"/>
                <a:hlinkClick r:id="rId2"/>
              </a:rPr>
              <a:t>Spacc.dudulgaon@gmail.com</a:t>
            </a:r>
            <a:endParaRPr sz="1900" dirty="0">
              <a:latin typeface="Times New Roman" panose="02020603050405020304" pitchFamily="18" charset="0"/>
              <a:cs typeface="Times New Roman" panose="02020603050405020304" pitchFamily="18" charset="0"/>
            </a:endParaRPr>
          </a:p>
          <a:p>
            <a:pPr marL="354965" indent="-342265">
              <a:lnSpc>
                <a:spcPct val="100000"/>
              </a:lnSpc>
              <a:spcBef>
                <a:spcPts val="770"/>
              </a:spcBef>
              <a:buClr>
                <a:srgbClr val="FF0000"/>
              </a:buClr>
              <a:buSzPct val="78947"/>
              <a:buFont typeface="Wingdings"/>
              <a:buChar char=""/>
              <a:tabLst>
                <a:tab pos="354965" algn="l"/>
              </a:tabLst>
            </a:pPr>
            <a:r>
              <a:rPr sz="1900" dirty="0">
                <a:solidFill>
                  <a:srgbClr val="771F28"/>
                </a:solidFill>
                <a:latin typeface="Times New Roman" panose="02020603050405020304" pitchFamily="18" charset="0"/>
                <a:cs typeface="Times New Roman" panose="02020603050405020304" pitchFamily="18" charset="0"/>
              </a:rPr>
              <a:t>Website</a:t>
            </a:r>
            <a:r>
              <a:rPr lang="en-US" sz="1900" dirty="0">
                <a:solidFill>
                  <a:srgbClr val="771F28"/>
                </a:solidFill>
                <a:latin typeface="Times New Roman" panose="02020603050405020304" pitchFamily="18" charset="0"/>
                <a:cs typeface="Times New Roman" panose="02020603050405020304" pitchFamily="18" charset="0"/>
              </a:rPr>
              <a:t>	</a:t>
            </a:r>
            <a:r>
              <a:rPr sz="1900" dirty="0">
                <a:latin typeface="Times New Roman" panose="02020603050405020304" pitchFamily="18" charset="0"/>
                <a:cs typeface="Times New Roman" panose="02020603050405020304" pitchFamily="18" charset="0"/>
              </a:rPr>
              <a:t>:-</a:t>
            </a:r>
            <a:r>
              <a:rPr sz="1900" dirty="0">
                <a:latin typeface="Times New Roman" panose="02020603050405020304" pitchFamily="18" charset="0"/>
                <a:cs typeface="Times New Roman" panose="02020603050405020304" pitchFamily="18" charset="0"/>
                <a:hlinkClick r:id="rId3"/>
              </a:rPr>
              <a:t>www.spcollegealandi.com</a:t>
            </a:r>
            <a:endParaRPr sz="1900" dirty="0">
              <a:latin typeface="Times New Roman" panose="02020603050405020304" pitchFamily="18" charset="0"/>
              <a:cs typeface="Times New Roman" panose="02020603050405020304" pitchFamily="18" charset="0"/>
            </a:endParaRPr>
          </a:p>
          <a:p>
            <a:pPr marL="354965" indent="-342265">
              <a:lnSpc>
                <a:spcPct val="100000"/>
              </a:lnSpc>
              <a:spcBef>
                <a:spcPts val="780"/>
              </a:spcBef>
              <a:buClr>
                <a:srgbClr val="FF0000"/>
              </a:buClr>
              <a:buSzPct val="78947"/>
              <a:buFont typeface="Wingdings"/>
              <a:buChar char=""/>
              <a:tabLst>
                <a:tab pos="354965" algn="l"/>
              </a:tabLst>
            </a:pPr>
            <a:r>
              <a:rPr sz="1900" dirty="0">
                <a:solidFill>
                  <a:schemeClr val="accent2">
                    <a:lumMod val="75000"/>
                  </a:schemeClr>
                </a:solidFill>
                <a:latin typeface="Times New Roman" panose="02020603050405020304" pitchFamily="18" charset="0"/>
                <a:cs typeface="Times New Roman" panose="02020603050405020304" pitchFamily="18" charset="0"/>
              </a:rPr>
              <a:t>TYBCOM 2019 CREDIT PATTERN SEM V</a:t>
            </a:r>
          </a:p>
          <a:p>
            <a:pPr marL="354965" indent="-342265">
              <a:lnSpc>
                <a:spcPct val="100000"/>
              </a:lnSpc>
              <a:spcBef>
                <a:spcPts val="770"/>
              </a:spcBef>
              <a:buClr>
                <a:srgbClr val="FF0000"/>
              </a:buClr>
              <a:buSzPct val="78947"/>
              <a:buFont typeface="Wingdings"/>
              <a:buChar char=""/>
              <a:tabLst>
                <a:tab pos="354965" algn="l"/>
              </a:tabLst>
            </a:pPr>
            <a:r>
              <a:rPr sz="1900" dirty="0">
                <a:solidFill>
                  <a:schemeClr val="accent2">
                    <a:lumMod val="75000"/>
                  </a:schemeClr>
                </a:solidFill>
                <a:latin typeface="Times New Roman" panose="02020603050405020304" pitchFamily="18" charset="0"/>
                <a:cs typeface="Times New Roman" panose="02020603050405020304" pitchFamily="18" charset="0"/>
              </a:rPr>
              <a:t>NAME</a:t>
            </a:r>
            <a:r>
              <a:rPr lang="en-US" sz="1900" dirty="0">
                <a:solidFill>
                  <a:srgbClr val="00AFEF"/>
                </a:solidFill>
                <a:latin typeface="Times New Roman" panose="02020603050405020304" pitchFamily="18" charset="0"/>
                <a:cs typeface="Times New Roman" panose="02020603050405020304" pitchFamily="18" charset="0"/>
              </a:rPr>
              <a:t>	 </a:t>
            </a:r>
            <a:r>
              <a:rPr sz="1900" dirty="0">
                <a:latin typeface="Times New Roman" panose="02020603050405020304" pitchFamily="18" charset="0"/>
                <a:cs typeface="Times New Roman" panose="02020603050405020304" pitchFamily="18" charset="0"/>
              </a:rPr>
              <a:t>:-</a:t>
            </a:r>
            <a:r>
              <a:rPr lang="en-US" sz="1900" dirty="0">
                <a:latin typeface="Times New Roman" panose="02020603050405020304" pitchFamily="18" charset="0"/>
                <a:cs typeface="Times New Roman" panose="02020603050405020304" pitchFamily="18" charset="0"/>
              </a:rPr>
              <a:t> Trupti </a:t>
            </a:r>
            <a:r>
              <a:rPr lang="en-US" sz="1900" dirty="0" err="1">
                <a:latin typeface="Times New Roman" panose="02020603050405020304" pitchFamily="18" charset="0"/>
                <a:cs typeface="Times New Roman" panose="02020603050405020304" pitchFamily="18" charset="0"/>
              </a:rPr>
              <a:t>Dagdu</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Survase</a:t>
            </a:r>
            <a:endParaRPr lang="en-US" sz="1900" dirty="0">
              <a:latin typeface="Times New Roman" panose="02020603050405020304" pitchFamily="18" charset="0"/>
              <a:cs typeface="Times New Roman" panose="02020603050405020304" pitchFamily="18" charset="0"/>
            </a:endParaRPr>
          </a:p>
          <a:p>
            <a:pPr marL="354965" indent="-342265">
              <a:lnSpc>
                <a:spcPct val="100000"/>
              </a:lnSpc>
              <a:spcBef>
                <a:spcPts val="770"/>
              </a:spcBef>
              <a:buClr>
                <a:srgbClr val="FF0000"/>
              </a:buClr>
              <a:buSzPct val="78947"/>
              <a:buFont typeface="Wingdings"/>
              <a:buChar char=""/>
              <a:tabLst>
                <a:tab pos="354965" algn="l"/>
              </a:tabLst>
            </a:pPr>
            <a:r>
              <a:rPr sz="1900" dirty="0">
                <a:solidFill>
                  <a:schemeClr val="accent2">
                    <a:lumMod val="75000"/>
                  </a:schemeClr>
                </a:solidFill>
                <a:latin typeface="Times New Roman" panose="02020603050405020304" pitchFamily="18" charset="0"/>
                <a:cs typeface="Times New Roman" panose="02020603050405020304" pitchFamily="18" charset="0"/>
              </a:rPr>
              <a:t>ROLL NO</a:t>
            </a:r>
            <a:r>
              <a:rPr lang="en-US" sz="1900" dirty="0">
                <a:solidFill>
                  <a:srgbClr val="00AFEF"/>
                </a:solidFill>
                <a:latin typeface="Times New Roman" panose="02020603050405020304" pitchFamily="18" charset="0"/>
                <a:cs typeface="Times New Roman" panose="02020603050405020304" pitchFamily="18" charset="0"/>
              </a:rPr>
              <a:t>	 </a:t>
            </a:r>
            <a:r>
              <a:rPr sz="1900" dirty="0">
                <a:solidFill>
                  <a:schemeClr val="tx1"/>
                </a:solidFill>
                <a:latin typeface="Times New Roman" panose="02020603050405020304" pitchFamily="18" charset="0"/>
                <a:cs typeface="Times New Roman" panose="02020603050405020304" pitchFamily="18" charset="0"/>
              </a:rPr>
              <a:t>:-</a:t>
            </a:r>
            <a:r>
              <a:rPr lang="en-US" sz="1900" dirty="0">
                <a:solidFill>
                  <a:schemeClr val="tx1"/>
                </a:solidFill>
                <a:latin typeface="Times New Roman" panose="02020603050405020304" pitchFamily="18" charset="0"/>
                <a:cs typeface="Times New Roman" panose="02020603050405020304" pitchFamily="18" charset="0"/>
              </a:rPr>
              <a:t> 72</a:t>
            </a:r>
            <a:endParaRPr sz="1900" dirty="0">
              <a:solidFill>
                <a:schemeClr val="tx1"/>
              </a:solidFill>
              <a:latin typeface="Times New Roman" panose="02020603050405020304" pitchFamily="18" charset="0"/>
              <a:cs typeface="Times New Roman" panose="02020603050405020304" pitchFamily="18" charset="0"/>
            </a:endParaRPr>
          </a:p>
          <a:p>
            <a:pPr marL="354965" indent="-342265">
              <a:lnSpc>
                <a:spcPct val="100000"/>
              </a:lnSpc>
              <a:spcBef>
                <a:spcPts val="780"/>
              </a:spcBef>
              <a:buClr>
                <a:srgbClr val="FF0000"/>
              </a:buClr>
              <a:buSzPct val="78947"/>
              <a:buFont typeface="Wingdings"/>
              <a:buChar char=""/>
              <a:tabLst>
                <a:tab pos="354965" algn="l"/>
              </a:tabLst>
            </a:pPr>
            <a:r>
              <a:rPr sz="1900" dirty="0">
                <a:solidFill>
                  <a:schemeClr val="accent2">
                    <a:lumMod val="75000"/>
                  </a:schemeClr>
                </a:solidFill>
                <a:latin typeface="Times New Roman" panose="02020603050405020304" pitchFamily="18" charset="0"/>
                <a:cs typeface="Times New Roman" panose="02020603050405020304" pitchFamily="18" charset="0"/>
              </a:rPr>
              <a:t>SUBJECT</a:t>
            </a:r>
            <a:r>
              <a:rPr lang="en-US" sz="1900" dirty="0">
                <a:solidFill>
                  <a:srgbClr val="00AFEF"/>
                </a:solidFill>
                <a:latin typeface="Times New Roman" panose="02020603050405020304" pitchFamily="18" charset="0"/>
                <a:cs typeface="Times New Roman" panose="02020603050405020304" pitchFamily="18" charset="0"/>
              </a:rPr>
              <a:t>	 </a:t>
            </a:r>
            <a:r>
              <a:rPr sz="1900" dirty="0">
                <a:latin typeface="Times New Roman" panose="02020603050405020304" pitchFamily="18" charset="0"/>
                <a:cs typeface="Times New Roman" panose="02020603050405020304" pitchFamily="18" charset="0"/>
              </a:rPr>
              <a:t>:-</a:t>
            </a:r>
            <a:r>
              <a:rPr lang="en-US" sz="1900" dirty="0">
                <a:latin typeface="Times New Roman" panose="02020603050405020304" pitchFamily="18" charset="0"/>
                <a:cs typeface="Times New Roman" panose="02020603050405020304" pitchFamily="18" charset="0"/>
              </a:rPr>
              <a:t> </a:t>
            </a:r>
            <a:r>
              <a:rPr lang="en-US" sz="1900" dirty="0">
                <a:latin typeface="Aptos Display" panose="020B0004020202020204" pitchFamily="34"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Banking and Finance 2,3</a:t>
            </a:r>
            <a:r>
              <a:rPr lang="en-US" sz="1900" dirty="0">
                <a:latin typeface="Aptos Display" panose="020B0004020202020204" pitchFamily="34" charset="0"/>
                <a:cs typeface="Times New Roman" panose="02020603050405020304" pitchFamily="18" charset="0"/>
              </a:rPr>
              <a:t> </a:t>
            </a:r>
            <a:endParaRPr lang="pt-BR" sz="1900" dirty="0">
              <a:latin typeface="Aptos Display" panose="020B0004020202020204" pitchFamily="34" charset="0"/>
              <a:cs typeface="Times New Roman" panose="02020603050405020304" pitchFamily="18" charset="0"/>
            </a:endParaRPr>
          </a:p>
          <a:p>
            <a:pPr marL="354965" indent="-342265">
              <a:lnSpc>
                <a:spcPct val="100000"/>
              </a:lnSpc>
              <a:spcBef>
                <a:spcPts val="780"/>
              </a:spcBef>
              <a:buClr>
                <a:srgbClr val="FF0000"/>
              </a:buClr>
              <a:buSzPct val="78947"/>
              <a:buFont typeface="Wingdings"/>
              <a:buChar char=""/>
              <a:tabLst>
                <a:tab pos="354965" algn="l"/>
              </a:tabLst>
            </a:pPr>
            <a:r>
              <a:rPr lang="pt-BR" sz="1900" dirty="0">
                <a:solidFill>
                  <a:schemeClr val="accent2">
                    <a:lumMod val="75000"/>
                  </a:schemeClr>
                </a:solidFill>
                <a:latin typeface="Times New Roman" panose="02020603050405020304" pitchFamily="18" charset="0"/>
                <a:cs typeface="Times New Roman" panose="02020603050405020304" pitchFamily="18" charset="0"/>
              </a:rPr>
              <a:t>SUB TEACHER </a:t>
            </a:r>
            <a:r>
              <a:rPr lang="pt-BR" sz="1900" dirty="0">
                <a:latin typeface="Times New Roman" panose="02020603050405020304" pitchFamily="18" charset="0"/>
                <a:cs typeface="Times New Roman" panose="02020603050405020304" pitchFamily="18" charset="0"/>
              </a:rPr>
              <a:t>:- Prof. Dipali Sonawane Madam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219200"/>
            <a:ext cx="8488045" cy="382156"/>
          </a:xfrm>
          <a:prstGeom prst="rect">
            <a:avLst/>
          </a:prstGeom>
        </p:spPr>
        <p:txBody>
          <a:bodyPr vert="horz" wrap="square" lIns="0" tIns="12700" rIns="0" bIns="0" rtlCol="0">
            <a:spAutoFit/>
          </a:bodyPr>
          <a:lstStyle/>
          <a:p>
            <a:pPr marL="355600" indent="-342900">
              <a:lnSpc>
                <a:spcPct val="100000"/>
              </a:lnSpc>
              <a:spcBef>
                <a:spcPts val="100"/>
              </a:spcBef>
              <a:buFont typeface="Wingdings" panose="05000000000000000000" pitchFamily="2" charset="2"/>
              <a:buChar char="v"/>
            </a:pPr>
            <a:r>
              <a:rPr lang="en-US" sz="2400" b="1" spc="135" dirty="0">
                <a:solidFill>
                  <a:schemeClr val="accent2">
                    <a:lumMod val="75000"/>
                  </a:schemeClr>
                </a:solidFill>
                <a:latin typeface="Times New Roman" panose="02020603050405020304" pitchFamily="18" charset="0"/>
                <a:cs typeface="Times New Roman" panose="02020603050405020304" pitchFamily="18" charset="0"/>
              </a:rPr>
              <a:t>Company Details</a:t>
            </a:r>
            <a:endParaRPr sz="2400" b="1" spc="135"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457200" y="1954959"/>
            <a:ext cx="10896599" cy="3435556"/>
          </a:xfrm>
          <a:prstGeom prst="rect">
            <a:avLst/>
          </a:prstGeom>
        </p:spPr>
        <p:txBody>
          <a:bodyPr vert="horz" wrap="square" lIns="0" tIns="138430" rIns="0" bIns="0" rtlCol="0">
            <a:spAutoFit/>
          </a:bodyPr>
          <a:lstStyle/>
          <a:p>
            <a:pPr marL="354965" indent="-342265">
              <a:lnSpc>
                <a:spcPct val="100000"/>
              </a:lnSpc>
              <a:spcBef>
                <a:spcPts val="1090"/>
              </a:spcBef>
              <a:buClr>
                <a:srgbClr val="EF7E09"/>
              </a:buClr>
              <a:buSzPct val="80000"/>
              <a:buFont typeface="Wingdings"/>
              <a:buChar char=""/>
              <a:tabLst>
                <a:tab pos="354965" algn="l"/>
              </a:tabLst>
            </a:pPr>
            <a:r>
              <a:rPr lang="en-US" sz="2000" spc="-80" dirty="0">
                <a:solidFill>
                  <a:srgbClr val="FFFFFF"/>
                </a:solidFill>
                <a:latin typeface="Times New Roman" panose="02020603050405020304" pitchFamily="18" charset="0"/>
                <a:cs typeface="Times New Roman" panose="02020603050405020304" pitchFamily="18" charset="0"/>
              </a:rPr>
              <a:t>Company</a:t>
            </a:r>
            <a:r>
              <a:rPr sz="2000" spc="-114" dirty="0">
                <a:solidFill>
                  <a:srgbClr val="FFFFFF"/>
                </a:solidFill>
                <a:latin typeface="Times New Roman" panose="02020603050405020304" pitchFamily="18" charset="0"/>
                <a:cs typeface="Times New Roman" panose="02020603050405020304" pitchFamily="18" charset="0"/>
              </a:rPr>
              <a:t> </a:t>
            </a:r>
            <a:r>
              <a:rPr sz="2000" spc="-85" dirty="0">
                <a:solidFill>
                  <a:srgbClr val="FFFFFF"/>
                </a:solidFill>
                <a:latin typeface="Times New Roman" panose="02020603050405020304" pitchFamily="18" charset="0"/>
                <a:cs typeface="Times New Roman" panose="02020603050405020304" pitchFamily="18" charset="0"/>
              </a:rPr>
              <a:t>Name</a:t>
            </a:r>
            <a:r>
              <a:rPr lang="en-US" sz="2000" spc="-85" dirty="0">
                <a:solidFill>
                  <a:srgbClr val="FFFFFF"/>
                </a:solidFill>
                <a:latin typeface="Times New Roman" panose="02020603050405020304" pitchFamily="18" charset="0"/>
                <a:cs typeface="Times New Roman" panose="02020603050405020304" pitchFamily="18" charset="0"/>
              </a:rPr>
              <a:t>	</a:t>
            </a:r>
            <a:r>
              <a:rPr sz="2000" spc="-85" dirty="0">
                <a:latin typeface="Times New Roman" panose="02020603050405020304" pitchFamily="18" charset="0"/>
                <a:cs typeface="Times New Roman" panose="02020603050405020304" pitchFamily="18" charset="0"/>
              </a:rPr>
              <a:t>:-</a:t>
            </a:r>
            <a:r>
              <a:rPr sz="2000" spc="-145"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AS-Tech Calibration </a:t>
            </a:r>
            <a:r>
              <a:rPr lang="en-IN" sz="2000" dirty="0" err="1">
                <a:latin typeface="Times New Roman" panose="02020603050405020304" pitchFamily="18" charset="0"/>
                <a:cs typeface="Times New Roman" panose="02020603050405020304" pitchFamily="18" charset="0"/>
              </a:rPr>
              <a:t>Pvt.</a:t>
            </a:r>
            <a:r>
              <a:rPr lang="en-IN" sz="2000" dirty="0">
                <a:latin typeface="Times New Roman" panose="02020603050405020304" pitchFamily="18" charset="0"/>
                <a:cs typeface="Times New Roman" panose="02020603050405020304" pitchFamily="18" charset="0"/>
              </a:rPr>
              <a:t> Ltd.</a:t>
            </a:r>
          </a:p>
          <a:p>
            <a:pPr marL="354965" indent="-342265">
              <a:lnSpc>
                <a:spcPct val="100000"/>
              </a:lnSpc>
              <a:spcBef>
                <a:spcPts val="1090"/>
              </a:spcBef>
              <a:buClr>
                <a:srgbClr val="EF7E09"/>
              </a:buClr>
              <a:buSzPct val="80000"/>
              <a:buFont typeface="Wingdings"/>
              <a:buChar char=""/>
              <a:tabLst>
                <a:tab pos="354965" algn="l"/>
              </a:tabLst>
            </a:pPr>
            <a:r>
              <a:rPr lang="en-US" sz="2000" spc="-80" dirty="0">
                <a:solidFill>
                  <a:srgbClr val="FFFFFF"/>
                </a:solidFill>
                <a:latin typeface="Times New Roman" panose="02020603050405020304" pitchFamily="18" charset="0"/>
                <a:cs typeface="Times New Roman" panose="02020603050405020304" pitchFamily="18" charset="0"/>
              </a:rPr>
              <a:t>Company</a:t>
            </a:r>
            <a:r>
              <a:rPr sz="2000" spc="-130" dirty="0">
                <a:solidFill>
                  <a:srgbClr val="FFFFFF"/>
                </a:solidFill>
                <a:latin typeface="Times New Roman" panose="02020603050405020304" pitchFamily="18" charset="0"/>
                <a:cs typeface="Times New Roman" panose="02020603050405020304" pitchFamily="18" charset="0"/>
              </a:rPr>
              <a:t> </a:t>
            </a:r>
            <a:r>
              <a:rPr sz="2000" spc="-110" dirty="0">
                <a:solidFill>
                  <a:srgbClr val="FFFFFF"/>
                </a:solidFill>
                <a:latin typeface="Times New Roman" panose="02020603050405020304" pitchFamily="18" charset="0"/>
                <a:cs typeface="Times New Roman" panose="02020603050405020304" pitchFamily="18" charset="0"/>
              </a:rPr>
              <a:t>address</a:t>
            </a:r>
            <a:r>
              <a:rPr lang="en-US" sz="2000" spc="-110" dirty="0">
                <a:solidFill>
                  <a:srgbClr val="FFFFFF"/>
                </a:solidFill>
                <a:latin typeface="Times New Roman" panose="02020603050405020304" pitchFamily="18" charset="0"/>
                <a:cs typeface="Times New Roman" panose="02020603050405020304" pitchFamily="18" charset="0"/>
              </a:rPr>
              <a:t>	</a:t>
            </a:r>
            <a:r>
              <a:rPr sz="2000" spc="-110" dirty="0">
                <a:solidFill>
                  <a:schemeClr val="tx1"/>
                </a:solidFill>
                <a:latin typeface="Times New Roman" panose="02020603050405020304" pitchFamily="18" charset="0"/>
                <a:cs typeface="Times New Roman" panose="02020603050405020304" pitchFamily="18" charset="0"/>
              </a:rPr>
              <a:t>:-</a:t>
            </a:r>
            <a:r>
              <a:rPr sz="2000" spc="-130" dirty="0">
                <a:solidFill>
                  <a:srgbClr val="FFFFFF"/>
                </a:solidFill>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Block No. 469-T-2632, Sant Tukaram Nagar					    	   (Pune), Pune City, Pune, MH 411018, India</a:t>
            </a:r>
          </a:p>
          <a:p>
            <a:pPr marL="354965" indent="-342265">
              <a:lnSpc>
                <a:spcPct val="100000"/>
              </a:lnSpc>
              <a:spcBef>
                <a:spcPts val="1090"/>
              </a:spcBef>
              <a:buClr>
                <a:srgbClr val="EF7E09"/>
              </a:buClr>
              <a:buSzPct val="80000"/>
              <a:buFont typeface="Wingdings"/>
              <a:buChar char=""/>
              <a:tabLst>
                <a:tab pos="354965" algn="l"/>
              </a:tabLst>
            </a:pPr>
            <a:r>
              <a:rPr lang="en-US" sz="2000" spc="-80" dirty="0">
                <a:solidFill>
                  <a:srgbClr val="FFFFFF"/>
                </a:solidFill>
                <a:latin typeface="Times New Roman" panose="02020603050405020304" pitchFamily="18" charset="0"/>
                <a:cs typeface="Times New Roman" panose="02020603050405020304" pitchFamily="18" charset="0"/>
              </a:rPr>
              <a:t>Company</a:t>
            </a:r>
            <a:r>
              <a:rPr lang="en-US" sz="2000" spc="-120" dirty="0">
                <a:solidFill>
                  <a:srgbClr val="FFFFFF"/>
                </a:solidFill>
                <a:latin typeface="Times New Roman" panose="02020603050405020304" pitchFamily="18" charset="0"/>
                <a:cs typeface="Times New Roman" panose="02020603050405020304" pitchFamily="18" charset="0"/>
              </a:rPr>
              <a:t> </a:t>
            </a:r>
            <a:r>
              <a:rPr lang="en-US" sz="2000" spc="-95" dirty="0">
                <a:solidFill>
                  <a:srgbClr val="FFFFFF"/>
                </a:solidFill>
                <a:latin typeface="Times New Roman" panose="02020603050405020304" pitchFamily="18" charset="0"/>
                <a:cs typeface="Times New Roman" panose="02020603050405020304" pitchFamily="18" charset="0"/>
              </a:rPr>
              <a:t>website	</a:t>
            </a:r>
            <a:r>
              <a:rPr lang="en-US" sz="2000" spc="-95" dirty="0">
                <a:latin typeface="Times New Roman" panose="02020603050405020304" pitchFamily="18" charset="0"/>
                <a:cs typeface="Times New Roman" panose="02020603050405020304" pitchFamily="18" charset="0"/>
              </a:rPr>
              <a:t>:-</a:t>
            </a:r>
            <a:r>
              <a:rPr lang="en-US" sz="2000" spc="-14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hlinkClick r:id="rId2"/>
              </a:rPr>
              <a:t>www.ascalibration.com</a:t>
            </a:r>
            <a:endParaRPr lang="en-US" sz="2000" dirty="0">
              <a:latin typeface="Times New Roman" panose="02020603050405020304" pitchFamily="18" charset="0"/>
              <a:cs typeface="Times New Roman" panose="02020603050405020304" pitchFamily="18" charset="0"/>
            </a:endParaRPr>
          </a:p>
          <a:p>
            <a:pPr marL="354965" indent="-342265">
              <a:lnSpc>
                <a:spcPct val="100000"/>
              </a:lnSpc>
              <a:spcBef>
                <a:spcPts val="1090"/>
              </a:spcBef>
              <a:buClr>
                <a:srgbClr val="EF7E09"/>
              </a:buClr>
              <a:buSzPct val="80000"/>
              <a:buFont typeface="Wingdings"/>
              <a:buChar char=""/>
              <a:tabLst>
                <a:tab pos="354965" algn="l"/>
              </a:tabLst>
            </a:pPr>
            <a:r>
              <a:rPr lang="en-US" sz="2000" spc="-80" dirty="0">
                <a:solidFill>
                  <a:srgbClr val="FFFFFF"/>
                </a:solidFill>
                <a:latin typeface="Times New Roman" panose="02020603050405020304" pitchFamily="18" charset="0"/>
                <a:cs typeface="Times New Roman" panose="02020603050405020304" pitchFamily="18" charset="0"/>
              </a:rPr>
              <a:t>Company</a:t>
            </a:r>
            <a:r>
              <a:rPr sz="2000" spc="-150" dirty="0">
                <a:solidFill>
                  <a:srgbClr val="FFFFFF"/>
                </a:solidFill>
                <a:latin typeface="Times New Roman" panose="02020603050405020304" pitchFamily="18" charset="0"/>
                <a:cs typeface="Times New Roman" panose="02020603050405020304" pitchFamily="18" charset="0"/>
              </a:rPr>
              <a:t> </a:t>
            </a:r>
            <a:r>
              <a:rPr sz="2000" spc="60" dirty="0">
                <a:solidFill>
                  <a:srgbClr val="FFFFFF"/>
                </a:solidFill>
                <a:latin typeface="Times New Roman" panose="02020603050405020304" pitchFamily="18" charset="0"/>
                <a:cs typeface="Times New Roman" panose="02020603050405020304" pitchFamily="18" charset="0"/>
              </a:rPr>
              <a:t>Contact</a:t>
            </a:r>
            <a:r>
              <a:rPr sz="2000" spc="-165" dirty="0">
                <a:solidFill>
                  <a:srgbClr val="FFFFFF"/>
                </a:solidFill>
                <a:latin typeface="Times New Roman" panose="02020603050405020304" pitchFamily="18" charset="0"/>
                <a:cs typeface="Times New Roman" panose="02020603050405020304" pitchFamily="18" charset="0"/>
              </a:rPr>
              <a:t> </a:t>
            </a:r>
            <a:r>
              <a:rPr sz="2000" spc="-150" dirty="0">
                <a:solidFill>
                  <a:srgbClr val="FFFFFF"/>
                </a:solidFill>
                <a:latin typeface="Times New Roman" panose="02020603050405020304" pitchFamily="18" charset="0"/>
                <a:cs typeface="Times New Roman" panose="02020603050405020304" pitchFamily="18" charset="0"/>
              </a:rPr>
              <a:t>no</a:t>
            </a:r>
            <a:r>
              <a:rPr lang="en-US" sz="2000" spc="-150" dirty="0">
                <a:solidFill>
                  <a:srgbClr val="FFFFFF"/>
                </a:solidFill>
                <a:latin typeface="Times New Roman" panose="02020603050405020304" pitchFamily="18" charset="0"/>
                <a:cs typeface="Times New Roman" panose="02020603050405020304" pitchFamily="18" charset="0"/>
              </a:rPr>
              <a:t>	</a:t>
            </a:r>
            <a:r>
              <a:rPr sz="2000" spc="-150" dirty="0">
                <a:latin typeface="Times New Roman" panose="02020603050405020304" pitchFamily="18" charset="0"/>
                <a:cs typeface="Times New Roman" panose="02020603050405020304" pitchFamily="18" charset="0"/>
              </a:rPr>
              <a:t>:-</a:t>
            </a:r>
            <a:r>
              <a:rPr lang="en-US" sz="2000" spc="-15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97652 72767</a:t>
            </a:r>
          </a:p>
          <a:p>
            <a:pPr marL="354965" indent="-342265">
              <a:lnSpc>
                <a:spcPct val="100000"/>
              </a:lnSpc>
              <a:spcBef>
                <a:spcPts val="1090"/>
              </a:spcBef>
              <a:buClr>
                <a:srgbClr val="EF7E09"/>
              </a:buClr>
              <a:buSzPct val="80000"/>
              <a:buFont typeface="Wingdings"/>
              <a:buChar char=""/>
              <a:tabLst>
                <a:tab pos="354965" algn="l"/>
              </a:tabLst>
            </a:pPr>
            <a:r>
              <a:rPr lang="en-US" sz="2000" spc="-80" dirty="0">
                <a:solidFill>
                  <a:srgbClr val="FFFFFF"/>
                </a:solidFill>
                <a:latin typeface="Times New Roman" panose="02020603050405020304" pitchFamily="18" charset="0"/>
                <a:cs typeface="Times New Roman" panose="02020603050405020304" pitchFamily="18" charset="0"/>
              </a:rPr>
              <a:t>Company</a:t>
            </a:r>
            <a:r>
              <a:rPr sz="2000" spc="-140" dirty="0">
                <a:solidFill>
                  <a:srgbClr val="FFFFFF"/>
                </a:solidFill>
                <a:latin typeface="Times New Roman" panose="02020603050405020304" pitchFamily="18" charset="0"/>
                <a:cs typeface="Times New Roman" panose="02020603050405020304" pitchFamily="18" charset="0"/>
              </a:rPr>
              <a:t> </a:t>
            </a:r>
            <a:r>
              <a:rPr sz="2000" spc="-95" dirty="0">
                <a:solidFill>
                  <a:srgbClr val="FFFFFF"/>
                </a:solidFill>
                <a:latin typeface="Times New Roman" panose="02020603050405020304" pitchFamily="18" charset="0"/>
                <a:cs typeface="Times New Roman" panose="02020603050405020304" pitchFamily="18" charset="0"/>
              </a:rPr>
              <a:t>Email</a:t>
            </a:r>
            <a:r>
              <a:rPr sz="2000" spc="-155" dirty="0">
                <a:solidFill>
                  <a:srgbClr val="FFFFFF"/>
                </a:solidFill>
                <a:latin typeface="Times New Roman" panose="02020603050405020304" pitchFamily="18" charset="0"/>
                <a:cs typeface="Times New Roman" panose="02020603050405020304" pitchFamily="18" charset="0"/>
              </a:rPr>
              <a:t> </a:t>
            </a:r>
            <a:r>
              <a:rPr sz="2000" spc="-180" dirty="0">
                <a:solidFill>
                  <a:srgbClr val="FFFFFF"/>
                </a:solidFill>
                <a:latin typeface="Times New Roman" panose="02020603050405020304" pitchFamily="18" charset="0"/>
                <a:cs typeface="Times New Roman" panose="02020603050405020304" pitchFamily="18" charset="0"/>
              </a:rPr>
              <a:t>id</a:t>
            </a:r>
            <a:r>
              <a:rPr lang="en-US" sz="2000" spc="-180" dirty="0">
                <a:solidFill>
                  <a:srgbClr val="FFFFFF"/>
                </a:solidFill>
                <a:latin typeface="Times New Roman" panose="02020603050405020304" pitchFamily="18" charset="0"/>
                <a:cs typeface="Times New Roman" panose="02020603050405020304" pitchFamily="18" charset="0"/>
              </a:rPr>
              <a:t>	</a:t>
            </a:r>
            <a:r>
              <a:rPr sz="2000" spc="-180" dirty="0">
                <a:latin typeface="Times New Roman" panose="02020603050405020304" pitchFamily="18" charset="0"/>
                <a:cs typeface="Times New Roman" panose="02020603050405020304" pitchFamily="18" charset="0"/>
              </a:rPr>
              <a:t>:-</a:t>
            </a:r>
            <a:r>
              <a:rPr lang="en-US" sz="2000" spc="-180" dirty="0">
                <a:latin typeface="Times New Roman" panose="02020603050405020304" pitchFamily="18" charset="0"/>
                <a:cs typeface="Times New Roman" panose="02020603050405020304" pitchFamily="18" charset="0"/>
              </a:rPr>
              <a:t> </a:t>
            </a:r>
            <a:r>
              <a:rPr lang="en-IN" sz="2000" b="0" i="0" u="none" strike="noStrike" dirty="0">
                <a:effectLst/>
                <a:latin typeface="Times New Roman" panose="02020603050405020304" pitchFamily="18" charset="0"/>
                <a:cs typeface="Times New Roman" panose="02020603050405020304" pitchFamily="18" charset="0"/>
                <a:hlinkClick r:id="rId3"/>
              </a:rPr>
              <a:t>contact@ascalibration.com</a:t>
            </a:r>
            <a:endParaRPr lang="en-IN" sz="2000" b="0" i="0" u="none" strike="noStrike" dirty="0">
              <a:effectLst/>
              <a:latin typeface="Times New Roman" panose="02020603050405020304" pitchFamily="18" charset="0"/>
              <a:cs typeface="Times New Roman" panose="02020603050405020304" pitchFamily="18" charset="0"/>
            </a:endParaRPr>
          </a:p>
          <a:p>
            <a:pPr marL="354965" indent="-342265">
              <a:spcBef>
                <a:spcPts val="1090"/>
              </a:spcBef>
              <a:buClr>
                <a:srgbClr val="EF7E09"/>
              </a:buClr>
              <a:buSzPct val="80000"/>
              <a:buFont typeface="Wingdings"/>
              <a:buChar char=""/>
              <a:tabLst>
                <a:tab pos="354965" algn="l"/>
              </a:tabLst>
            </a:pPr>
            <a:r>
              <a:rPr lang="en-IN" sz="2000" dirty="0">
                <a:solidFill>
                  <a:schemeClr val="bg1"/>
                </a:solidFill>
              </a:rPr>
              <a:t>Year of Establishment</a:t>
            </a:r>
            <a:r>
              <a:rPr lang="en-IN" sz="2000" dirty="0"/>
              <a:t>: 2016</a:t>
            </a:r>
          </a:p>
          <a:p>
            <a:pPr marL="354965" indent="-342265">
              <a:lnSpc>
                <a:spcPct val="100000"/>
              </a:lnSpc>
              <a:spcBef>
                <a:spcPts val="1090"/>
              </a:spcBef>
              <a:buClr>
                <a:srgbClr val="EF7E09"/>
              </a:buClr>
              <a:buSzPct val="80000"/>
              <a:buFont typeface="Wingdings"/>
              <a:buChar char=""/>
              <a:tabLst>
                <a:tab pos="354965" algn="l"/>
              </a:tabLst>
            </a:pPr>
            <a:endParaRPr sz="2000" dirty="0">
              <a:latin typeface="Times New Roman" panose="02020603050405020304" pitchFamily="18" charset="0"/>
              <a:cs typeface="Times New Roman" panose="02020603050405020304" pitchFamily="18" charset="0"/>
            </a:endParaRPr>
          </a:p>
        </p:txBody>
      </p:sp>
      <p:pic>
        <p:nvPicPr>
          <p:cNvPr id="4" name="Picture 2" descr="header logo">
            <a:extLst>
              <a:ext uri="{FF2B5EF4-FFF2-40B4-BE49-F238E27FC236}">
                <a16:creationId xmlns:a16="http://schemas.microsoft.com/office/drawing/2014/main" id="{F87A220F-2511-AFDA-59A1-B8D365A314A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72600" y="2514600"/>
            <a:ext cx="1279525" cy="12305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5800" y="16236"/>
            <a:ext cx="10495915" cy="3703578"/>
          </a:xfrm>
          <a:prstGeom prst="rect">
            <a:avLst/>
          </a:prstGeom>
        </p:spPr>
        <p:txBody>
          <a:bodyPr vert="horz" wrap="square" lIns="0" tIns="12700" rIns="0" bIns="0" rtlCol="0">
            <a:spAutoFit/>
          </a:bodyPr>
          <a:lstStyle/>
          <a:p>
            <a:pPr marL="12700">
              <a:lnSpc>
                <a:spcPct val="100000"/>
              </a:lnSpc>
              <a:spcBef>
                <a:spcPts val="100"/>
              </a:spcBef>
              <a:buClr>
                <a:srgbClr val="C00000"/>
              </a:buClr>
              <a:tabLst>
                <a:tab pos="298450" algn="l"/>
              </a:tabLst>
            </a:pPr>
            <a:endParaRPr lang="en-IN" dirty="0">
              <a:solidFill>
                <a:srgbClr val="FF0000"/>
              </a:solidFill>
              <a:latin typeface="Times New Roman" panose="02020603050405020304" pitchFamily="18" charset="0"/>
              <a:cs typeface="Times New Roman" panose="02020603050405020304" pitchFamily="18" charset="0"/>
            </a:endParaRPr>
          </a:p>
          <a:p>
            <a:pPr marL="298450" indent="-285750">
              <a:lnSpc>
                <a:spcPct val="100000"/>
              </a:lnSpc>
              <a:spcBef>
                <a:spcPts val="100"/>
              </a:spcBef>
              <a:buClr>
                <a:srgbClr val="C00000"/>
              </a:buClr>
              <a:buFont typeface="Wingdings"/>
              <a:buChar char=""/>
              <a:tabLst>
                <a:tab pos="298450" algn="l"/>
              </a:tabLst>
            </a:pPr>
            <a:r>
              <a:rPr lang="en-IN" dirty="0">
                <a:solidFill>
                  <a:srgbClr val="FF0000"/>
                </a:solidFill>
                <a:latin typeface="Times New Roman" panose="02020603050405020304" pitchFamily="18" charset="0"/>
                <a:cs typeface="Times New Roman" panose="02020603050405020304" pitchFamily="18" charset="0"/>
              </a:rPr>
              <a:t>Introduction</a:t>
            </a:r>
            <a:br>
              <a:rPr lang="en-IN" spc="-25" dirty="0">
                <a:solidFill>
                  <a:srgbClr val="FF0000"/>
                </a:solidFill>
                <a:latin typeface="Times New Roman" panose="02020603050405020304" pitchFamily="18" charset="0"/>
                <a:cs typeface="Times New Roman" panose="02020603050405020304" pitchFamily="18" charset="0"/>
              </a:rPr>
            </a:br>
            <a:endParaRPr lang="en-IN" spc="-25" dirty="0">
              <a:solidFill>
                <a:srgbClr val="FF0000"/>
              </a:solidFill>
              <a:latin typeface="Times New Roman" panose="02020603050405020304" pitchFamily="18" charset="0"/>
              <a:cs typeface="Times New Roman" panose="02020603050405020304" pitchFamily="18" charset="0"/>
            </a:endParaRPr>
          </a:p>
          <a:p>
            <a:pPr marL="298450" indent="-285750">
              <a:lnSpc>
                <a:spcPct val="100000"/>
              </a:lnSpc>
              <a:spcBef>
                <a:spcPts val="100"/>
              </a:spcBef>
              <a:buClr>
                <a:srgbClr val="C00000"/>
              </a:buClr>
              <a:buFont typeface="Wingdings"/>
              <a:buChar char=""/>
              <a:tabLst>
                <a:tab pos="298450" algn="l"/>
              </a:tabLst>
            </a:pPr>
            <a:endParaRPr lang="en-IN" sz="1800" spc="-25" dirty="0">
              <a:solidFill>
                <a:srgbClr val="FF0000"/>
              </a:solidFill>
              <a:latin typeface="Times New Roman" panose="02020603050405020304" pitchFamily="18" charset="0"/>
              <a:cs typeface="Times New Roman" panose="02020603050405020304" pitchFamily="18" charset="0"/>
            </a:endParaRPr>
          </a:p>
          <a:p>
            <a:pPr marL="298450" indent="-285750">
              <a:lnSpc>
                <a:spcPct val="100000"/>
              </a:lnSpc>
              <a:spcBef>
                <a:spcPts val="100"/>
              </a:spcBef>
              <a:buClr>
                <a:srgbClr val="C00000"/>
              </a:buClr>
              <a:buFont typeface="Wingdings"/>
              <a:buChar char=""/>
              <a:tabLst>
                <a:tab pos="298450" algn="l"/>
              </a:tabLst>
            </a:pPr>
            <a:endParaRPr lang="en-IN" spc="-25" dirty="0">
              <a:solidFill>
                <a:srgbClr val="FF0000"/>
              </a:solidFill>
              <a:latin typeface="Times New Roman" panose="02020603050405020304" pitchFamily="18" charset="0"/>
              <a:cs typeface="Times New Roman" panose="02020603050405020304" pitchFamily="18" charset="0"/>
            </a:endParaRPr>
          </a:p>
          <a:p>
            <a:pPr marL="298450" indent="-285750">
              <a:lnSpc>
                <a:spcPct val="100000"/>
              </a:lnSpc>
              <a:spcBef>
                <a:spcPts val="100"/>
              </a:spcBef>
              <a:buClr>
                <a:srgbClr val="C00000"/>
              </a:buClr>
              <a:buFont typeface="Wingdings"/>
              <a:buChar char=""/>
              <a:tabLst>
                <a:tab pos="298450" algn="l"/>
              </a:tabLst>
            </a:pPr>
            <a:endParaRPr lang="en-IN" sz="1800" spc="-25" dirty="0">
              <a:solidFill>
                <a:srgbClr val="FF0000"/>
              </a:solidFill>
              <a:latin typeface="Times New Roman" panose="02020603050405020304" pitchFamily="18" charset="0"/>
              <a:cs typeface="Times New Roman" panose="02020603050405020304" pitchFamily="18" charset="0"/>
            </a:endParaRPr>
          </a:p>
          <a:p>
            <a:pPr marL="298450" indent="-285750">
              <a:lnSpc>
                <a:spcPct val="100000"/>
              </a:lnSpc>
              <a:spcBef>
                <a:spcPts val="100"/>
              </a:spcBef>
              <a:buClr>
                <a:srgbClr val="C00000"/>
              </a:buClr>
              <a:buFont typeface="Wingdings"/>
              <a:buChar char=""/>
              <a:tabLst>
                <a:tab pos="298450" algn="l"/>
              </a:tabLst>
            </a:pPr>
            <a:endParaRPr lang="en-IN" spc="-25" dirty="0">
              <a:solidFill>
                <a:srgbClr val="FF0000"/>
              </a:solidFill>
              <a:latin typeface="Times New Roman" panose="02020603050405020304" pitchFamily="18" charset="0"/>
              <a:cs typeface="Times New Roman" panose="02020603050405020304" pitchFamily="18" charset="0"/>
            </a:endParaRPr>
          </a:p>
          <a:p>
            <a:pPr marL="298450" indent="-285750">
              <a:lnSpc>
                <a:spcPct val="100000"/>
              </a:lnSpc>
              <a:spcBef>
                <a:spcPts val="100"/>
              </a:spcBef>
              <a:buClr>
                <a:srgbClr val="C00000"/>
              </a:buClr>
              <a:buFont typeface="Wingdings"/>
              <a:buChar char=""/>
              <a:tabLst>
                <a:tab pos="298450" algn="l"/>
              </a:tabLst>
            </a:pPr>
            <a:endParaRPr lang="en-IN" sz="1800" dirty="0">
              <a:solidFill>
                <a:srgbClr val="FF0000"/>
              </a:solidFill>
              <a:latin typeface="Times New Roman" panose="02020603050405020304" pitchFamily="18" charset="0"/>
              <a:cs typeface="Times New Roman" panose="02020603050405020304" pitchFamily="18" charset="0"/>
            </a:endParaRPr>
          </a:p>
          <a:p>
            <a:pPr marL="298450" indent="-285750">
              <a:lnSpc>
                <a:spcPct val="100000"/>
              </a:lnSpc>
              <a:spcBef>
                <a:spcPts val="100"/>
              </a:spcBef>
              <a:buClr>
                <a:srgbClr val="C00000"/>
              </a:buClr>
              <a:buFont typeface="Wingdings"/>
              <a:buChar char=""/>
              <a:tabLst>
                <a:tab pos="298450" algn="l"/>
              </a:tabLst>
            </a:pPr>
            <a:endParaRPr lang="en-IN" sz="1800" dirty="0">
              <a:solidFill>
                <a:srgbClr val="FF000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AS-Tech Calibration Pvt. Ltd. is a leading provider of calibration services dedicated to ensuring the precision and reliability of measurement instruments across various industries.</a:t>
            </a:r>
          </a:p>
          <a:p>
            <a:pPr marL="297815" marR="5080" indent="-285750">
              <a:lnSpc>
                <a:spcPct val="100000"/>
              </a:lnSpc>
              <a:buFont typeface="Wingdings"/>
              <a:buChar char=""/>
              <a:tabLst>
                <a:tab pos="393065" algn="l"/>
              </a:tabLst>
            </a:pPr>
            <a:endParaRPr lang="en-US" dirty="0">
              <a:latin typeface="Times New Roman" panose="02020603050405020304" pitchFamily="18" charset="0"/>
              <a:cs typeface="Times New Roman" panose="02020603050405020304" pitchFamily="18" charset="0"/>
            </a:endParaRPr>
          </a:p>
          <a:p>
            <a:pPr marL="297815" marR="5080" indent="-285750">
              <a:lnSpc>
                <a:spcPct val="100000"/>
              </a:lnSpc>
              <a:buFont typeface="Wingdings"/>
              <a:buChar char=""/>
              <a:tabLst>
                <a:tab pos="393065" algn="l"/>
              </a:tabLst>
            </a:pPr>
            <a:endParaRPr sz="1800" b="1" dirty="0">
              <a:latin typeface="Times New Roman" panose="02020603050405020304" pitchFamily="18" charset="0"/>
              <a:cs typeface="Times New Roman" panose="02020603050405020304" pitchFamily="18" charset="0"/>
            </a:endParaRPr>
          </a:p>
        </p:txBody>
      </p:sp>
      <p:pic>
        <p:nvPicPr>
          <p:cNvPr id="1026" name="Picture 2" descr="header logo">
            <a:extLst>
              <a:ext uri="{FF2B5EF4-FFF2-40B4-BE49-F238E27FC236}">
                <a16:creationId xmlns:a16="http://schemas.microsoft.com/office/drawing/2014/main" id="{F5027D40-70E8-FB6C-C4CC-76E3AEB9F6B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838200"/>
            <a:ext cx="1279525" cy="1230531"/>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2">
            <a:extLst>
              <a:ext uri="{FF2B5EF4-FFF2-40B4-BE49-F238E27FC236}">
                <a16:creationId xmlns:a16="http://schemas.microsoft.com/office/drawing/2014/main" id="{D685E61D-E533-ABC1-3DDF-D34D1A02D942}"/>
              </a:ext>
            </a:extLst>
          </p:cNvPr>
          <p:cNvSpPr txBox="1"/>
          <p:nvPr/>
        </p:nvSpPr>
        <p:spPr>
          <a:xfrm>
            <a:off x="685800" y="3644084"/>
            <a:ext cx="8153400" cy="2290371"/>
          </a:xfrm>
          <a:prstGeom prst="rect">
            <a:avLst/>
          </a:prstGeom>
        </p:spPr>
        <p:txBody>
          <a:bodyPr vert="horz" wrap="square" lIns="0" tIns="12700" rIns="0" bIns="0" rtlCol="0">
            <a:spAutoFit/>
          </a:bodyPr>
          <a:lstStyle/>
          <a:p>
            <a:pPr marL="298450" indent="-285750">
              <a:lnSpc>
                <a:spcPct val="100000"/>
              </a:lnSpc>
              <a:spcBef>
                <a:spcPts val="100"/>
              </a:spcBef>
              <a:buClr>
                <a:srgbClr val="C00000"/>
              </a:buClr>
              <a:buFont typeface="Wingdings"/>
              <a:buChar char=""/>
              <a:tabLst>
                <a:tab pos="298450" algn="l"/>
              </a:tabLst>
            </a:pPr>
            <a:r>
              <a:rPr lang="en-IN" sz="2000" spc="-135" dirty="0">
                <a:solidFill>
                  <a:srgbClr val="C00000"/>
                </a:solidFill>
                <a:latin typeface="Times New Roman" panose="02020603050405020304" pitchFamily="18" charset="0"/>
                <a:cs typeface="Times New Roman" panose="02020603050405020304" pitchFamily="18" charset="0"/>
              </a:rPr>
              <a:t>NATURE</a:t>
            </a:r>
            <a:r>
              <a:rPr lang="en-IN" sz="2000" spc="-114" dirty="0">
                <a:solidFill>
                  <a:srgbClr val="C00000"/>
                </a:solidFill>
                <a:latin typeface="Times New Roman" panose="02020603050405020304" pitchFamily="18" charset="0"/>
                <a:cs typeface="Times New Roman" panose="02020603050405020304" pitchFamily="18" charset="0"/>
              </a:rPr>
              <a:t> </a:t>
            </a:r>
            <a:r>
              <a:rPr lang="en-IN" sz="2000" spc="-10" dirty="0">
                <a:solidFill>
                  <a:srgbClr val="C00000"/>
                </a:solidFill>
                <a:latin typeface="Times New Roman" panose="02020603050405020304" pitchFamily="18" charset="0"/>
                <a:cs typeface="Times New Roman" panose="02020603050405020304" pitchFamily="18" charset="0"/>
              </a:rPr>
              <a:t>OF</a:t>
            </a:r>
            <a:r>
              <a:rPr lang="en-IN" sz="2000" spc="-125" dirty="0">
                <a:solidFill>
                  <a:srgbClr val="C00000"/>
                </a:solidFill>
                <a:latin typeface="Times New Roman" panose="02020603050405020304" pitchFamily="18" charset="0"/>
                <a:cs typeface="Times New Roman" panose="02020603050405020304" pitchFamily="18" charset="0"/>
              </a:rPr>
              <a:t> </a:t>
            </a:r>
            <a:r>
              <a:rPr lang="en-IN" sz="2000" dirty="0">
                <a:solidFill>
                  <a:srgbClr val="C00000"/>
                </a:solidFill>
                <a:latin typeface="Times New Roman" panose="02020603050405020304" pitchFamily="18" charset="0"/>
                <a:cs typeface="Times New Roman" panose="02020603050405020304" pitchFamily="18" charset="0"/>
              </a:rPr>
              <a:t>Company</a:t>
            </a:r>
            <a:r>
              <a:rPr lang="en-IN" sz="2000" spc="-135" dirty="0">
                <a:solidFill>
                  <a:srgbClr val="C00000"/>
                </a:solidFill>
                <a:latin typeface="Times New Roman" panose="02020603050405020304" pitchFamily="18" charset="0"/>
                <a:cs typeface="Times New Roman" panose="02020603050405020304" pitchFamily="18" charset="0"/>
              </a:rPr>
              <a:t> </a:t>
            </a:r>
            <a:r>
              <a:rPr lang="en-IN" sz="2000" spc="-25" dirty="0">
                <a:solidFill>
                  <a:srgbClr val="C00000"/>
                </a:solidFill>
                <a:latin typeface="Times New Roman" panose="02020603050405020304" pitchFamily="18" charset="0"/>
                <a:cs typeface="Times New Roman" panose="02020603050405020304" pitchFamily="18" charset="0"/>
              </a:rPr>
              <a:t>ORGANIZATION</a:t>
            </a:r>
            <a:br>
              <a:rPr lang="en-IN" sz="2000" spc="-25" dirty="0">
                <a:solidFill>
                  <a:srgbClr val="C00000"/>
                </a:solidFill>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a:p>
            <a:pPr marL="297815" marR="5080" indent="-285750" algn="l" rtl="0">
              <a:buFont typeface="Wingdings"/>
              <a:buChar char=""/>
              <a:tabLst>
                <a:tab pos="393065" algn="l"/>
              </a:tabLst>
            </a:pPr>
            <a:r>
              <a:rPr lang="en-IN" sz="1800" kern="1200" dirty="0">
                <a:solidFill>
                  <a:srgbClr val="000000"/>
                </a:solidFill>
                <a:effectLst/>
                <a:latin typeface="Times New Roman" panose="02020603050405020304" pitchFamily="18" charset="0"/>
                <a:ea typeface="+mn-ea"/>
                <a:cs typeface="Times New Roman" panose="02020603050405020304" pitchFamily="18" charset="0"/>
              </a:rPr>
              <a:t>AS-Tech Calibration </a:t>
            </a:r>
            <a:r>
              <a:rPr lang="en-IN" sz="1800" kern="1200" dirty="0" err="1">
                <a:solidFill>
                  <a:srgbClr val="000000"/>
                </a:solidFill>
                <a:effectLst/>
                <a:latin typeface="Times New Roman" panose="02020603050405020304" pitchFamily="18" charset="0"/>
                <a:ea typeface="+mn-ea"/>
                <a:cs typeface="Times New Roman" panose="02020603050405020304" pitchFamily="18" charset="0"/>
              </a:rPr>
              <a:t>Pvt.</a:t>
            </a:r>
            <a:r>
              <a:rPr lang="en-IN" sz="1800" kern="1200" dirty="0">
                <a:solidFill>
                  <a:srgbClr val="000000"/>
                </a:solidFill>
                <a:effectLst/>
                <a:latin typeface="Times New Roman" panose="02020603050405020304" pitchFamily="18" charset="0"/>
                <a:ea typeface="+mn-ea"/>
                <a:cs typeface="Times New Roman" panose="02020603050405020304" pitchFamily="18" charset="0"/>
              </a:rPr>
              <a:t> Ltd. is a private limited company specializing in precision calibration services. It operates in the industrial measurement and instrumentation sector, ensuring compliance with national and international standards. The company provides services across multiple industries, including manufacturing, pharmaceuticals, aerospace, and automotive.</a:t>
            </a:r>
            <a:endParaRPr lang="en-IN" sz="1800" dirty="0">
              <a:effectLst/>
              <a:latin typeface="Times New Roman" panose="02020603050405020304" pitchFamily="18" charset="0"/>
              <a:cs typeface="Times New Roman" panose="02020603050405020304" pitchFamily="18" charset="0"/>
            </a:endParaRPr>
          </a:p>
          <a:p>
            <a:pPr marL="297815" marR="5080" indent="-285750">
              <a:lnSpc>
                <a:spcPct val="100000"/>
              </a:lnSpc>
              <a:buFont typeface="Wingdings"/>
              <a:buChar char=""/>
              <a:tabLst>
                <a:tab pos="393065" algn="l"/>
              </a:tabLst>
            </a:pPr>
            <a:endParaRPr sz="1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609601" y="3067015"/>
            <a:ext cx="8839200" cy="3152145"/>
          </a:xfrm>
          <a:prstGeom prst="rect">
            <a:avLst/>
          </a:prstGeom>
        </p:spPr>
        <p:txBody>
          <a:bodyPr vert="horz" wrap="square" lIns="0" tIns="12700" rIns="0" bIns="0" rtlCol="0">
            <a:spAutoFit/>
          </a:bodyPr>
          <a:lstStyle/>
          <a:p>
            <a:pPr marL="285750" indent="-285750">
              <a:buFont typeface="Wingdings" panose="05000000000000000000" pitchFamily="2" charset="2"/>
              <a:buChar char="v"/>
            </a:pPr>
            <a:r>
              <a:rPr lang="en-IN" sz="2400" spc="-25" dirty="0">
                <a:solidFill>
                  <a:srgbClr val="C00000"/>
                </a:solidFill>
                <a:latin typeface="Times New Roman" panose="02020603050405020304" pitchFamily="18" charset="0"/>
                <a:cs typeface="Times New Roman" panose="02020603050405020304" pitchFamily="18" charset="0"/>
              </a:rPr>
              <a:t>SERVICES</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Equipment Calibration</a:t>
            </a:r>
          </a:p>
          <a:p>
            <a:pPr marL="285750" indent="-2857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On-Site Calibration</a:t>
            </a:r>
          </a:p>
          <a:p>
            <a:pPr marL="285750" indent="-2857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Custom Calibration Solutions</a:t>
            </a:r>
          </a:p>
          <a:p>
            <a:pPr marL="285750" indent="-2857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Calibration Management</a:t>
            </a:r>
          </a:p>
          <a:p>
            <a:pPr marL="285750" indent="-2857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Repair and Maintenance</a:t>
            </a:r>
          </a:p>
        </p:txBody>
      </p:sp>
      <p:sp>
        <p:nvSpPr>
          <p:cNvPr id="4" name="TextBox 3">
            <a:extLst>
              <a:ext uri="{FF2B5EF4-FFF2-40B4-BE49-F238E27FC236}">
                <a16:creationId xmlns:a16="http://schemas.microsoft.com/office/drawing/2014/main" id="{025A5B46-7ABD-A57E-477D-A8EAC4B68219}"/>
              </a:ext>
            </a:extLst>
          </p:cNvPr>
          <p:cNvSpPr txBox="1"/>
          <p:nvPr/>
        </p:nvSpPr>
        <p:spPr>
          <a:xfrm>
            <a:off x="609601" y="533400"/>
            <a:ext cx="10134600" cy="2700739"/>
          </a:xfrm>
          <a:prstGeom prst="rect">
            <a:avLst/>
          </a:prstGeom>
          <a:noFill/>
        </p:spPr>
        <p:txBody>
          <a:bodyPr wrap="square">
            <a:spAutoFit/>
          </a:bodyPr>
          <a:lstStyle/>
          <a:p>
            <a:pPr marL="285750" indent="-285750" algn="l">
              <a:spcAft>
                <a:spcPts val="1500"/>
              </a:spcAft>
              <a:buFont typeface="Wingdings" panose="05000000000000000000" pitchFamily="2" charset="2"/>
              <a:buChar char="v"/>
            </a:pPr>
            <a:r>
              <a:rPr lang="en-IN" b="1" i="0" dirty="0">
                <a:solidFill>
                  <a:srgbClr val="FF0000"/>
                </a:solidFill>
                <a:effectLst/>
                <a:latin typeface="Times New Roman" panose="02020603050405020304" pitchFamily="18" charset="0"/>
                <a:cs typeface="Times New Roman" panose="02020603050405020304" pitchFamily="18" charset="0"/>
              </a:rPr>
              <a:t>Vision</a:t>
            </a:r>
          </a:p>
          <a:p>
            <a:pPr algn="l"/>
            <a:r>
              <a:rPr lang="en-US" b="1" i="0" dirty="0">
                <a:solidFill>
                  <a:srgbClr val="0F0D1D"/>
                </a:solidFill>
                <a:effectLst/>
                <a:latin typeface="Times New Roman" panose="02020603050405020304" pitchFamily="18" charset="0"/>
                <a:cs typeface="Times New Roman" panose="02020603050405020304" pitchFamily="18" charset="0"/>
              </a:rPr>
              <a:t>Sets out what we want to be:</a:t>
            </a:r>
          </a:p>
          <a:p>
            <a:pPr algn="l">
              <a:lnSpc>
                <a:spcPts val="1950"/>
              </a:lnSpc>
              <a:spcAft>
                <a:spcPts val="1125"/>
              </a:spcAft>
            </a:pPr>
            <a:r>
              <a:rPr lang="en-US" b="0" i="0" dirty="0">
                <a:solidFill>
                  <a:srgbClr val="4F4D4D"/>
                </a:solidFill>
                <a:effectLst/>
                <a:latin typeface="Times New Roman" panose="02020603050405020304" pitchFamily="18" charset="0"/>
                <a:cs typeface="Times New Roman" panose="02020603050405020304" pitchFamily="18" charset="0"/>
              </a:rPr>
              <a:t>To be a world-class provider of contract Calibration service and support services, renowned for our great service, and our great results.</a:t>
            </a:r>
          </a:p>
          <a:p>
            <a:pPr algn="l"/>
            <a:r>
              <a:rPr lang="en-US" b="1" i="0" dirty="0">
                <a:solidFill>
                  <a:srgbClr val="0F0D1D"/>
                </a:solidFill>
                <a:effectLst/>
                <a:latin typeface="Times New Roman" panose="02020603050405020304" pitchFamily="18" charset="0"/>
                <a:cs typeface="Times New Roman" panose="02020603050405020304" pitchFamily="18" charset="0"/>
              </a:rPr>
              <a:t>Sets out how we are going to achieve this:</a:t>
            </a:r>
          </a:p>
          <a:p>
            <a:pPr algn="l">
              <a:lnSpc>
                <a:spcPts val="1950"/>
              </a:lnSpc>
              <a:spcAft>
                <a:spcPts val="1125"/>
              </a:spcAft>
            </a:pPr>
            <a:r>
              <a:rPr lang="en-US" b="0" i="0" dirty="0">
                <a:solidFill>
                  <a:srgbClr val="4F4D4D"/>
                </a:solidFill>
                <a:effectLst/>
                <a:latin typeface="Times New Roman" panose="02020603050405020304" pitchFamily="18" charset="0"/>
                <a:cs typeface="Times New Roman" panose="02020603050405020304" pitchFamily="18" charset="0"/>
              </a:rPr>
              <a:t>Everyone in AS is committed to consistently delivering superior service in the most efficient way, for the shared benefit of our customers and employees.</a:t>
            </a:r>
          </a:p>
          <a:p>
            <a:pPr marL="285750" indent="-285750" algn="l">
              <a:spcAft>
                <a:spcPts val="1500"/>
              </a:spcAft>
              <a:buFont typeface="Wingdings" panose="05000000000000000000" pitchFamily="2" charset="2"/>
              <a:buChar char="v"/>
            </a:pPr>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1417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30CECED3-1A83-5D74-E327-E490E33C6E57}"/>
              </a:ext>
            </a:extLst>
          </p:cNvPr>
          <p:cNvSpPr txBox="1">
            <a:spLocks noGrp="1"/>
          </p:cNvSpPr>
          <p:nvPr>
            <p:ph type="title"/>
          </p:nvPr>
        </p:nvSpPr>
        <p:spPr>
          <a:xfrm>
            <a:off x="724916" y="473709"/>
            <a:ext cx="8488045" cy="1306195"/>
          </a:xfrm>
          <a:prstGeom prst="rect">
            <a:avLst/>
          </a:prstGeom>
        </p:spPr>
        <p:txBody>
          <a:bodyPr vert="horz" wrap="square" lIns="0" tIns="12700" rIns="0" bIns="0" rtlCol="0">
            <a:spAutoFit/>
          </a:bodyPr>
          <a:lstStyle/>
          <a:p>
            <a:pPr marL="12700">
              <a:lnSpc>
                <a:spcPct val="100000"/>
              </a:lnSpc>
              <a:spcBef>
                <a:spcPts val="100"/>
              </a:spcBef>
            </a:pPr>
            <a:r>
              <a:rPr spc="-90" dirty="0"/>
              <a:t>AREA</a:t>
            </a:r>
            <a:r>
              <a:rPr spc="-315" dirty="0"/>
              <a:t> </a:t>
            </a:r>
            <a:r>
              <a:rPr dirty="0"/>
              <a:t>OF</a:t>
            </a:r>
            <a:r>
              <a:rPr spc="-345" dirty="0"/>
              <a:t> </a:t>
            </a:r>
            <a:r>
              <a:rPr spc="-470" dirty="0"/>
              <a:t>INTERNSHIP</a:t>
            </a:r>
          </a:p>
        </p:txBody>
      </p:sp>
      <p:sp>
        <p:nvSpPr>
          <p:cNvPr id="7" name="object 3">
            <a:extLst>
              <a:ext uri="{FF2B5EF4-FFF2-40B4-BE49-F238E27FC236}">
                <a16:creationId xmlns:a16="http://schemas.microsoft.com/office/drawing/2014/main" id="{AD41AACB-3101-E9A3-9C4A-B77128F2E84A}"/>
              </a:ext>
            </a:extLst>
          </p:cNvPr>
          <p:cNvSpPr txBox="1">
            <a:spLocks noGrp="1"/>
          </p:cNvSpPr>
          <p:nvPr>
            <p:ph type="body" idx="1"/>
          </p:nvPr>
        </p:nvSpPr>
        <p:spPr>
          <a:xfrm>
            <a:off x="1182116" y="1954959"/>
            <a:ext cx="7525384" cy="2884123"/>
          </a:xfrm>
          <a:prstGeom prst="rect">
            <a:avLst/>
          </a:prstGeom>
        </p:spPr>
        <p:txBody>
          <a:bodyPr vert="horz" wrap="square" lIns="0" tIns="138430" rIns="0" bIns="0" rtlCol="0">
            <a:spAutoFit/>
          </a:bodyPr>
          <a:lstStyle/>
          <a:p>
            <a:pPr marL="12700">
              <a:lnSpc>
                <a:spcPct val="100000"/>
              </a:lnSpc>
              <a:spcBef>
                <a:spcPts val="1090"/>
              </a:spcBef>
              <a:tabLst>
                <a:tab pos="354965" algn="l"/>
              </a:tabLst>
            </a:pPr>
            <a:r>
              <a:rPr lang="en-US" sz="1600" b="1" spc="75" dirty="0">
                <a:solidFill>
                  <a:srgbClr val="EF7E09"/>
                </a:solidFill>
                <a:latin typeface="Lucida Sans Unicode"/>
                <a:cs typeface="Lucida Sans Unicode"/>
              </a:rPr>
              <a:t>▶ </a:t>
            </a:r>
            <a:r>
              <a:rPr lang="en-US" b="1" dirty="0"/>
              <a:t>Core Area: </a:t>
            </a:r>
            <a:r>
              <a:rPr lang="en-US" dirty="0"/>
              <a:t>Learning the fundamentals of auditing and tax compliance</a:t>
            </a:r>
            <a:br>
              <a:rPr lang="en-US" dirty="0"/>
            </a:br>
            <a:endParaRPr lang="en-US" dirty="0"/>
          </a:p>
          <a:p>
            <a:pPr marL="12700">
              <a:lnSpc>
                <a:spcPct val="100000"/>
              </a:lnSpc>
              <a:spcBef>
                <a:spcPts val="1090"/>
              </a:spcBef>
              <a:tabLst>
                <a:tab pos="354965" algn="l"/>
              </a:tabLst>
            </a:pPr>
            <a:r>
              <a:rPr lang="en-US" sz="2000" b="1" spc="75" dirty="0">
                <a:solidFill>
                  <a:srgbClr val="EF7E09"/>
                </a:solidFill>
                <a:latin typeface="Lucida Sans Unicode"/>
                <a:cs typeface="Lucida Sans Unicode"/>
              </a:rPr>
              <a:t>▶ </a:t>
            </a:r>
            <a:r>
              <a:rPr lang="en-US" b="1" dirty="0"/>
              <a:t>Special Area</a:t>
            </a:r>
            <a:r>
              <a:rPr lang="en-US" dirty="0"/>
              <a:t>: Assisting in client tax filing, preparing financial statements, and GST compliance</a:t>
            </a:r>
            <a:br>
              <a:rPr lang="en-US" dirty="0"/>
            </a:br>
            <a:endParaRPr lang="en-US" dirty="0"/>
          </a:p>
          <a:p>
            <a:pPr marL="12700">
              <a:lnSpc>
                <a:spcPct val="100000"/>
              </a:lnSpc>
              <a:spcBef>
                <a:spcPts val="1090"/>
              </a:spcBef>
              <a:tabLst>
                <a:tab pos="354965" algn="l"/>
              </a:tabLst>
            </a:pPr>
            <a:r>
              <a:rPr lang="en-US" sz="2000" b="1" spc="75" dirty="0">
                <a:solidFill>
                  <a:srgbClr val="EF7E09"/>
                </a:solidFill>
                <a:latin typeface="Lucida Sans Unicode"/>
                <a:cs typeface="Lucida Sans Unicode"/>
              </a:rPr>
              <a:t>▶ </a:t>
            </a:r>
            <a:r>
              <a:rPr lang="en-US" b="1" dirty="0"/>
              <a:t>Subject-Specific Concepts</a:t>
            </a:r>
            <a:r>
              <a:rPr lang="en-US" dirty="0"/>
              <a:t>: Client communication, handling statutory filings, audit process oversight</a:t>
            </a:r>
          </a:p>
        </p:txBody>
      </p:sp>
    </p:spTree>
    <p:extLst>
      <p:ext uri="{BB962C8B-B14F-4D97-AF65-F5344CB8AC3E}">
        <p14:creationId xmlns:p14="http://schemas.microsoft.com/office/powerpoint/2010/main" val="4252665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B1B8EADD-C851-E87A-59E7-FA6B506CF95A}"/>
              </a:ext>
            </a:extLst>
          </p:cNvPr>
          <p:cNvSpPr txBox="1">
            <a:spLocks noGrp="1"/>
          </p:cNvSpPr>
          <p:nvPr>
            <p:ph type="title"/>
          </p:nvPr>
        </p:nvSpPr>
        <p:spPr>
          <a:xfrm>
            <a:off x="724916" y="473709"/>
            <a:ext cx="8488045" cy="1306195"/>
          </a:xfrm>
          <a:prstGeom prst="rect">
            <a:avLst/>
          </a:prstGeom>
        </p:spPr>
        <p:txBody>
          <a:bodyPr vert="horz" wrap="square" lIns="0" tIns="12700" rIns="0" bIns="0" rtlCol="0">
            <a:spAutoFit/>
          </a:bodyPr>
          <a:lstStyle/>
          <a:p>
            <a:pPr marL="12700">
              <a:lnSpc>
                <a:spcPct val="100000"/>
              </a:lnSpc>
              <a:spcBef>
                <a:spcPts val="100"/>
              </a:spcBef>
            </a:pPr>
            <a:r>
              <a:rPr spc="-85" dirty="0"/>
              <a:t>ALLOCATION</a:t>
            </a:r>
            <a:r>
              <a:rPr spc="-315" dirty="0"/>
              <a:t> </a:t>
            </a:r>
            <a:r>
              <a:rPr spc="-10" dirty="0"/>
              <a:t>OF</a:t>
            </a:r>
            <a:r>
              <a:rPr spc="-320" dirty="0"/>
              <a:t> </a:t>
            </a:r>
            <a:r>
              <a:rPr spc="-355" dirty="0"/>
              <a:t>60</a:t>
            </a:r>
            <a:r>
              <a:rPr spc="-315" dirty="0"/>
              <a:t> </a:t>
            </a:r>
            <a:r>
              <a:rPr spc="-325" dirty="0"/>
              <a:t>HOURS</a:t>
            </a:r>
          </a:p>
        </p:txBody>
      </p:sp>
      <p:sp>
        <p:nvSpPr>
          <p:cNvPr id="5" name="object 3">
            <a:extLst>
              <a:ext uri="{FF2B5EF4-FFF2-40B4-BE49-F238E27FC236}">
                <a16:creationId xmlns:a16="http://schemas.microsoft.com/office/drawing/2014/main" id="{B85402A8-9EE8-202C-90F8-C8E3A5407EFA}"/>
              </a:ext>
            </a:extLst>
          </p:cNvPr>
          <p:cNvSpPr txBox="1"/>
          <p:nvPr/>
        </p:nvSpPr>
        <p:spPr>
          <a:xfrm>
            <a:off x="1182116" y="1954959"/>
            <a:ext cx="6026785" cy="1751964"/>
          </a:xfrm>
          <a:prstGeom prst="rect">
            <a:avLst/>
          </a:prstGeom>
        </p:spPr>
        <p:txBody>
          <a:bodyPr vert="horz" wrap="square" lIns="0" tIns="138430" rIns="0" bIns="0" rtlCol="0">
            <a:spAutoFit/>
          </a:bodyPr>
          <a:lstStyle/>
          <a:p>
            <a:pPr marL="354965" indent="-342265">
              <a:lnSpc>
                <a:spcPct val="100000"/>
              </a:lnSpc>
              <a:spcBef>
                <a:spcPts val="1090"/>
              </a:spcBef>
              <a:buClr>
                <a:srgbClr val="EF7E09"/>
              </a:buClr>
              <a:buSzPct val="80000"/>
              <a:buFont typeface="Wingdings"/>
              <a:buChar char=""/>
              <a:tabLst>
                <a:tab pos="354965" algn="l"/>
              </a:tabLst>
            </a:pPr>
            <a:r>
              <a:rPr sz="2000" spc="-140" dirty="0">
                <a:latin typeface="Verdana"/>
                <a:cs typeface="Verdana"/>
              </a:rPr>
              <a:t>Start</a:t>
            </a:r>
            <a:r>
              <a:rPr sz="2000" spc="-145" dirty="0">
                <a:latin typeface="Verdana"/>
                <a:cs typeface="Verdana"/>
              </a:rPr>
              <a:t> </a:t>
            </a:r>
            <a:r>
              <a:rPr sz="2000" spc="-95" dirty="0">
                <a:latin typeface="Verdana"/>
                <a:cs typeface="Verdana"/>
              </a:rPr>
              <a:t>Date:-</a:t>
            </a:r>
            <a:r>
              <a:rPr sz="2000" spc="-140" dirty="0">
                <a:latin typeface="Verdana"/>
                <a:cs typeface="Verdana"/>
              </a:rPr>
              <a:t> </a:t>
            </a:r>
            <a:r>
              <a:rPr lang="en-IN" sz="2000" spc="-50" dirty="0">
                <a:latin typeface="Verdana"/>
                <a:cs typeface="Verdana"/>
              </a:rPr>
              <a:t>01</a:t>
            </a:r>
            <a:r>
              <a:rPr sz="2000" spc="-50" dirty="0">
                <a:latin typeface="Verdana"/>
                <a:cs typeface="Verdana"/>
              </a:rPr>
              <a:t>/</a:t>
            </a:r>
            <a:r>
              <a:rPr lang="en-IN" sz="2000" spc="-50" dirty="0">
                <a:latin typeface="Verdana"/>
                <a:cs typeface="Verdana"/>
              </a:rPr>
              <a:t>01</a:t>
            </a:r>
            <a:r>
              <a:rPr sz="2000" spc="-50" dirty="0">
                <a:latin typeface="Verdana"/>
                <a:cs typeface="Verdana"/>
              </a:rPr>
              <a:t>/202</a:t>
            </a:r>
            <a:r>
              <a:rPr lang="en-IN" sz="2000" spc="-50" dirty="0">
                <a:latin typeface="Verdana"/>
                <a:cs typeface="Verdana"/>
              </a:rPr>
              <a:t>5</a:t>
            </a:r>
            <a:endParaRPr sz="2000" dirty="0">
              <a:latin typeface="Verdana"/>
              <a:cs typeface="Verdana"/>
            </a:endParaRPr>
          </a:p>
          <a:p>
            <a:pPr marL="354965" indent="-342265">
              <a:lnSpc>
                <a:spcPct val="100000"/>
              </a:lnSpc>
              <a:spcBef>
                <a:spcPts val="994"/>
              </a:spcBef>
              <a:buClr>
                <a:srgbClr val="EF7E09"/>
              </a:buClr>
              <a:buSzPct val="80000"/>
              <a:buFont typeface="Wingdings"/>
              <a:buChar char=""/>
              <a:tabLst>
                <a:tab pos="354965" algn="l"/>
              </a:tabLst>
            </a:pPr>
            <a:r>
              <a:rPr sz="2000" spc="-70" dirty="0">
                <a:latin typeface="Verdana"/>
                <a:cs typeface="Verdana"/>
              </a:rPr>
              <a:t>Daily</a:t>
            </a:r>
            <a:r>
              <a:rPr sz="2000" spc="-120" dirty="0">
                <a:latin typeface="Verdana"/>
                <a:cs typeface="Verdana"/>
              </a:rPr>
              <a:t> </a:t>
            </a:r>
            <a:r>
              <a:rPr sz="2000" spc="-90" dirty="0">
                <a:latin typeface="Verdana"/>
                <a:cs typeface="Verdana"/>
              </a:rPr>
              <a:t>work</a:t>
            </a:r>
            <a:r>
              <a:rPr sz="2000" spc="-135" dirty="0">
                <a:latin typeface="Verdana"/>
                <a:cs typeface="Verdana"/>
              </a:rPr>
              <a:t> </a:t>
            </a:r>
            <a:r>
              <a:rPr sz="2000" spc="-60" dirty="0">
                <a:latin typeface="Verdana"/>
                <a:cs typeface="Verdana"/>
              </a:rPr>
              <a:t>time</a:t>
            </a:r>
            <a:r>
              <a:rPr sz="2000" spc="-145" dirty="0">
                <a:latin typeface="Verdana"/>
                <a:cs typeface="Verdana"/>
              </a:rPr>
              <a:t> </a:t>
            </a:r>
            <a:r>
              <a:rPr sz="2000" spc="-85" dirty="0">
                <a:latin typeface="Verdana"/>
                <a:cs typeface="Verdana"/>
              </a:rPr>
              <a:t>Afternoon,12:</a:t>
            </a:r>
            <a:r>
              <a:rPr lang="en-IN" sz="2000" spc="-85" dirty="0">
                <a:latin typeface="Verdana"/>
                <a:cs typeface="Verdana"/>
              </a:rPr>
              <a:t>0</a:t>
            </a:r>
            <a:r>
              <a:rPr sz="2000" spc="-85" dirty="0">
                <a:latin typeface="Verdana"/>
                <a:cs typeface="Verdana"/>
              </a:rPr>
              <a:t>0pm</a:t>
            </a:r>
            <a:r>
              <a:rPr sz="2000" spc="-135" dirty="0">
                <a:latin typeface="Verdana"/>
                <a:cs typeface="Verdana"/>
              </a:rPr>
              <a:t> </a:t>
            </a:r>
            <a:r>
              <a:rPr sz="2000" dirty="0">
                <a:latin typeface="Verdana"/>
                <a:cs typeface="Verdana"/>
              </a:rPr>
              <a:t>to</a:t>
            </a:r>
            <a:r>
              <a:rPr sz="2000" spc="-130" dirty="0">
                <a:latin typeface="Verdana"/>
                <a:cs typeface="Verdana"/>
              </a:rPr>
              <a:t> </a:t>
            </a:r>
            <a:r>
              <a:rPr lang="en-IN" sz="2000" spc="-229" dirty="0">
                <a:latin typeface="Verdana"/>
                <a:cs typeface="Verdana"/>
              </a:rPr>
              <a:t>3</a:t>
            </a:r>
            <a:r>
              <a:rPr sz="2000" spc="-229" dirty="0">
                <a:latin typeface="Verdana"/>
                <a:cs typeface="Verdana"/>
              </a:rPr>
              <a:t>:00</a:t>
            </a:r>
            <a:r>
              <a:rPr sz="2000" spc="-105" dirty="0">
                <a:latin typeface="Verdana"/>
                <a:cs typeface="Verdana"/>
              </a:rPr>
              <a:t> </a:t>
            </a:r>
            <a:r>
              <a:rPr sz="2000" spc="-25" dirty="0">
                <a:latin typeface="Verdana"/>
                <a:cs typeface="Verdana"/>
              </a:rPr>
              <a:t>pm</a:t>
            </a:r>
            <a:endParaRPr sz="2000" dirty="0">
              <a:latin typeface="Verdana"/>
              <a:cs typeface="Verdana"/>
            </a:endParaRPr>
          </a:p>
          <a:p>
            <a:pPr marL="354965" indent="-342265">
              <a:lnSpc>
                <a:spcPct val="100000"/>
              </a:lnSpc>
              <a:spcBef>
                <a:spcPts val="1010"/>
              </a:spcBef>
              <a:buClr>
                <a:srgbClr val="EF7E09"/>
              </a:buClr>
              <a:buSzPct val="80000"/>
              <a:buFont typeface="Wingdings"/>
              <a:buChar char=""/>
              <a:tabLst>
                <a:tab pos="354965" algn="l"/>
              </a:tabLst>
            </a:pPr>
            <a:r>
              <a:rPr sz="2000" spc="-140" dirty="0">
                <a:latin typeface="Verdana"/>
                <a:cs typeface="Verdana"/>
              </a:rPr>
              <a:t>Daily:-</a:t>
            </a:r>
            <a:r>
              <a:rPr lang="en-IN" sz="2000" spc="-175" dirty="0">
                <a:latin typeface="Verdana"/>
                <a:cs typeface="Verdana"/>
              </a:rPr>
              <a:t>3 </a:t>
            </a:r>
            <a:r>
              <a:rPr sz="2000" spc="-10" dirty="0">
                <a:latin typeface="Verdana"/>
                <a:cs typeface="Verdana"/>
              </a:rPr>
              <a:t>hours</a:t>
            </a:r>
            <a:endParaRPr sz="2000" dirty="0">
              <a:latin typeface="Verdana"/>
              <a:cs typeface="Verdana"/>
            </a:endParaRPr>
          </a:p>
          <a:p>
            <a:pPr marL="354965" indent="-342265">
              <a:lnSpc>
                <a:spcPct val="100000"/>
              </a:lnSpc>
              <a:spcBef>
                <a:spcPts val="994"/>
              </a:spcBef>
              <a:buClr>
                <a:srgbClr val="EF7E09"/>
              </a:buClr>
              <a:buSzPct val="80000"/>
              <a:buFont typeface="Wingdings"/>
              <a:buChar char=""/>
              <a:tabLst>
                <a:tab pos="354965" algn="l"/>
              </a:tabLst>
            </a:pPr>
            <a:r>
              <a:rPr sz="2000" spc="-45" dirty="0">
                <a:latin typeface="Verdana"/>
                <a:cs typeface="Verdana"/>
              </a:rPr>
              <a:t>End</a:t>
            </a:r>
            <a:r>
              <a:rPr sz="2000" spc="-85" dirty="0">
                <a:latin typeface="Verdana"/>
                <a:cs typeface="Verdana"/>
              </a:rPr>
              <a:t> </a:t>
            </a:r>
            <a:r>
              <a:rPr sz="2000" spc="-70" dirty="0">
                <a:latin typeface="Verdana"/>
                <a:cs typeface="Verdana"/>
              </a:rPr>
              <a:t>date:-</a:t>
            </a:r>
            <a:r>
              <a:rPr lang="en-IN" sz="2000" spc="-40" dirty="0">
                <a:latin typeface="Verdana"/>
                <a:cs typeface="Verdana"/>
              </a:rPr>
              <a:t>20</a:t>
            </a:r>
            <a:r>
              <a:rPr sz="2000" spc="-40" dirty="0">
                <a:latin typeface="Verdana"/>
                <a:cs typeface="Verdana"/>
              </a:rPr>
              <a:t>/0</a:t>
            </a:r>
            <a:r>
              <a:rPr lang="en-IN" sz="2000" spc="-40" dirty="0">
                <a:latin typeface="Verdana"/>
                <a:cs typeface="Verdana"/>
              </a:rPr>
              <a:t>1</a:t>
            </a:r>
            <a:r>
              <a:rPr sz="2000" spc="-40" dirty="0">
                <a:latin typeface="Verdana"/>
                <a:cs typeface="Verdana"/>
              </a:rPr>
              <a:t>/202</a:t>
            </a:r>
            <a:r>
              <a:rPr lang="en-IN" sz="2000" spc="-40" dirty="0">
                <a:latin typeface="Verdana"/>
                <a:cs typeface="Verdana"/>
              </a:rPr>
              <a:t>5</a:t>
            </a:r>
            <a:endParaRPr sz="2000" dirty="0">
              <a:latin typeface="Verdana"/>
              <a:cs typeface="Verdana"/>
            </a:endParaRPr>
          </a:p>
        </p:txBody>
      </p:sp>
    </p:spTree>
    <p:extLst>
      <p:ext uri="{BB962C8B-B14F-4D97-AF65-F5344CB8AC3E}">
        <p14:creationId xmlns:p14="http://schemas.microsoft.com/office/powerpoint/2010/main" val="2621059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C90EC1C5-286A-86DA-EAB9-84E3C7386F50}"/>
              </a:ext>
            </a:extLst>
          </p:cNvPr>
          <p:cNvSpPr txBox="1">
            <a:spLocks noGrp="1"/>
          </p:cNvSpPr>
          <p:nvPr>
            <p:ph type="title"/>
          </p:nvPr>
        </p:nvSpPr>
        <p:spPr>
          <a:xfrm>
            <a:off x="3880739" y="1028446"/>
            <a:ext cx="2873375" cy="546100"/>
          </a:xfrm>
          <a:prstGeom prst="rect">
            <a:avLst/>
          </a:prstGeom>
          <a:solidFill>
            <a:srgbClr val="FFFF00"/>
          </a:solidFill>
        </p:spPr>
        <p:txBody>
          <a:bodyPr vert="horz" wrap="square" lIns="0" tIns="0" rIns="0" bIns="0" rtlCol="0">
            <a:spAutoFit/>
          </a:bodyPr>
          <a:lstStyle/>
          <a:p>
            <a:pPr marL="635">
              <a:lnSpc>
                <a:spcPts val="4215"/>
              </a:lnSpc>
            </a:pPr>
            <a:r>
              <a:rPr sz="3600" spc="-615" dirty="0">
                <a:solidFill>
                  <a:srgbClr val="C00000"/>
                </a:solidFill>
              </a:rPr>
              <a:t>LIST</a:t>
            </a:r>
            <a:r>
              <a:rPr sz="3600" spc="-285" dirty="0">
                <a:solidFill>
                  <a:srgbClr val="C00000"/>
                </a:solidFill>
              </a:rPr>
              <a:t> </a:t>
            </a:r>
            <a:r>
              <a:rPr sz="3600" spc="-10" dirty="0">
                <a:solidFill>
                  <a:srgbClr val="C00000"/>
                </a:solidFill>
              </a:rPr>
              <a:t>OF</a:t>
            </a:r>
            <a:r>
              <a:rPr sz="3600" spc="-300" dirty="0">
                <a:solidFill>
                  <a:srgbClr val="C00000"/>
                </a:solidFill>
              </a:rPr>
              <a:t> </a:t>
            </a:r>
            <a:r>
              <a:rPr sz="3600" spc="-535" dirty="0">
                <a:solidFill>
                  <a:srgbClr val="C00000"/>
                </a:solidFill>
              </a:rPr>
              <a:t>SKILLS</a:t>
            </a:r>
            <a:endParaRPr sz="3600"/>
          </a:p>
        </p:txBody>
      </p:sp>
      <p:sp>
        <p:nvSpPr>
          <p:cNvPr id="5" name="object 3">
            <a:extLst>
              <a:ext uri="{FF2B5EF4-FFF2-40B4-BE49-F238E27FC236}">
                <a16:creationId xmlns:a16="http://schemas.microsoft.com/office/drawing/2014/main" id="{17B107AA-23EE-AFCE-D6E5-B3EE5C303980}"/>
              </a:ext>
            </a:extLst>
          </p:cNvPr>
          <p:cNvSpPr txBox="1"/>
          <p:nvPr/>
        </p:nvSpPr>
        <p:spPr>
          <a:xfrm>
            <a:off x="990600" y="2037593"/>
            <a:ext cx="7882255" cy="2782813"/>
          </a:xfrm>
          <a:prstGeom prst="rect">
            <a:avLst/>
          </a:prstGeom>
        </p:spPr>
        <p:txBody>
          <a:bodyPr vert="horz" wrap="square" lIns="0" tIns="12700" rIns="0" bIns="0" rtlCol="0">
            <a:spAutoFit/>
          </a:bodyPr>
          <a:lstStyle/>
          <a:p>
            <a:pPr marL="12700">
              <a:lnSpc>
                <a:spcPct val="100000"/>
              </a:lnSpc>
              <a:spcBef>
                <a:spcPts val="100"/>
              </a:spcBef>
            </a:pPr>
            <a:r>
              <a:rPr lang="en-US" sz="1800" spc="-70" dirty="0">
                <a:solidFill>
                  <a:srgbClr val="C00000"/>
                </a:solidFill>
                <a:latin typeface="Verdana"/>
                <a:cs typeface="Verdana"/>
              </a:rPr>
              <a:t>Behaviors/Soft</a:t>
            </a:r>
            <a:r>
              <a:rPr lang="en-US" sz="1800" spc="-55" dirty="0">
                <a:solidFill>
                  <a:srgbClr val="C00000"/>
                </a:solidFill>
                <a:latin typeface="Verdana"/>
                <a:cs typeface="Verdana"/>
              </a:rPr>
              <a:t> </a:t>
            </a:r>
            <a:r>
              <a:rPr lang="en-US" sz="1800" spc="-20" dirty="0">
                <a:solidFill>
                  <a:srgbClr val="C00000"/>
                </a:solidFill>
                <a:latin typeface="Verdana"/>
                <a:cs typeface="Verdana"/>
              </a:rPr>
              <a:t>Skills</a:t>
            </a:r>
            <a:br>
              <a:rPr lang="en-US" sz="1800" spc="-20" dirty="0">
                <a:solidFill>
                  <a:srgbClr val="C00000"/>
                </a:solidFill>
                <a:latin typeface="Verdana"/>
                <a:cs typeface="Verdana"/>
              </a:rPr>
            </a:br>
            <a:endParaRPr lang="en-US" sz="1800" dirty="0">
              <a:latin typeface="Verdana"/>
              <a:cs typeface="Verdana"/>
            </a:endParaRPr>
          </a:p>
          <a:p>
            <a:pPr marL="298450" indent="-285750">
              <a:lnSpc>
                <a:spcPct val="100000"/>
              </a:lnSpc>
              <a:buFont typeface="Courier New"/>
              <a:buChar char="o"/>
              <a:tabLst>
                <a:tab pos="298450" algn="l"/>
              </a:tabLst>
            </a:pPr>
            <a:r>
              <a:rPr lang="en-US" b="1" dirty="0"/>
              <a:t>Technical Skills: </a:t>
            </a:r>
            <a:r>
              <a:rPr lang="en-IN" dirty="0"/>
              <a:t>Data Analysis</a:t>
            </a:r>
            <a:r>
              <a:rPr lang="en-US" dirty="0"/>
              <a:t>, </a:t>
            </a:r>
            <a:r>
              <a:rPr lang="en-IN" dirty="0"/>
              <a:t>Equipment Handling</a:t>
            </a:r>
            <a:r>
              <a:rPr lang="en-US" dirty="0"/>
              <a:t>, and </a:t>
            </a:r>
            <a:r>
              <a:rPr lang="en-IN" dirty="0"/>
              <a:t>Report Generation</a:t>
            </a:r>
            <a:br>
              <a:rPr lang="en-US" dirty="0"/>
            </a:br>
            <a:endParaRPr lang="en-US" dirty="0"/>
          </a:p>
          <a:p>
            <a:pPr marL="298450" indent="-285750">
              <a:lnSpc>
                <a:spcPct val="100000"/>
              </a:lnSpc>
              <a:buFont typeface="Courier New"/>
              <a:buChar char="o"/>
              <a:tabLst>
                <a:tab pos="298450" algn="l"/>
              </a:tabLst>
            </a:pPr>
            <a:r>
              <a:rPr lang="en-US" b="1" dirty="0"/>
              <a:t> Problem-Solving: </a:t>
            </a:r>
            <a:r>
              <a:rPr lang="en-IN" dirty="0"/>
              <a:t>Issue Resolution, Analytical Thinking</a:t>
            </a:r>
            <a:r>
              <a:rPr lang="en-US" dirty="0"/>
              <a:t> and </a:t>
            </a:r>
            <a:r>
              <a:rPr lang="en-IN" dirty="0"/>
              <a:t>Innovative Solutions</a:t>
            </a:r>
            <a:br>
              <a:rPr lang="en-US" dirty="0"/>
            </a:br>
            <a:endParaRPr lang="en-US" dirty="0"/>
          </a:p>
          <a:p>
            <a:pPr marL="298450" indent="-285750">
              <a:lnSpc>
                <a:spcPct val="100000"/>
              </a:lnSpc>
              <a:buFont typeface="Courier New"/>
              <a:buChar char="o"/>
              <a:tabLst>
                <a:tab pos="298450" algn="l"/>
              </a:tabLst>
            </a:pPr>
            <a:r>
              <a:rPr lang="en-US" b="1" dirty="0"/>
              <a:t>Organizational Skills: </a:t>
            </a:r>
            <a:r>
              <a:rPr lang="en-IN" dirty="0"/>
              <a:t>Time Management</a:t>
            </a:r>
            <a:r>
              <a:rPr lang="en-US" dirty="0"/>
              <a:t>, </a:t>
            </a:r>
            <a:r>
              <a:rPr lang="en-IN" dirty="0"/>
              <a:t>Documentation</a:t>
            </a:r>
            <a:r>
              <a:rPr lang="en-US" dirty="0"/>
              <a:t>, and </a:t>
            </a:r>
            <a:br>
              <a:rPr lang="en-US" dirty="0"/>
            </a:br>
            <a:r>
              <a:rPr lang="en-US" dirty="0"/>
              <a:t>			 </a:t>
            </a:r>
            <a:r>
              <a:rPr lang="en-IN" dirty="0"/>
              <a:t>Team Coordination</a:t>
            </a:r>
            <a:endParaRPr lang="en-US" sz="1800" dirty="0">
              <a:latin typeface="Verdana"/>
              <a:cs typeface="Verdana"/>
            </a:endParaRPr>
          </a:p>
        </p:txBody>
      </p:sp>
    </p:spTree>
    <p:extLst>
      <p:ext uri="{BB962C8B-B14F-4D97-AF65-F5344CB8AC3E}">
        <p14:creationId xmlns:p14="http://schemas.microsoft.com/office/powerpoint/2010/main" val="225784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598ABF08-9309-3F14-DDEB-D510A23FE8B7}"/>
              </a:ext>
            </a:extLst>
          </p:cNvPr>
          <p:cNvSpPr txBox="1">
            <a:spLocks noGrp="1"/>
          </p:cNvSpPr>
          <p:nvPr>
            <p:ph type="title"/>
          </p:nvPr>
        </p:nvSpPr>
        <p:spPr>
          <a:xfrm>
            <a:off x="724916" y="473709"/>
            <a:ext cx="8488045" cy="1306195"/>
          </a:xfrm>
          <a:prstGeom prst="rect">
            <a:avLst/>
          </a:prstGeom>
        </p:spPr>
        <p:txBody>
          <a:bodyPr vert="horz" wrap="square" lIns="0" tIns="12700" rIns="0" bIns="0" rtlCol="0">
            <a:spAutoFit/>
          </a:bodyPr>
          <a:lstStyle/>
          <a:p>
            <a:pPr marL="12700" marR="5080">
              <a:lnSpc>
                <a:spcPct val="100000"/>
              </a:lnSpc>
              <a:spcBef>
                <a:spcPts val="100"/>
              </a:spcBef>
            </a:pPr>
            <a:r>
              <a:rPr spc="229" dirty="0"/>
              <a:t>A</a:t>
            </a:r>
            <a:r>
              <a:rPr spc="-305" dirty="0"/>
              <a:t> </a:t>
            </a:r>
            <a:r>
              <a:rPr spc="-245" dirty="0"/>
              <a:t>NOTE</a:t>
            </a:r>
            <a:r>
              <a:rPr spc="-305" dirty="0"/>
              <a:t> </a:t>
            </a:r>
            <a:r>
              <a:rPr spc="125" dirty="0"/>
              <a:t>ON</a:t>
            </a:r>
            <a:r>
              <a:rPr spc="-290" dirty="0"/>
              <a:t> </a:t>
            </a:r>
            <a:r>
              <a:rPr spc="-509" dirty="0"/>
              <a:t>THE</a:t>
            </a:r>
            <a:r>
              <a:rPr spc="-305" dirty="0"/>
              <a:t> </a:t>
            </a:r>
            <a:r>
              <a:rPr spc="-235" dirty="0"/>
              <a:t>PREPARATIONS </a:t>
            </a:r>
            <a:r>
              <a:rPr spc="-20" dirty="0"/>
              <a:t>DONE</a:t>
            </a:r>
          </a:p>
        </p:txBody>
      </p:sp>
      <p:sp>
        <p:nvSpPr>
          <p:cNvPr id="5" name="object 3">
            <a:extLst>
              <a:ext uri="{FF2B5EF4-FFF2-40B4-BE49-F238E27FC236}">
                <a16:creationId xmlns:a16="http://schemas.microsoft.com/office/drawing/2014/main" id="{187B4076-6734-905F-7304-E3888C24B92B}"/>
              </a:ext>
            </a:extLst>
          </p:cNvPr>
          <p:cNvSpPr txBox="1"/>
          <p:nvPr/>
        </p:nvSpPr>
        <p:spPr>
          <a:xfrm>
            <a:off x="1182116" y="1954959"/>
            <a:ext cx="7054215" cy="2576346"/>
          </a:xfrm>
          <a:prstGeom prst="rect">
            <a:avLst/>
          </a:prstGeom>
        </p:spPr>
        <p:txBody>
          <a:bodyPr vert="horz" wrap="square" lIns="0" tIns="138430" rIns="0" bIns="0" rtlCol="0">
            <a:spAutoFit/>
          </a:bodyPr>
          <a:lstStyle/>
          <a:p>
            <a:pPr marL="354965" indent="-342265">
              <a:lnSpc>
                <a:spcPct val="100000"/>
              </a:lnSpc>
              <a:spcBef>
                <a:spcPts val="1090"/>
              </a:spcBef>
              <a:buClr>
                <a:srgbClr val="EF7E09"/>
              </a:buClr>
              <a:buSzPct val="80000"/>
              <a:buFont typeface="Wingdings"/>
              <a:buChar char=""/>
              <a:tabLst>
                <a:tab pos="354965" algn="l"/>
              </a:tabLst>
            </a:pPr>
            <a:r>
              <a:rPr lang="en-US" sz="2000" dirty="0"/>
              <a:t>Completed basic accounting courses</a:t>
            </a:r>
            <a:br>
              <a:rPr lang="en-US" sz="2000" dirty="0"/>
            </a:br>
            <a:endParaRPr lang="en-US" sz="2000" dirty="0"/>
          </a:p>
          <a:p>
            <a:pPr marL="354965" indent="-342265">
              <a:lnSpc>
                <a:spcPct val="100000"/>
              </a:lnSpc>
              <a:spcBef>
                <a:spcPts val="1090"/>
              </a:spcBef>
              <a:buClr>
                <a:srgbClr val="EF7E09"/>
              </a:buClr>
              <a:buSzPct val="80000"/>
              <a:buFont typeface="Wingdings"/>
              <a:buChar char=""/>
              <a:tabLst>
                <a:tab pos="354965" algn="l"/>
              </a:tabLst>
            </a:pPr>
            <a:r>
              <a:rPr lang="en-US" sz="2000" dirty="0"/>
              <a:t>Soft skills training in client communication</a:t>
            </a:r>
            <a:br>
              <a:rPr lang="en-US" sz="2000" dirty="0"/>
            </a:br>
            <a:endParaRPr lang="en-US" sz="2000" dirty="0"/>
          </a:p>
          <a:p>
            <a:pPr marL="354965" indent="-342265">
              <a:lnSpc>
                <a:spcPct val="100000"/>
              </a:lnSpc>
              <a:spcBef>
                <a:spcPts val="1090"/>
              </a:spcBef>
              <a:buClr>
                <a:srgbClr val="EF7E09"/>
              </a:buClr>
              <a:buSzPct val="80000"/>
              <a:buFont typeface="Wingdings"/>
              <a:buChar char=""/>
              <a:tabLst>
                <a:tab pos="354965" algn="l"/>
              </a:tabLst>
            </a:pPr>
            <a:r>
              <a:rPr lang="en-US" sz="2000" dirty="0"/>
              <a:t>Received introductory training on tax filing software and GST compliance, ensuring proficiency in financial regulations.</a:t>
            </a:r>
            <a:endParaRPr lang="en-US" sz="2000" dirty="0">
              <a:latin typeface="Verdana"/>
              <a:cs typeface="Verdana"/>
            </a:endParaRPr>
          </a:p>
        </p:txBody>
      </p:sp>
    </p:spTree>
    <p:extLst>
      <p:ext uri="{BB962C8B-B14F-4D97-AF65-F5344CB8AC3E}">
        <p14:creationId xmlns:p14="http://schemas.microsoft.com/office/powerpoint/2010/main" val="816876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TotalTime>
  <Words>735</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 Display</vt:lpstr>
      <vt:lpstr>Courier New</vt:lpstr>
      <vt:lpstr>Lucida Sans Unicode</vt:lpstr>
      <vt:lpstr>Times New Roman</vt:lpstr>
      <vt:lpstr>Verdana</vt:lpstr>
      <vt:lpstr>Wingdings</vt:lpstr>
      <vt:lpstr>Office Theme</vt:lpstr>
      <vt:lpstr>WEL-COME</vt:lpstr>
      <vt:lpstr>SHARADCHANDRA PAWAR ARTS &amp; COMMERCE COLLEGE</vt:lpstr>
      <vt:lpstr>Company Details</vt:lpstr>
      <vt:lpstr>PowerPoint Presentation</vt:lpstr>
      <vt:lpstr>PowerPoint Presentation</vt:lpstr>
      <vt:lpstr>AREA OF INTERNSHIP</vt:lpstr>
      <vt:lpstr>ALLOCATION OF 60 HOURS</vt:lpstr>
      <vt:lpstr>LIST OF SKILLS</vt:lpstr>
      <vt:lpstr>A NOTE ON THE PREPARATIONS DONE</vt:lpstr>
      <vt:lpstr>DETAILS OF THE PRIMARY DISCUSSION WITH INTERNSHIP PROVING ORAGANIZATION</vt:lpstr>
      <vt:lpstr>PowerPoint Presentation</vt:lpstr>
      <vt:lpstr>ACKNOWLEDGEMENT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Atul mokal</dc:creator>
  <cp:lastModifiedBy>Ganesh More</cp:lastModifiedBy>
  <cp:revision>2</cp:revision>
  <dcterms:created xsi:type="dcterms:W3CDTF">2024-10-17T17:01:01Z</dcterms:created>
  <dcterms:modified xsi:type="dcterms:W3CDTF">2025-02-27T07:39:41Z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2023-01-14T00:00:00Z</vt:filetime>
  </property>
  <property fmtid="{D5CDD505-2E9C-101B-9397-08002B2CF9AE}" pid="3" name="Creator">
    <vt:lpwstr>Microsoft® PowerPoint® 2021</vt:lpwstr>
  </property>
  <property fmtid="{D5CDD505-2E9C-101B-9397-08002B2CF9AE}" pid="4" name="LastSaved">
    <vt:filetime>2024-10-17T00:00:00Z</vt:filetime>
  </property>
  <property fmtid="{D5CDD505-2E9C-101B-9397-08002B2CF9AE}" pid="5" name="Producer">
    <vt:lpwstr>Microsoft® PowerPoint® 2021</vt:lpwstr>
  </property>
</Properties>
</file>