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FB3A-2DCC-CBBA-0905-F8068BA0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5F9AD-D849-1A80-3D81-E64F9EBF0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01B8-60AF-F6CF-9AAB-5127888E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8FAE-065E-6B2F-E685-F5E44D7C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26361-74B8-9D08-E868-3EECB369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D67B-5AC9-288C-9F24-011983C3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A6DA4-C79E-47F0-4264-2D03A5AF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2669-72A8-38E0-8283-50C890C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5EF39-E426-E8B4-8DDB-26DC8C8F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CF7D1-95AD-EA71-3990-8F42DD56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FAD3C-26E3-9D9D-9F45-0341C181C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6B0F5-BD5D-ED5B-1F5B-A450B49FE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B279-8A68-EFA2-302B-8B7EC70C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208D-71C9-279E-0D5D-43615D9C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F72FF-5C2E-F9B5-2585-63B2B336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4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642B-D32B-624D-DA5E-7D23D4B2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7FD7-00F3-B0CA-975D-3082E173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0E4F-486A-D08C-22DB-10CFE0ED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0690-2F1C-DB6F-1DFA-7CF52800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8D5F-F507-F1E7-B13A-64C7509E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C48E-36D7-ECDC-E3F3-832AC0B7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F60C-76B2-DBDC-ACAE-AC3E39F6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DDE7-84AC-349A-E635-1C7FCE2B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6F34-E97D-F4F6-B95E-B189636B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29D14-BE31-D096-7A9F-2FD3689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D898-F01A-D06A-6399-4798692D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34B6-6AF8-F0B4-9925-A1BD99C6A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A0B66-A63A-A911-2FAD-9FEB13C17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DF5E-876F-12AD-97E0-7F211B59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95A7-EB12-2F94-A3AF-E228C669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314AA-5C6E-3328-B811-91DF983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16BE-D92A-647A-E88D-4E3D537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A3C3-D6C4-13DC-7C4B-5F3F5396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1E71-E31D-5864-4C90-868AD9930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8C2B1-97C6-768C-34DA-8A3A8BFDE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650DB-102B-A017-F7B6-118B050B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71769-B066-10E7-11D7-EFAF7DB0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A450A-0614-AFE5-6B03-27036DF9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56FC-BA5B-599D-208A-9BD6A14C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CF22-DADB-B9A8-EE0E-BA36C24A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AC6F6-1B08-CFCE-1737-45221280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56A5A-7C42-66C5-89C4-DBF3260B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BDDA-9602-3697-ABCA-7743FD6D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3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1B5D8-215C-3EE2-AFB5-C1F7E069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BACBB-F878-C936-CB77-C9023C588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90F3-C1D3-7B24-FBA6-FD37C134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7554-54E5-0DC1-6E7A-7488E82F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429DC-D11E-E312-CD7F-4BD9DEAC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13785-D2E9-1773-0FA7-717379132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8637-6D7F-4480-C0F7-9CECD04A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966F-7CC8-BA07-6250-E818D308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35D29-0438-D5C4-F44F-302FFBFC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941-1387-DA24-628A-8EFED76B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EFE0-2B9A-5C28-75BC-2F8B347DD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90A88-E3E0-70C0-A42A-D0ADD6EA2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18C4F-1682-CA56-AD67-863D4B53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690B-FBA7-5F85-5EA4-89F01FB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CE7B4-5FB7-7008-5616-7D4C6BE1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E65A3-142A-9B16-74DC-9BF76A2B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847A-3A54-E0CF-D0E4-E554B7D2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2DDE-CB2D-94D7-D5A9-FF91BFCF7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53DC-9C1E-4EBA-A0B0-A8AF28A96D8A}" type="datetimeFigureOut">
              <a:rPr lang="en-US" smtClean="0"/>
              <a:t>2023-03-04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0EDEA-7D34-5ADE-22A4-4751B8860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1B45-B630-6D5E-582E-DA0F7096E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DB7C-F15C-4C64-ADC4-FAEF08EB8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CE1FD-5F8D-BF68-40D9-C1C0E3AC15BC}"/>
              </a:ext>
            </a:extLst>
          </p:cNvPr>
          <p:cNvSpPr txBox="1"/>
          <p:nvPr/>
        </p:nvSpPr>
        <p:spPr>
          <a:xfrm>
            <a:off x="1841240" y="2788104"/>
            <a:ext cx="921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Map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Reduce &amp; Apache Spark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83523" y="6027576"/>
            <a:ext cx="381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239332V – Lokugamage G.N.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3" y="4608545"/>
            <a:ext cx="4125090" cy="141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23" y="520765"/>
            <a:ext cx="29718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696415-3054-D8E8-7457-E822518D0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31" y="545639"/>
            <a:ext cx="11803224" cy="607770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What is Map Reduce?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programming model that enables the processing of large data sets in a distributed computing environment.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Breaking down a large data set into smaller chunks, called “Maps“.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Results of the maps are then combined, or reduced, to produce the final output.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What is Big Data?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Extremely large datasets that cannot be processed using traditional methods.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Includes factors such as volume, velocity, variety, and veracity.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Why Map Reduce?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Centralized servers are not suitable for processing large volumes of scalable data and can create bottlenecks when processing multiple files at once.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Standard database servers are also unable to handle such large volumes of data.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How Map Reduce Works?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Map task converts data into key-value pairs.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Reduce task combines and summarizes those pairs into a smaller set.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Input Phase, Map, Intermediate Keys, Combiner, Shuffle and Sort, Reducer, Output Phase.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CE1FD-5F8D-BF68-40D9-C1C0E3AC15BC}"/>
              </a:ext>
            </a:extLst>
          </p:cNvPr>
          <p:cNvSpPr txBox="1"/>
          <p:nvPr/>
        </p:nvSpPr>
        <p:spPr>
          <a:xfrm>
            <a:off x="74645" y="83975"/>
            <a:ext cx="338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Map Reduce</a:t>
            </a:r>
          </a:p>
        </p:txBody>
      </p:sp>
    </p:spTree>
    <p:extLst>
      <p:ext uri="{BB962C8B-B14F-4D97-AF65-F5344CB8AC3E}">
        <p14:creationId xmlns:p14="http://schemas.microsoft.com/office/powerpoint/2010/main" val="36775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C696415-3054-D8E8-7457-E822518D0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31" y="545639"/>
            <a:ext cx="11803224" cy="607770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What is Apache Spark?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 lightning-fast cluster computing technology, designed for fast computation.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In-memory cluster computing.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Batch applications, iterative algorithms, interactive queries and streaming.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APIs that allow developers to perform data processing, machine learning, and graph processing tasks.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can be used with Hadoop; it is not dependent on Hadoop and can be used with other storage systems as well.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Features of Apache Spark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Speed, Supports multiple languages, Advanced Analytics.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</a:rPr>
              <a:t>Components of Apache Spark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Apache Spark Core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Spark SQL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Spark Streaming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MLlib (Machine Learning Library)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GraphX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CE1FD-5F8D-BF68-40D9-C1C0E3AC15BC}"/>
              </a:ext>
            </a:extLst>
          </p:cNvPr>
          <p:cNvSpPr txBox="1"/>
          <p:nvPr/>
        </p:nvSpPr>
        <p:spPr>
          <a:xfrm>
            <a:off x="74645" y="83975"/>
            <a:ext cx="338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68175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03754b-51ba-4153-a20b-668c09f13d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8C7231CC16647A3B6794226DC0F45" ma:contentTypeVersion="12" ma:contentTypeDescription="Create a new document." ma:contentTypeScope="" ma:versionID="c5660e9ebdd51c9fc7d0d63505c5652f">
  <xsd:schema xmlns:xsd="http://www.w3.org/2001/XMLSchema" xmlns:xs="http://www.w3.org/2001/XMLSchema" xmlns:p="http://schemas.microsoft.com/office/2006/metadata/properties" xmlns:ns3="00d03fc8-62e5-4f2b-8056-2050e273c236" xmlns:ns4="5703754b-51ba-4153-a20b-668c09f13db4" targetNamespace="http://schemas.microsoft.com/office/2006/metadata/properties" ma:root="true" ma:fieldsID="aaa44b3b4d62b2df808bc89814aeb40f" ns3:_="" ns4:_="">
    <xsd:import namespace="00d03fc8-62e5-4f2b-8056-2050e273c236"/>
    <xsd:import namespace="5703754b-51ba-4153-a20b-668c09f13d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03fc8-62e5-4f2b-8056-2050e273c2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03754b-51ba-4153-a20b-668c09f13d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F50DEA-F2DC-486F-9253-E7F895A261F5}">
  <ds:schemaRefs>
    <ds:schemaRef ds:uri="http://schemas.microsoft.com/office/2006/documentManagement/types"/>
    <ds:schemaRef ds:uri="http://purl.org/dc/dcmitype/"/>
    <ds:schemaRef ds:uri="http://purl.org/dc/elements/1.1/"/>
    <ds:schemaRef ds:uri="5703754b-51ba-4153-a20b-668c09f13db4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0d03fc8-62e5-4f2b-8056-2050e273c236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1780E12-7F1D-425B-8107-2466A7CA3E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673C89-5608-4B8D-893E-C24A34006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d03fc8-62e5-4f2b-8056-2050e273c236"/>
    <ds:schemaRef ds:uri="5703754b-51ba-4153-a20b-668c09f13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Nayanajith</dc:creator>
  <cp:lastModifiedBy>Ganesh Nayanajith</cp:lastModifiedBy>
  <cp:revision>14</cp:revision>
  <dcterms:created xsi:type="dcterms:W3CDTF">2023-02-26T03:41:13Z</dcterms:created>
  <dcterms:modified xsi:type="dcterms:W3CDTF">2023-03-04T14:35:12Z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0x0101004558C7231CC16647A3B6794226DC0F45</vt:lpwstr>
  </property>
</Properties>
</file>