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81" r:id="rId6"/>
    <p:sldId id="268" r:id="rId7"/>
    <p:sldId id="260" r:id="rId8"/>
    <p:sldId id="264" r:id="rId9"/>
    <p:sldId id="261" r:id="rId10"/>
    <p:sldId id="267"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F1A77D-56BD-41AE-94E8-625CFFCE8E7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360921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1A77D-56BD-41AE-94E8-625CFFCE8E7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38603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1A77D-56BD-41AE-94E8-625CFFCE8E7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532F26-5FEA-4DB6-9A81-5F37622D81F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6019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F1A77D-56BD-41AE-94E8-625CFFCE8E7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165136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F1A77D-56BD-41AE-94E8-625CFFCE8E7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532F26-5FEA-4DB6-9A81-5F37622D81F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89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F1A77D-56BD-41AE-94E8-625CFFCE8E7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309704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1A77D-56BD-41AE-94E8-625CFFCE8E7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750831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1A77D-56BD-41AE-94E8-625CFFCE8E7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399488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1A77D-56BD-41AE-94E8-625CFFCE8E7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148446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1A77D-56BD-41AE-94E8-625CFFCE8E76}"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154654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F1A77D-56BD-41AE-94E8-625CFFCE8E7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142297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F1A77D-56BD-41AE-94E8-625CFFCE8E76}"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280526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F1A77D-56BD-41AE-94E8-625CFFCE8E76}"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3401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1A77D-56BD-41AE-94E8-625CFFCE8E76}"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104825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1A77D-56BD-41AE-94E8-625CFFCE8E7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1303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1A77D-56BD-41AE-94E8-625CFFCE8E76}"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532F26-5FEA-4DB6-9A81-5F37622D81FC}" type="slidenum">
              <a:rPr lang="en-US" smtClean="0"/>
              <a:t>‹#›</a:t>
            </a:fld>
            <a:endParaRPr lang="en-US"/>
          </a:p>
        </p:txBody>
      </p:sp>
    </p:spTree>
    <p:extLst>
      <p:ext uri="{BB962C8B-B14F-4D97-AF65-F5344CB8AC3E}">
        <p14:creationId xmlns:p14="http://schemas.microsoft.com/office/powerpoint/2010/main" val="323753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F1A77D-56BD-41AE-94E8-625CFFCE8E76}" type="datetimeFigureOut">
              <a:rPr lang="en-US" smtClean="0"/>
              <a:t>11/29/2016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532F26-5FEA-4DB6-9A81-5F37622D81FC}" type="slidenum">
              <a:rPr lang="en-US" smtClean="0"/>
              <a:t>‹#›</a:t>
            </a:fld>
            <a:endParaRPr lang="en-US"/>
          </a:p>
        </p:txBody>
      </p:sp>
    </p:spTree>
    <p:extLst>
      <p:ext uri="{BB962C8B-B14F-4D97-AF65-F5344CB8AC3E}">
        <p14:creationId xmlns:p14="http://schemas.microsoft.com/office/powerpoint/2010/main" val="241157218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aneshniitmy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Presented By</a:t>
            </a:r>
            <a:r>
              <a:rPr lang="en-US" b="1" dirty="0" smtClean="0"/>
              <a:t/>
            </a:r>
            <a:br>
              <a:rPr lang="en-US" b="1" dirty="0" smtClean="0"/>
            </a:br>
            <a:endParaRPr lang="en-US" dirty="0"/>
          </a:p>
        </p:txBody>
      </p:sp>
      <p:sp>
        <p:nvSpPr>
          <p:cNvPr id="3" name="Subtitle 2"/>
          <p:cNvSpPr>
            <a:spLocks noGrp="1"/>
          </p:cNvSpPr>
          <p:nvPr>
            <p:ph type="subTitle" idx="1"/>
          </p:nvPr>
        </p:nvSpPr>
        <p:spPr/>
        <p:txBody>
          <a:bodyPr/>
          <a:lstStyle/>
          <a:p>
            <a:r>
              <a:rPr lang="en-US" dirty="0" err="1" smtClean="0"/>
              <a:t>Ganesh.S</a:t>
            </a:r>
            <a:endParaRPr lang="en-US" dirty="0"/>
          </a:p>
        </p:txBody>
      </p:sp>
    </p:spTree>
    <p:extLst>
      <p:ext uri="{BB962C8B-B14F-4D97-AF65-F5344CB8AC3E}">
        <p14:creationId xmlns:p14="http://schemas.microsoft.com/office/powerpoint/2010/main" val="394367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Hadoop?</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5740" y="4169545"/>
            <a:ext cx="1953845" cy="4572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0173" y="2047254"/>
            <a:ext cx="1389415" cy="4572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1086" y="3055437"/>
            <a:ext cx="2221335" cy="4572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1840" y="1590054"/>
            <a:ext cx="1297735" cy="4572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22764" y="2147028"/>
            <a:ext cx="548640" cy="54864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0934" y="2238468"/>
            <a:ext cx="1075335" cy="4572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8943" y="3380251"/>
            <a:ext cx="692725" cy="4572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8001" y="2555127"/>
            <a:ext cx="2787805" cy="457200"/>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98007" y="3351668"/>
            <a:ext cx="1047798" cy="548640"/>
          </a:xfrm>
          <a:prstGeom prst="rect">
            <a:avLst/>
          </a:prstGeom>
        </p:spPr>
      </p:pic>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29245" y="1637887"/>
            <a:ext cx="3105510" cy="457200"/>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51215" y="5424713"/>
            <a:ext cx="1585665" cy="457200"/>
          </a:xfrm>
          <a:prstGeom prst="rect">
            <a:avLst/>
          </a:prstGeom>
        </p:spPr>
      </p:pic>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410173" y="4331295"/>
            <a:ext cx="1619275" cy="457200"/>
          </a:xfrm>
          <a:prstGeom prst="rect">
            <a:avLst/>
          </a:prstGeom>
        </p:spPr>
      </p:pic>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30136" y="5173454"/>
            <a:ext cx="1352665" cy="457200"/>
          </a:xfrm>
          <a:prstGeom prst="rect">
            <a:avLst/>
          </a:prstGeom>
        </p:spPr>
      </p:pic>
      <p:pic>
        <p:nvPicPr>
          <p:cNvPr id="16" name="Picture 1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88330" y="3284037"/>
            <a:ext cx="1215340" cy="457200"/>
          </a:xfrm>
          <a:prstGeom prst="rect">
            <a:avLst/>
          </a:prstGeom>
        </p:spPr>
      </p:pic>
      <p:pic>
        <p:nvPicPr>
          <p:cNvPr id="17" name="Picture 1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654844" y="4319338"/>
            <a:ext cx="872586" cy="548640"/>
          </a:xfrm>
          <a:prstGeom prst="rect">
            <a:avLst/>
          </a:prstGeom>
        </p:spPr>
      </p:pic>
      <p:pic>
        <p:nvPicPr>
          <p:cNvPr id="18" name="Picture 1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543801" y="5327502"/>
            <a:ext cx="2406315" cy="457200"/>
          </a:xfrm>
          <a:prstGeom prst="rect">
            <a:avLst/>
          </a:prstGeom>
        </p:spPr>
      </p:pic>
    </p:spTree>
    <p:extLst>
      <p:ext uri="{BB962C8B-B14F-4D97-AF65-F5344CB8AC3E}">
        <p14:creationId xmlns:p14="http://schemas.microsoft.com/office/powerpoint/2010/main" val="702662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on Shopping</a:t>
            </a:r>
            <a:endParaRPr lang="en-US" dirty="0"/>
          </a:p>
        </p:txBody>
      </p:sp>
      <p:sp>
        <p:nvSpPr>
          <p:cNvPr id="3" name="Content Placeholder 2"/>
          <p:cNvSpPr>
            <a:spLocks noGrp="1"/>
          </p:cNvSpPr>
          <p:nvPr>
            <p:ph idx="1"/>
          </p:nvPr>
        </p:nvSpPr>
        <p:spPr/>
        <p:txBody>
          <a:bodyPr/>
          <a:lstStyle/>
          <a:p>
            <a:pPr marL="0" indent="0">
              <a:buNone/>
            </a:pPr>
            <a:r>
              <a:rPr lang="en-US" u="sng" dirty="0" smtClean="0"/>
              <a:t>Objective:</a:t>
            </a:r>
          </a:p>
          <a:p>
            <a:r>
              <a:rPr lang="en-US" dirty="0" smtClean="0"/>
              <a:t>The </a:t>
            </a:r>
            <a:r>
              <a:rPr lang="en-US" dirty="0"/>
              <a:t>project is based on Data Analysis for </a:t>
            </a:r>
            <a:r>
              <a:rPr lang="en-US" dirty="0" smtClean="0"/>
              <a:t>Shopping</a:t>
            </a:r>
            <a:r>
              <a:rPr lang="en-US" dirty="0"/>
              <a:t>.</a:t>
            </a:r>
          </a:p>
          <a:p>
            <a:r>
              <a:rPr lang="en-US" dirty="0"/>
              <a:t>This project would help in Analyzing </a:t>
            </a:r>
            <a:r>
              <a:rPr lang="en-US" dirty="0" smtClean="0"/>
              <a:t>for </a:t>
            </a:r>
            <a:r>
              <a:rPr lang="en-US" dirty="0"/>
              <a:t>Maximum Business Profit, Customer Satisfaction, launching a new </a:t>
            </a:r>
            <a:r>
              <a:rPr lang="en-US" dirty="0" smtClean="0"/>
              <a:t>product in the shop.     </a:t>
            </a:r>
            <a:r>
              <a:rPr lang="en-US" b="1" dirty="0" smtClean="0"/>
              <a:t> </a:t>
            </a:r>
            <a:endParaRPr lang="en-US" dirty="0"/>
          </a:p>
          <a:p>
            <a:pPr marL="0" indent="0">
              <a:buNone/>
            </a:pPr>
            <a:endParaRPr lang="en-US" dirty="0"/>
          </a:p>
        </p:txBody>
      </p:sp>
    </p:spTree>
    <p:extLst>
      <p:ext uri="{BB962C8B-B14F-4D97-AF65-F5344CB8AC3E}">
        <p14:creationId xmlns:p14="http://schemas.microsoft.com/office/powerpoint/2010/main" val="2604268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b="1" dirty="0"/>
              <a:t>Use Case 1:To give the hats off points to the customer</a:t>
            </a:r>
            <a:endParaRPr lang="en-US" dirty="0"/>
          </a:p>
          <a:p>
            <a:pPr lvl="0" fontAlgn="base"/>
            <a:r>
              <a:rPr lang="en-US" dirty="0"/>
              <a:t>Shopper analysis all transaction of amount greater than 160   based upon that shopper give the hats off points to the customers. </a:t>
            </a:r>
          </a:p>
          <a:p>
            <a:r>
              <a:rPr lang="en-US" dirty="0"/>
              <a:t>We are analyze the transaction range between 175 and 200 amount based upon that we are giving 20 percent discount of that product.</a:t>
            </a:r>
            <a:endParaRPr lang="en-US" dirty="0"/>
          </a:p>
        </p:txBody>
      </p:sp>
    </p:spTree>
    <p:extLst>
      <p:ext uri="{BB962C8B-B14F-4D97-AF65-F5344CB8AC3E}">
        <p14:creationId xmlns:p14="http://schemas.microsoft.com/office/powerpoint/2010/main" val="3044950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b="1" dirty="0"/>
              <a:t>Use Case 2: To increase the profit of the shop</a:t>
            </a:r>
            <a:endParaRPr lang="en-US" dirty="0"/>
          </a:p>
          <a:p>
            <a:pPr lvl="0" fontAlgn="base"/>
            <a:r>
              <a:rPr lang="en-US" dirty="0"/>
              <a:t>Based upon the total count and total transaction we are identify the customer needs of the product .Based upon that we have to include the products in the shop.  </a:t>
            </a:r>
          </a:p>
          <a:p>
            <a:pPr lvl="0" fontAlgn="base"/>
            <a:r>
              <a:rPr lang="en-US" dirty="0"/>
              <a:t>We are decrease the count of the non-sell products and also increase the profit </a:t>
            </a:r>
            <a:r>
              <a:rPr lang="en-US" dirty="0" smtClean="0"/>
              <a:t>of </a:t>
            </a:r>
            <a:r>
              <a:rPr lang="en-US" dirty="0"/>
              <a:t>the shop. </a:t>
            </a:r>
          </a:p>
          <a:p>
            <a:endParaRPr lang="en-US" dirty="0"/>
          </a:p>
        </p:txBody>
      </p:sp>
    </p:spTree>
    <p:extLst>
      <p:ext uri="{BB962C8B-B14F-4D97-AF65-F5344CB8AC3E}">
        <p14:creationId xmlns:p14="http://schemas.microsoft.com/office/powerpoint/2010/main" val="1310915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b="1" dirty="0"/>
              <a:t>Use Case 3: To give the discount for the products to the customer </a:t>
            </a:r>
            <a:endParaRPr lang="en-US" dirty="0"/>
          </a:p>
          <a:p>
            <a:pPr lvl="0" fontAlgn="base"/>
            <a:r>
              <a:rPr lang="en-US" dirty="0"/>
              <a:t>In this case we are finding the customer who has spent maximum amount in the shop. </a:t>
            </a:r>
          </a:p>
          <a:p>
            <a:pPr lvl="0" fontAlgn="base"/>
            <a:r>
              <a:rPr lang="en-US" dirty="0"/>
              <a:t>We have to give the discount by 25 percent of the product and it helps to improve the reference of the customer as well. </a:t>
            </a:r>
          </a:p>
          <a:p>
            <a:pPr marL="0" indent="0">
              <a:buNone/>
            </a:pPr>
            <a:endParaRPr lang="en-US" dirty="0"/>
          </a:p>
        </p:txBody>
      </p:sp>
    </p:spTree>
    <p:extLst>
      <p:ext uri="{BB962C8B-B14F-4D97-AF65-F5344CB8AC3E}">
        <p14:creationId xmlns:p14="http://schemas.microsoft.com/office/powerpoint/2010/main" val="3300756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endParaRPr lang="en-US" dirty="0"/>
          </a:p>
        </p:txBody>
      </p:sp>
      <p:sp>
        <p:nvSpPr>
          <p:cNvPr id="3" name="Content Placeholder 2"/>
          <p:cNvSpPr>
            <a:spLocks noGrp="1"/>
          </p:cNvSpPr>
          <p:nvPr>
            <p:ph idx="1"/>
          </p:nvPr>
        </p:nvSpPr>
        <p:spPr/>
        <p:txBody>
          <a:bodyPr/>
          <a:lstStyle/>
          <a:p>
            <a:r>
              <a:rPr lang="en-US" b="1" dirty="0"/>
              <a:t>Use Case 4: Star of the Month</a:t>
            </a:r>
            <a:endParaRPr lang="en-US" dirty="0"/>
          </a:p>
          <a:p>
            <a:pPr lvl="0" fontAlgn="base"/>
            <a:r>
              <a:rPr lang="en-US" dirty="0"/>
              <a:t>We are given the coupons worth amount of rupees 2000 to the customers. </a:t>
            </a:r>
          </a:p>
          <a:p>
            <a:pPr lvl="0" fontAlgn="base"/>
            <a:r>
              <a:rPr lang="en-US" dirty="0"/>
              <a:t>We are announce that particular customer is the star of the month in our shop.  </a:t>
            </a:r>
          </a:p>
          <a:p>
            <a:pPr marL="0" indent="0">
              <a:buNone/>
            </a:pPr>
            <a:endParaRPr lang="en-US" dirty="0"/>
          </a:p>
        </p:txBody>
      </p:sp>
    </p:spTree>
    <p:extLst>
      <p:ext uri="{BB962C8B-B14F-4D97-AF65-F5344CB8AC3E}">
        <p14:creationId xmlns:p14="http://schemas.microsoft.com/office/powerpoint/2010/main" val="2126962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conclusion for this project is to increase profit as well as customer satisfaction of the shop.</a:t>
            </a:r>
            <a:r>
              <a:rPr lang="en-US" b="1" dirty="0"/>
              <a:t> </a:t>
            </a:r>
            <a:endParaRPr lang="en-US" dirty="0"/>
          </a:p>
          <a:p>
            <a:pPr marL="0" indent="0">
              <a:buNone/>
            </a:pPr>
            <a:endParaRPr lang="en-US" dirty="0"/>
          </a:p>
        </p:txBody>
      </p:sp>
    </p:spTree>
    <p:extLst>
      <p:ext uri="{BB962C8B-B14F-4D97-AF65-F5344CB8AC3E}">
        <p14:creationId xmlns:p14="http://schemas.microsoft.com/office/powerpoint/2010/main" val="510175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CENSUS DATA ANALYSIS BY GOVERNMENT DEPARTMENT</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Objective:</a:t>
            </a:r>
            <a:endParaRPr lang="en-US" dirty="0"/>
          </a:p>
          <a:p>
            <a:pPr marL="0" indent="0">
              <a:buNone/>
            </a:pPr>
            <a:r>
              <a:rPr lang="en-US" dirty="0"/>
              <a:t>This project analysis for various departments are education, finance, social, planning, miscellaneous.</a:t>
            </a:r>
            <a:endParaRPr lang="en-US" dirty="0"/>
          </a:p>
        </p:txBody>
      </p:sp>
    </p:spTree>
    <p:extLst>
      <p:ext uri="{BB962C8B-B14F-4D97-AF65-F5344CB8AC3E}">
        <p14:creationId xmlns:p14="http://schemas.microsoft.com/office/powerpoint/2010/main" val="4054829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 case:</a:t>
            </a:r>
            <a:endParaRPr lang="en-US" dirty="0"/>
          </a:p>
        </p:txBody>
      </p:sp>
      <p:sp>
        <p:nvSpPr>
          <p:cNvPr id="3" name="Content Placeholder 2"/>
          <p:cNvSpPr>
            <a:spLocks noGrp="1"/>
          </p:cNvSpPr>
          <p:nvPr>
            <p:ph idx="1"/>
          </p:nvPr>
        </p:nvSpPr>
        <p:spPr/>
        <p:txBody>
          <a:bodyPr>
            <a:normAutofit/>
          </a:bodyPr>
          <a:lstStyle/>
          <a:p>
            <a:r>
              <a:rPr lang="en-US" b="1" dirty="0"/>
              <a:t>Use Case 1:  Government Jobs</a:t>
            </a:r>
            <a:endParaRPr lang="en-US" dirty="0"/>
          </a:p>
          <a:p>
            <a:r>
              <a:rPr lang="en-US" dirty="0"/>
              <a:t>All government Jobs vacancies filed by the recruitment process like written examination, interview, group discussion and physical tests (if necessary).</a:t>
            </a:r>
          </a:p>
          <a:p>
            <a:r>
              <a:rPr lang="en-US" dirty="0"/>
              <a:t>To apply for these vacancies, candidates should eligible for the posts as per eligibility criteria stipulated by that department like qualification, age limit and other eligibility conditions</a:t>
            </a:r>
            <a:r>
              <a:rPr lang="en-US" dirty="0" smtClean="0"/>
              <a:t>.</a:t>
            </a:r>
          </a:p>
          <a:p>
            <a:r>
              <a:rPr lang="en-US" b="1" dirty="0"/>
              <a:t>For example:</a:t>
            </a:r>
            <a:r>
              <a:rPr lang="en-US" dirty="0"/>
              <a:t> Nominate the government job  who are all the eligible persons based on education to collect the data from the total count of male and female candidate ,total count of employed /unemployed persons  and total count for people in age range of 18-25 based on education.</a:t>
            </a:r>
          </a:p>
          <a:p>
            <a:pPr marL="0" indent="0">
              <a:buNone/>
            </a:pPr>
            <a:endParaRPr lang="en-US" dirty="0"/>
          </a:p>
        </p:txBody>
      </p:sp>
    </p:spTree>
    <p:extLst>
      <p:ext uri="{BB962C8B-B14F-4D97-AF65-F5344CB8AC3E}">
        <p14:creationId xmlns:p14="http://schemas.microsoft.com/office/powerpoint/2010/main" val="2359992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endParaRPr lang="en-US" dirty="0"/>
          </a:p>
        </p:txBody>
      </p:sp>
      <p:sp>
        <p:nvSpPr>
          <p:cNvPr id="3" name="Content Placeholder 2"/>
          <p:cNvSpPr>
            <a:spLocks noGrp="1"/>
          </p:cNvSpPr>
          <p:nvPr>
            <p:ph idx="1"/>
          </p:nvPr>
        </p:nvSpPr>
        <p:spPr/>
        <p:txBody>
          <a:bodyPr/>
          <a:lstStyle/>
          <a:p>
            <a:r>
              <a:rPr lang="en-US" b="1" dirty="0"/>
              <a:t>Use Case 2: Growth of the country</a:t>
            </a:r>
            <a:endParaRPr lang="en-US" dirty="0"/>
          </a:p>
          <a:p>
            <a:r>
              <a:rPr lang="en-US" dirty="0"/>
              <a:t>The former British Prime Minister William Gladstone expressed the importance of finance for the economy in 1858 as follows: </a:t>
            </a:r>
            <a:r>
              <a:rPr lang="en-US" i="1" dirty="0"/>
              <a:t>"</a:t>
            </a:r>
            <a:r>
              <a:rPr lang="en-US" dirty="0"/>
              <a:t>Finance is, as it were, the stomach of the country, from which all the other organs take their tone.</a:t>
            </a:r>
            <a:r>
              <a:rPr lang="en-US" i="1" dirty="0"/>
              <a:t>"</a:t>
            </a:r>
            <a:endParaRPr lang="en-US" dirty="0"/>
          </a:p>
          <a:p>
            <a:r>
              <a:rPr lang="en-US" b="1" dirty="0"/>
              <a:t>For Example:</a:t>
            </a:r>
            <a:r>
              <a:rPr lang="en-US" dirty="0"/>
              <a:t> We are analyze the growth of the country based on the total tax analysis ,gender wise and Per Capita Income(PCI) analysis consolidated, gender wise and category wise. It is very helpful to increase the growth of the country.</a:t>
            </a:r>
          </a:p>
          <a:p>
            <a:pPr marL="0" indent="0">
              <a:buNone/>
            </a:pPr>
            <a:endParaRPr lang="en-US" dirty="0"/>
          </a:p>
        </p:txBody>
      </p:sp>
    </p:spTree>
    <p:extLst>
      <p:ext uri="{BB962C8B-B14F-4D97-AF65-F5344CB8AC3E}">
        <p14:creationId xmlns:p14="http://schemas.microsoft.com/office/powerpoint/2010/main" val="428707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Learning:</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Basic Essentials:</a:t>
            </a:r>
          </a:p>
          <a:p>
            <a:pPr marL="0" indent="0">
              <a:buNone/>
            </a:pPr>
            <a:r>
              <a:rPr lang="en-US" dirty="0" smtClean="0"/>
              <a:t>Java Essentials:</a:t>
            </a:r>
          </a:p>
          <a:p>
            <a:pPr marL="0" indent="0">
              <a:buNone/>
            </a:pPr>
            <a:r>
              <a:rPr lang="en-US" dirty="0"/>
              <a:t> </a:t>
            </a:r>
            <a:r>
              <a:rPr lang="en-US" dirty="0" smtClean="0"/>
              <a:t>       Java Fundamentals</a:t>
            </a:r>
          </a:p>
          <a:p>
            <a:pPr marL="0" indent="0">
              <a:buNone/>
            </a:pPr>
            <a:r>
              <a:rPr lang="en-US" dirty="0"/>
              <a:t> </a:t>
            </a:r>
            <a:r>
              <a:rPr lang="en-US" dirty="0" smtClean="0"/>
              <a:t>       File handling</a:t>
            </a:r>
          </a:p>
          <a:p>
            <a:pPr marL="0" indent="0">
              <a:buNone/>
            </a:pPr>
            <a:r>
              <a:rPr lang="en-US" dirty="0"/>
              <a:t> </a:t>
            </a:r>
            <a:r>
              <a:rPr lang="en-US" dirty="0" smtClean="0"/>
              <a:t>       String Handling</a:t>
            </a:r>
          </a:p>
          <a:p>
            <a:pPr marL="0" indent="0">
              <a:buNone/>
            </a:pPr>
            <a:r>
              <a:rPr lang="en-US" dirty="0" smtClean="0"/>
              <a:t>        Generics and Collections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98538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endParaRPr lang="en-US" dirty="0"/>
          </a:p>
        </p:txBody>
      </p:sp>
      <p:sp>
        <p:nvSpPr>
          <p:cNvPr id="3" name="Content Placeholder 2"/>
          <p:cNvSpPr>
            <a:spLocks noGrp="1"/>
          </p:cNvSpPr>
          <p:nvPr>
            <p:ph idx="1"/>
          </p:nvPr>
        </p:nvSpPr>
        <p:spPr/>
        <p:txBody>
          <a:bodyPr>
            <a:normAutofit lnSpcReduction="10000"/>
          </a:bodyPr>
          <a:lstStyle/>
          <a:p>
            <a:r>
              <a:rPr lang="en-US" b="1" dirty="0"/>
              <a:t>Use case 3: Government planning to increase the scholarship to the citizens.</a:t>
            </a:r>
            <a:endParaRPr lang="en-US" dirty="0"/>
          </a:p>
          <a:p>
            <a:r>
              <a:rPr lang="en-US" dirty="0"/>
              <a:t>Government benefits from one of these six federal programs: </a:t>
            </a:r>
            <a:r>
              <a:rPr lang="en-US" b="1" dirty="0"/>
              <a:t>Social Security</a:t>
            </a:r>
            <a:r>
              <a:rPr lang="en-US" dirty="0"/>
              <a:t>, </a:t>
            </a:r>
            <a:r>
              <a:rPr lang="en-US" b="1" dirty="0"/>
              <a:t>Medicare</a:t>
            </a:r>
            <a:r>
              <a:rPr lang="en-US" dirty="0"/>
              <a:t>, </a:t>
            </a:r>
            <a:r>
              <a:rPr lang="en-US" b="1" dirty="0"/>
              <a:t>Medicaid</a:t>
            </a:r>
            <a:r>
              <a:rPr lang="en-US" dirty="0"/>
              <a:t>, </a:t>
            </a:r>
            <a:r>
              <a:rPr lang="en-US" b="1" dirty="0"/>
              <a:t>welfare</a:t>
            </a:r>
            <a:r>
              <a:rPr lang="en-US" dirty="0"/>
              <a:t> (</a:t>
            </a:r>
            <a:r>
              <a:rPr lang="en-US" b="1" dirty="0"/>
              <a:t>TANF</a:t>
            </a:r>
            <a:r>
              <a:rPr lang="en-US" dirty="0"/>
              <a:t>), unemployment benefits, and </a:t>
            </a:r>
            <a:r>
              <a:rPr lang="en-US" b="1" dirty="0"/>
              <a:t>food stamps</a:t>
            </a:r>
            <a:r>
              <a:rPr lang="en-US" dirty="0"/>
              <a:t> (</a:t>
            </a:r>
            <a:r>
              <a:rPr lang="en-US" b="1" dirty="0"/>
              <a:t>SNAP</a:t>
            </a:r>
            <a:r>
              <a:rPr lang="en-US" dirty="0"/>
              <a:t>).</a:t>
            </a:r>
          </a:p>
          <a:p>
            <a:r>
              <a:rPr lang="en-US" dirty="0"/>
              <a:t>Here,  We are analysis the data  of how much  amount dispensed in the  pension for above 60 years old peoples and then analysis the total amount dispensed in the scholarship of citizens based upon the criteria of father only present people, mother only present peoples, neither parent present and parents are not in the universe. </a:t>
            </a:r>
          </a:p>
          <a:p>
            <a:r>
              <a:rPr lang="en-US" dirty="0"/>
              <a:t>Next to analysis the details about how many peoples are employed in female widow and divorced. Based upon these details we are sending the information to the government to increase the benefits of those citizens.</a:t>
            </a:r>
          </a:p>
          <a:p>
            <a:pPr marL="0" indent="0">
              <a:buNone/>
            </a:pPr>
            <a:endParaRPr lang="en-US" dirty="0"/>
          </a:p>
        </p:txBody>
      </p:sp>
    </p:spTree>
    <p:extLst>
      <p:ext uri="{BB962C8B-B14F-4D97-AF65-F5344CB8AC3E}">
        <p14:creationId xmlns:p14="http://schemas.microsoft.com/office/powerpoint/2010/main" val="3508547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br>
              <a:rPr lang="en-US" dirty="0" smtClean="0"/>
            </a:br>
            <a:endParaRPr lang="en-US" dirty="0"/>
          </a:p>
        </p:txBody>
      </p:sp>
      <p:sp>
        <p:nvSpPr>
          <p:cNvPr id="3" name="Content Placeholder 2"/>
          <p:cNvSpPr>
            <a:spLocks noGrp="1"/>
          </p:cNvSpPr>
          <p:nvPr>
            <p:ph idx="1"/>
          </p:nvPr>
        </p:nvSpPr>
        <p:spPr/>
        <p:txBody>
          <a:bodyPr/>
          <a:lstStyle/>
          <a:p>
            <a:r>
              <a:rPr lang="en-US" b="1" dirty="0"/>
              <a:t>Use Case 4: Government to check whether who all citizens of our country</a:t>
            </a:r>
            <a:endParaRPr lang="en-US" dirty="0"/>
          </a:p>
          <a:p>
            <a:r>
              <a:rPr lang="en-US" dirty="0"/>
              <a:t>In this use case to count the voters, the total count of the senior citizenship and who are all the </a:t>
            </a:r>
            <a:r>
              <a:rPr lang="en-US" dirty="0"/>
              <a:t>immigrants </a:t>
            </a:r>
            <a:r>
              <a:rPr lang="en-US" dirty="0"/>
              <a:t>count for the employed lot .To count the total number of male and female. It is very useful to generate list of voting list.</a:t>
            </a:r>
          </a:p>
          <a:p>
            <a:pPr marL="0" indent="0">
              <a:buNone/>
            </a:pPr>
            <a:endParaRPr lang="en-US" dirty="0"/>
          </a:p>
        </p:txBody>
      </p:sp>
    </p:spTree>
    <p:extLst>
      <p:ext uri="{BB962C8B-B14F-4D97-AF65-F5344CB8AC3E}">
        <p14:creationId xmlns:p14="http://schemas.microsoft.com/office/powerpoint/2010/main" val="1881382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endParaRPr lang="en-US" dirty="0"/>
          </a:p>
        </p:txBody>
      </p:sp>
      <p:sp>
        <p:nvSpPr>
          <p:cNvPr id="3" name="Content Placeholder 2"/>
          <p:cNvSpPr>
            <a:spLocks noGrp="1"/>
          </p:cNvSpPr>
          <p:nvPr>
            <p:ph idx="1"/>
          </p:nvPr>
        </p:nvSpPr>
        <p:spPr/>
        <p:txBody>
          <a:bodyPr/>
          <a:lstStyle/>
          <a:p>
            <a:r>
              <a:rPr lang="en-US" b="1" dirty="0"/>
              <a:t>USE CASE 5: Tax Filer Status</a:t>
            </a:r>
            <a:endParaRPr lang="en-US" dirty="0"/>
          </a:p>
          <a:p>
            <a:r>
              <a:rPr lang="en-US" dirty="0"/>
              <a:t>To find the who are all non-us citizens (not born in US).To give the details to the government who all are non-us citizens to pay the tax.</a:t>
            </a:r>
          </a:p>
          <a:p>
            <a:pPr marL="0" indent="0">
              <a:buNone/>
            </a:pPr>
            <a:endParaRPr lang="en-US" dirty="0"/>
          </a:p>
        </p:txBody>
      </p:sp>
    </p:spTree>
    <p:extLst>
      <p:ext uri="{BB962C8B-B14F-4D97-AF65-F5344CB8AC3E}">
        <p14:creationId xmlns:p14="http://schemas.microsoft.com/office/powerpoint/2010/main" val="1226670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endParaRPr lang="en-US" dirty="0"/>
          </a:p>
          <a:p>
            <a:pPr marL="0" indent="0">
              <a:buNone/>
            </a:pPr>
            <a:r>
              <a:rPr lang="en-US" b="1" dirty="0"/>
              <a:t> </a:t>
            </a:r>
            <a:endParaRPr lang="en-US" dirty="0"/>
          </a:p>
          <a:p>
            <a:r>
              <a:rPr lang="en-US" b="1" dirty="0"/>
              <a:t>	</a:t>
            </a:r>
            <a:r>
              <a:rPr lang="en-US" dirty="0"/>
              <a:t>This project is used to increase the chances of government jobs to the citizens and also increases the benefits of employed female widow divorced peoples.</a:t>
            </a:r>
            <a:endParaRPr lang="en-US" dirty="0"/>
          </a:p>
        </p:txBody>
      </p:sp>
    </p:spTree>
    <p:extLst>
      <p:ext uri="{BB962C8B-B14F-4D97-AF65-F5344CB8AC3E}">
        <p14:creationId xmlns:p14="http://schemas.microsoft.com/office/powerpoint/2010/main" val="4014123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J2EE Essentials</a:t>
            </a:r>
            <a:endParaRPr lang="en-US" dirty="0"/>
          </a:p>
        </p:txBody>
      </p:sp>
      <p:sp>
        <p:nvSpPr>
          <p:cNvPr id="3" name="Content Placeholder 2"/>
          <p:cNvSpPr>
            <a:spLocks noGrp="1"/>
          </p:cNvSpPr>
          <p:nvPr>
            <p:ph idx="1"/>
          </p:nvPr>
        </p:nvSpPr>
        <p:spPr/>
        <p:txBody>
          <a:bodyPr/>
          <a:lstStyle/>
          <a:p>
            <a:r>
              <a:rPr lang="en-US" dirty="0" smtClean="0"/>
              <a:t>Introduction to </a:t>
            </a:r>
            <a:r>
              <a:rPr lang="en-US" dirty="0"/>
              <a:t>W</a:t>
            </a:r>
            <a:r>
              <a:rPr lang="en-US" dirty="0" smtClean="0"/>
              <a:t>eb </a:t>
            </a:r>
            <a:r>
              <a:rPr lang="en-US" dirty="0"/>
              <a:t>A</a:t>
            </a:r>
            <a:r>
              <a:rPr lang="en-US" dirty="0" smtClean="0"/>
              <a:t>pplication</a:t>
            </a:r>
          </a:p>
          <a:p>
            <a:r>
              <a:rPr lang="en-US" dirty="0" smtClean="0"/>
              <a:t>Servlets and </a:t>
            </a:r>
            <a:r>
              <a:rPr lang="en-US" dirty="0" err="1" smtClean="0"/>
              <a:t>Jsp</a:t>
            </a:r>
            <a:r>
              <a:rPr lang="en-US" dirty="0"/>
              <a:t> </a:t>
            </a:r>
            <a:r>
              <a:rPr lang="en-US" dirty="0" smtClean="0"/>
              <a:t>application.</a:t>
            </a:r>
          </a:p>
          <a:p>
            <a:pPr marL="0" indent="0">
              <a:buNone/>
            </a:pPr>
            <a:endParaRPr lang="en-US" dirty="0"/>
          </a:p>
        </p:txBody>
      </p:sp>
    </p:spTree>
    <p:extLst>
      <p:ext uri="{BB962C8B-B14F-4D97-AF65-F5344CB8AC3E}">
        <p14:creationId xmlns:p14="http://schemas.microsoft.com/office/powerpoint/2010/main" val="2513891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r>
              <a:rPr lang="en-US" dirty="0" smtClean="0"/>
              <a:t>Basic Queries</a:t>
            </a:r>
          </a:p>
          <a:p>
            <a:pPr marL="0" indent="0">
              <a:buNone/>
            </a:pPr>
            <a:r>
              <a:rPr lang="en-US" dirty="0" smtClean="0"/>
              <a:t> Creation of a Database</a:t>
            </a:r>
          </a:p>
          <a:p>
            <a:pPr marL="0" indent="0">
              <a:buNone/>
            </a:pPr>
            <a:r>
              <a:rPr lang="en-US" dirty="0" smtClean="0"/>
              <a:t> Creation of  a Table</a:t>
            </a:r>
          </a:p>
          <a:p>
            <a:pPr marL="0" indent="0">
              <a:buNone/>
            </a:pPr>
            <a:r>
              <a:rPr lang="en-US" dirty="0" smtClean="0"/>
              <a:t> Insert Operation</a:t>
            </a:r>
          </a:p>
          <a:p>
            <a:pPr marL="0" indent="0">
              <a:buNone/>
            </a:pPr>
            <a:r>
              <a:rPr lang="en-US" dirty="0" smtClean="0"/>
              <a:t> Update Operation</a:t>
            </a:r>
          </a:p>
          <a:p>
            <a:pPr marL="0" indent="0">
              <a:buNone/>
            </a:pPr>
            <a:r>
              <a:rPr lang="en-US" dirty="0" smtClean="0"/>
              <a:t> Delete Operation</a:t>
            </a:r>
            <a:endParaRPr lang="en-US" dirty="0"/>
          </a:p>
        </p:txBody>
      </p:sp>
    </p:spTree>
    <p:extLst>
      <p:ext uri="{BB962C8B-B14F-4D97-AF65-F5344CB8AC3E}">
        <p14:creationId xmlns:p14="http://schemas.microsoft.com/office/powerpoint/2010/main" val="3363973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Github</a:t>
            </a:r>
            <a:r>
              <a:rPr lang="en-US" dirty="0" smtClean="0"/>
              <a:t> Link:</a:t>
            </a:r>
            <a:br>
              <a:rPr lang="en-US" dirty="0" smtClean="0"/>
            </a:br>
            <a:endParaRPr lang="en-US" dirty="0"/>
          </a:p>
        </p:txBody>
      </p:sp>
      <p:sp>
        <p:nvSpPr>
          <p:cNvPr id="3" name="Content Placeholder 2"/>
          <p:cNvSpPr>
            <a:spLocks noGrp="1"/>
          </p:cNvSpPr>
          <p:nvPr>
            <p:ph idx="1"/>
          </p:nvPr>
        </p:nvSpPr>
        <p:spPr>
          <a:xfrm>
            <a:off x="718457" y="1492898"/>
            <a:ext cx="10786155" cy="4418324"/>
          </a:xfrm>
        </p:spPr>
        <p:txBody>
          <a:bodyPr/>
          <a:lstStyle/>
          <a:p>
            <a:r>
              <a:rPr lang="en-US" dirty="0"/>
              <a:t>This is my </a:t>
            </a:r>
            <a:r>
              <a:rPr lang="en-US" dirty="0" err="1"/>
              <a:t>github</a:t>
            </a:r>
            <a:r>
              <a:rPr lang="en-US" dirty="0"/>
              <a:t> link for big data:</a:t>
            </a:r>
          </a:p>
          <a:p>
            <a:pPr marL="0" indent="0">
              <a:buNone/>
            </a:pPr>
            <a:r>
              <a:rPr lang="en-US" dirty="0">
                <a:hlinkClick r:id="rId2"/>
              </a:rPr>
              <a:t>https://github.com/ganeshniitmyp/</a:t>
            </a: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923731" y="2575249"/>
            <a:ext cx="9791894" cy="2934963"/>
          </a:xfrm>
          <a:prstGeom prst="rect">
            <a:avLst/>
          </a:prstGeom>
        </p:spPr>
      </p:pic>
    </p:spTree>
    <p:extLst>
      <p:ext uri="{BB962C8B-B14F-4D97-AF65-F5344CB8AC3E}">
        <p14:creationId xmlns:p14="http://schemas.microsoft.com/office/powerpoint/2010/main" val="11071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3649" y="1063690"/>
            <a:ext cx="8145624" cy="4787355"/>
          </a:xfrm>
        </p:spPr>
      </p:pic>
    </p:spTree>
    <p:extLst>
      <p:ext uri="{BB962C8B-B14F-4D97-AF65-F5344CB8AC3E}">
        <p14:creationId xmlns:p14="http://schemas.microsoft.com/office/powerpoint/2010/main" val="662059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smtClean="0"/>
              <a:t>Big data </a:t>
            </a:r>
            <a:r>
              <a:rPr lang="en-US" dirty="0"/>
              <a:t>extremely large data sets that may be </a:t>
            </a:r>
            <a:r>
              <a:rPr lang="en-US" dirty="0" err="1"/>
              <a:t>analysed</a:t>
            </a:r>
            <a:r>
              <a:rPr lang="en-US" dirty="0"/>
              <a:t> computationally to reveal patterns, trends, and associations, especially relating to human </a:t>
            </a:r>
            <a:r>
              <a:rPr lang="en-US" dirty="0" err="1"/>
              <a:t>behaviour</a:t>
            </a:r>
            <a:r>
              <a:rPr lang="en-US" dirty="0"/>
              <a:t> and interactions.</a:t>
            </a:r>
            <a:endParaRPr lang="en-US" dirty="0" smtClean="0"/>
          </a:p>
          <a:p>
            <a:r>
              <a:rPr lang="en-US" dirty="0" smtClean="0"/>
              <a:t>Big data are analysis on 4 v’s:</a:t>
            </a:r>
          </a:p>
          <a:p>
            <a:pPr marL="0" indent="0">
              <a:buNone/>
            </a:pPr>
            <a:r>
              <a:rPr lang="en-US" dirty="0" smtClean="0"/>
              <a:t>    volume : Used to handle the huge amount of data. </a:t>
            </a:r>
          </a:p>
          <a:p>
            <a:pPr marL="0" indent="0">
              <a:buNone/>
            </a:pPr>
            <a:r>
              <a:rPr lang="en-US" dirty="0"/>
              <a:t> </a:t>
            </a:r>
            <a:r>
              <a:rPr lang="en-US" dirty="0" smtClean="0"/>
              <a:t>   veracity: Used to fetch and analysis the data with accuracy</a:t>
            </a:r>
          </a:p>
          <a:p>
            <a:pPr marL="0" indent="0">
              <a:buNone/>
            </a:pPr>
            <a:r>
              <a:rPr lang="en-US" dirty="0" smtClean="0"/>
              <a:t>     variety: Used to handle the </a:t>
            </a:r>
            <a:r>
              <a:rPr lang="en-US" dirty="0" err="1" smtClean="0"/>
              <a:t>structured,unstructured</a:t>
            </a:r>
            <a:r>
              <a:rPr lang="en-US" dirty="0" smtClean="0"/>
              <a:t> and                        </a:t>
            </a:r>
            <a:r>
              <a:rPr lang="en-US" dirty="0" err="1" smtClean="0"/>
              <a:t>semistructured</a:t>
            </a:r>
            <a:r>
              <a:rPr lang="en-US" dirty="0" smtClean="0"/>
              <a:t> data</a:t>
            </a:r>
          </a:p>
          <a:p>
            <a:pPr marL="0" indent="0">
              <a:buNone/>
            </a:pPr>
            <a:r>
              <a:rPr lang="en-US" dirty="0" smtClean="0"/>
              <a:t>     velocity : Used to fetch and analysis the data very fast.   </a:t>
            </a:r>
            <a:endParaRPr lang="en-US" dirty="0"/>
          </a:p>
        </p:txBody>
      </p:sp>
    </p:spTree>
    <p:extLst>
      <p:ext uri="{BB962C8B-B14F-4D97-AF65-F5344CB8AC3E}">
        <p14:creationId xmlns:p14="http://schemas.microsoft.com/office/powerpoint/2010/main" val="411491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747" y="1380931"/>
            <a:ext cx="8229600" cy="3968150"/>
          </a:xfrm>
          <a:prstGeom prst="rect">
            <a:avLst/>
          </a:prstGeom>
        </p:spPr>
      </p:pic>
    </p:spTree>
    <p:extLst>
      <p:ext uri="{BB962C8B-B14F-4D97-AF65-F5344CB8AC3E}">
        <p14:creationId xmlns:p14="http://schemas.microsoft.com/office/powerpoint/2010/main" val="2235818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&amp; Features of Hadoop</a:t>
            </a:r>
            <a:endParaRPr lang="en-US" dirty="0"/>
          </a:p>
        </p:txBody>
      </p:sp>
      <p:sp>
        <p:nvSpPr>
          <p:cNvPr id="3" name="Content Placeholder 2"/>
          <p:cNvSpPr>
            <a:spLocks noGrp="1"/>
          </p:cNvSpPr>
          <p:nvPr>
            <p:ph idx="1"/>
          </p:nvPr>
        </p:nvSpPr>
        <p:spPr/>
        <p:txBody>
          <a:bodyPr>
            <a:normAutofit/>
          </a:bodyPr>
          <a:lstStyle/>
          <a:p>
            <a:r>
              <a:rPr lang="en-US" b="1" dirty="0"/>
              <a:t>Hadoop</a:t>
            </a:r>
            <a:r>
              <a:rPr lang="en-US" dirty="0"/>
              <a:t> is an open source, Java-based programming framework that supports the processing and storage of extremely large data sets in a distributed computing environment</a:t>
            </a:r>
            <a:r>
              <a:rPr lang="en-US" dirty="0" smtClean="0"/>
              <a:t>.</a:t>
            </a:r>
          </a:p>
          <a:p>
            <a:r>
              <a:rPr lang="en-US" dirty="0"/>
              <a:t>Created by Doug Cutting and Mike </a:t>
            </a:r>
            <a:r>
              <a:rPr lang="en-US" dirty="0" err="1"/>
              <a:t>Carafella</a:t>
            </a:r>
            <a:r>
              <a:rPr lang="en-US" dirty="0"/>
              <a:t> in 2005.</a:t>
            </a:r>
          </a:p>
          <a:p>
            <a:pPr marL="0" indent="0">
              <a:buNone/>
            </a:pPr>
            <a:endParaRPr lang="en-US" dirty="0" smtClean="0"/>
          </a:p>
          <a:p>
            <a:pPr marL="0" indent="0">
              <a:buNone/>
            </a:pPr>
            <a:r>
              <a:rPr lang="en-US" dirty="0" smtClean="0"/>
              <a:t>Features of Hadoop:</a:t>
            </a:r>
          </a:p>
          <a:p>
            <a:r>
              <a:rPr lang="en-US" dirty="0" smtClean="0"/>
              <a:t>Low cost</a:t>
            </a:r>
          </a:p>
          <a:p>
            <a:r>
              <a:rPr lang="en-US" dirty="0" smtClean="0"/>
              <a:t>Scalability</a:t>
            </a:r>
          </a:p>
          <a:p>
            <a:r>
              <a:rPr lang="en-US" dirty="0" smtClean="0"/>
              <a:t>Fault Tolerance</a:t>
            </a:r>
          </a:p>
          <a:p>
            <a:r>
              <a:rPr lang="en-US" dirty="0" smtClean="0"/>
              <a:t>Efficient</a:t>
            </a:r>
            <a:endParaRPr lang="en-US" dirty="0"/>
          </a:p>
        </p:txBody>
      </p:sp>
    </p:spTree>
    <p:extLst>
      <p:ext uri="{BB962C8B-B14F-4D97-AF65-F5344CB8AC3E}">
        <p14:creationId xmlns:p14="http://schemas.microsoft.com/office/powerpoint/2010/main" val="4290819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575</TotalTime>
  <Words>823</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Presented By </vt:lpstr>
      <vt:lpstr>Learning: </vt:lpstr>
      <vt:lpstr>J2EE Essentials</vt:lpstr>
      <vt:lpstr>SQL</vt:lpstr>
      <vt:lpstr>                      Github Link: </vt:lpstr>
      <vt:lpstr>PowerPoint Presentation</vt:lpstr>
      <vt:lpstr>Big Data</vt:lpstr>
      <vt:lpstr>PowerPoint Presentation</vt:lpstr>
      <vt:lpstr>Hadoop &amp; Features of Hadoop</vt:lpstr>
      <vt:lpstr>Who Uses Hadoop?</vt:lpstr>
      <vt:lpstr>Data Analysis on Shopping</vt:lpstr>
      <vt:lpstr>Use Case</vt:lpstr>
      <vt:lpstr>Use Case:</vt:lpstr>
      <vt:lpstr>Use Case:</vt:lpstr>
      <vt:lpstr>Use Case :</vt:lpstr>
      <vt:lpstr>CONCLUSION:  </vt:lpstr>
      <vt:lpstr>CENSUS DATA ANALYSIS BY GOVERNMENT DEPARTMENT </vt:lpstr>
      <vt:lpstr> Use case:</vt:lpstr>
      <vt:lpstr>Use Case :</vt:lpstr>
      <vt:lpstr>Use case :</vt:lpstr>
      <vt:lpstr>Use case : </vt:lpstr>
      <vt:lpstr>Use Case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Shopping</dc:title>
  <dc:creator>Admin</dc:creator>
  <cp:lastModifiedBy>Admin</cp:lastModifiedBy>
  <cp:revision>34</cp:revision>
  <dcterms:created xsi:type="dcterms:W3CDTF">2016-11-28T22:54:47Z</dcterms:created>
  <dcterms:modified xsi:type="dcterms:W3CDTF">2016-11-29T08:30:01Z</dcterms:modified>
</cp:coreProperties>
</file>