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media/image31.jpg" ContentType="image/pn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57" r:id="rId3"/>
    <p:sldId id="271" r:id="rId4"/>
    <p:sldId id="273" r:id="rId5"/>
    <p:sldId id="272" r:id="rId6"/>
    <p:sldId id="259" r:id="rId7"/>
    <p:sldId id="260" r:id="rId8"/>
    <p:sldId id="267" r:id="rId9"/>
    <p:sldId id="262" r:id="rId10"/>
    <p:sldId id="263" r:id="rId11"/>
    <p:sldId id="264" r:id="rId12"/>
    <p:sldId id="265" r:id="rId13"/>
    <p:sldId id="266" r:id="rId14"/>
    <p:sldId id="268" r:id="rId15"/>
    <p:sldId id="269" r:id="rId16"/>
    <p:sldId id="270" r:id="rId17"/>
    <p:sldId id="426" r:id="rId18"/>
    <p:sldId id="427" r:id="rId19"/>
    <p:sldId id="374" r:id="rId20"/>
    <p:sldId id="429" r:id="rId21"/>
    <p:sldId id="430" r:id="rId22"/>
    <p:sldId id="376" r:id="rId23"/>
    <p:sldId id="425" r:id="rId24"/>
    <p:sldId id="386" r:id="rId25"/>
    <p:sldId id="432" r:id="rId26"/>
    <p:sldId id="398" r:id="rId27"/>
    <p:sldId id="389" r:id="rId28"/>
    <p:sldId id="390" r:id="rId29"/>
    <p:sldId id="401" r:id="rId30"/>
    <p:sldId id="433" r:id="rId31"/>
    <p:sldId id="402" r:id="rId32"/>
    <p:sldId id="387" r:id="rId33"/>
    <p:sldId id="261" r:id="rId34"/>
    <p:sldId id="434" r:id="rId35"/>
    <p:sldId id="435" r:id="rId36"/>
    <p:sldId id="436" r:id="rId37"/>
    <p:sldId id="437" r:id="rId38"/>
    <p:sldId id="438" r:id="rId39"/>
    <p:sldId id="407" r:id="rId40"/>
    <p:sldId id="404" r:id="rId41"/>
    <p:sldId id="403" r:id="rId42"/>
    <p:sldId id="375" r:id="rId43"/>
    <p:sldId id="392" r:id="rId44"/>
    <p:sldId id="391" r:id="rId45"/>
    <p:sldId id="409" r:id="rId46"/>
    <p:sldId id="440" r:id="rId47"/>
    <p:sldId id="441" r:id="rId48"/>
    <p:sldId id="442" r:id="rId49"/>
    <p:sldId id="287" r:id="rId50"/>
    <p:sldId id="443" r:id="rId51"/>
    <p:sldId id="444" r:id="rId52"/>
    <p:sldId id="439" r:id="rId53"/>
    <p:sldId id="336" r:id="rId54"/>
    <p:sldId id="277" r:id="rId55"/>
    <p:sldId id="332" r:id="rId56"/>
    <p:sldId id="288" r:id="rId57"/>
    <p:sldId id="445" r:id="rId58"/>
    <p:sldId id="359" r:id="rId59"/>
    <p:sldId id="279" r:id="rId60"/>
    <p:sldId id="447" r:id="rId61"/>
    <p:sldId id="293" r:id="rId62"/>
    <p:sldId id="290" r:id="rId63"/>
    <p:sldId id="446" r:id="rId64"/>
    <p:sldId id="448" r:id="rId65"/>
    <p:sldId id="449" r:id="rId66"/>
    <p:sldId id="450" r:id="rId67"/>
    <p:sldId id="431"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E9269DE-87FB-4317-B8FC-2B9028E18883}">
          <p14:sldIdLst>
            <p14:sldId id="256"/>
            <p14:sldId id="257"/>
            <p14:sldId id="271"/>
            <p14:sldId id="273"/>
            <p14:sldId id="272"/>
            <p14:sldId id="259"/>
            <p14:sldId id="260"/>
            <p14:sldId id="267"/>
            <p14:sldId id="262"/>
            <p14:sldId id="263"/>
            <p14:sldId id="264"/>
            <p14:sldId id="265"/>
            <p14:sldId id="266"/>
            <p14:sldId id="268"/>
            <p14:sldId id="269"/>
            <p14:sldId id="270"/>
            <p14:sldId id="426"/>
            <p14:sldId id="427"/>
            <p14:sldId id="374"/>
            <p14:sldId id="429"/>
            <p14:sldId id="430"/>
            <p14:sldId id="376"/>
            <p14:sldId id="425"/>
            <p14:sldId id="386"/>
            <p14:sldId id="432"/>
            <p14:sldId id="398"/>
            <p14:sldId id="389"/>
            <p14:sldId id="390"/>
            <p14:sldId id="401"/>
            <p14:sldId id="433"/>
            <p14:sldId id="402"/>
            <p14:sldId id="387"/>
            <p14:sldId id="261"/>
            <p14:sldId id="434"/>
            <p14:sldId id="435"/>
            <p14:sldId id="436"/>
            <p14:sldId id="437"/>
            <p14:sldId id="438"/>
            <p14:sldId id="407"/>
            <p14:sldId id="404"/>
            <p14:sldId id="403"/>
            <p14:sldId id="375"/>
            <p14:sldId id="392"/>
            <p14:sldId id="391"/>
            <p14:sldId id="409"/>
          </p14:sldIdLst>
        </p14:section>
        <p14:section name="Untitled Section" id="{1AD10983-8B43-4B73-BBBC-B1A3333901FB}">
          <p14:sldIdLst>
            <p14:sldId id="440"/>
            <p14:sldId id="441"/>
            <p14:sldId id="442"/>
            <p14:sldId id="287"/>
            <p14:sldId id="443"/>
            <p14:sldId id="444"/>
            <p14:sldId id="439"/>
            <p14:sldId id="336"/>
            <p14:sldId id="277"/>
            <p14:sldId id="332"/>
            <p14:sldId id="288"/>
            <p14:sldId id="445"/>
            <p14:sldId id="359"/>
            <p14:sldId id="279"/>
            <p14:sldId id="447"/>
            <p14:sldId id="293"/>
            <p14:sldId id="290"/>
            <p14:sldId id="446"/>
            <p14:sldId id="448"/>
            <p14:sldId id="449"/>
            <p14:sldId id="450"/>
            <p14:sldId id="43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C16B0C-1498-4E62-8BBB-AE0D55A7CF69}" v="124" dt="2025-08-21T07:14:47.2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51" d="100"/>
          <a:sy n="51" d="100"/>
        </p:scale>
        <p:origin x="1500" y="3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rsheed Ahmad Bhat" userId="232bc352-bcff-4a75-8c0b-1fe79367188f" providerId="ADAL" clId="{35C16B0C-1498-4E62-8BBB-AE0D55A7CF69}"/>
    <pc:docChg chg="undo redo custSel addSld delSld modSld sldOrd addSection modSection">
      <pc:chgData name="Khursheed Ahmad Bhat" userId="232bc352-bcff-4a75-8c0b-1fe79367188f" providerId="ADAL" clId="{35C16B0C-1498-4E62-8BBB-AE0D55A7CF69}" dt="2025-08-21T07:22:10.816" v="2400"/>
      <pc:docMkLst>
        <pc:docMk/>
      </pc:docMkLst>
      <pc:sldChg chg="addSp modSp mod">
        <pc:chgData name="Khursheed Ahmad Bhat" userId="232bc352-bcff-4a75-8c0b-1fe79367188f" providerId="ADAL" clId="{35C16B0C-1498-4E62-8BBB-AE0D55A7CF69}" dt="2025-08-06T06:19:23.158" v="624" actId="1076"/>
        <pc:sldMkLst>
          <pc:docMk/>
          <pc:sldMk cId="1097651949" sldId="256"/>
        </pc:sldMkLst>
        <pc:spChg chg="mod">
          <ac:chgData name="Khursheed Ahmad Bhat" userId="232bc352-bcff-4a75-8c0b-1fe79367188f" providerId="ADAL" clId="{35C16B0C-1498-4E62-8BBB-AE0D55A7CF69}" dt="2025-08-06T05:47:41.867" v="5" actId="1076"/>
          <ac:spMkLst>
            <pc:docMk/>
            <pc:sldMk cId="1097651949" sldId="256"/>
            <ac:spMk id="2" creationId="{E36549ED-CE27-4DDD-1AA8-6EE276DB533D}"/>
          </ac:spMkLst>
        </pc:spChg>
        <pc:spChg chg="mod">
          <ac:chgData name="Khursheed Ahmad Bhat" userId="232bc352-bcff-4a75-8c0b-1fe79367188f" providerId="ADAL" clId="{35C16B0C-1498-4E62-8BBB-AE0D55A7CF69}" dt="2025-08-06T05:48:20.073" v="10" actId="1076"/>
          <ac:spMkLst>
            <pc:docMk/>
            <pc:sldMk cId="1097651949" sldId="256"/>
            <ac:spMk id="3" creationId="{1FBCF5AA-C61E-48D5-3D67-D508B0AD1049}"/>
          </ac:spMkLst>
        </pc:spChg>
        <pc:spChg chg="add mod">
          <ac:chgData name="Khursheed Ahmad Bhat" userId="232bc352-bcff-4a75-8c0b-1fe79367188f" providerId="ADAL" clId="{35C16B0C-1498-4E62-8BBB-AE0D55A7CF69}" dt="2025-08-06T06:19:23.158" v="624" actId="1076"/>
          <ac:spMkLst>
            <pc:docMk/>
            <pc:sldMk cId="1097651949" sldId="256"/>
            <ac:spMk id="4" creationId="{47AEC638-A765-7C6F-0839-C61198A902C3}"/>
          </ac:spMkLst>
        </pc:spChg>
      </pc:sldChg>
      <pc:sldChg chg="modSp new mod">
        <pc:chgData name="Khursheed Ahmad Bhat" userId="232bc352-bcff-4a75-8c0b-1fe79367188f" providerId="ADAL" clId="{35C16B0C-1498-4E62-8BBB-AE0D55A7CF69}" dt="2025-08-07T00:45:28.828" v="983" actId="13900"/>
        <pc:sldMkLst>
          <pc:docMk/>
          <pc:sldMk cId="926748479" sldId="257"/>
        </pc:sldMkLst>
        <pc:spChg chg="mod">
          <ac:chgData name="Khursheed Ahmad Bhat" userId="232bc352-bcff-4a75-8c0b-1fe79367188f" providerId="ADAL" clId="{35C16B0C-1498-4E62-8BBB-AE0D55A7CF69}" dt="2025-08-06T05:52:27.333" v="287" actId="20577"/>
          <ac:spMkLst>
            <pc:docMk/>
            <pc:sldMk cId="926748479" sldId="257"/>
            <ac:spMk id="2" creationId="{43C23C75-48B4-E929-790C-8AABFE7257C2}"/>
          </ac:spMkLst>
        </pc:spChg>
        <pc:spChg chg="mod">
          <ac:chgData name="Khursheed Ahmad Bhat" userId="232bc352-bcff-4a75-8c0b-1fe79367188f" providerId="ADAL" clId="{35C16B0C-1498-4E62-8BBB-AE0D55A7CF69}" dt="2025-08-07T00:45:28.828" v="983" actId="13900"/>
          <ac:spMkLst>
            <pc:docMk/>
            <pc:sldMk cId="926748479" sldId="257"/>
            <ac:spMk id="3" creationId="{CFAA8C60-EA6F-4E59-2A2F-FF89DD186C22}"/>
          </ac:spMkLst>
        </pc:spChg>
      </pc:sldChg>
      <pc:sldChg chg="addSp modSp new del mod">
        <pc:chgData name="Khursheed Ahmad Bhat" userId="232bc352-bcff-4a75-8c0b-1fe79367188f" providerId="ADAL" clId="{35C16B0C-1498-4E62-8BBB-AE0D55A7CF69}" dt="2025-08-06T05:59:53.079" v="519" actId="47"/>
        <pc:sldMkLst>
          <pc:docMk/>
          <pc:sldMk cId="3207175527" sldId="258"/>
        </pc:sldMkLst>
      </pc:sldChg>
      <pc:sldChg chg="addSp delSp modSp new mod modClrScheme chgLayout">
        <pc:chgData name="Khursheed Ahmad Bhat" userId="232bc352-bcff-4a75-8c0b-1fe79367188f" providerId="ADAL" clId="{35C16B0C-1498-4E62-8BBB-AE0D55A7CF69}" dt="2025-08-06T05:59:11.340" v="515" actId="1076"/>
        <pc:sldMkLst>
          <pc:docMk/>
          <pc:sldMk cId="2098296260" sldId="259"/>
        </pc:sldMkLst>
        <pc:spChg chg="add mod">
          <ac:chgData name="Khursheed Ahmad Bhat" userId="232bc352-bcff-4a75-8c0b-1fe79367188f" providerId="ADAL" clId="{35C16B0C-1498-4E62-8BBB-AE0D55A7CF69}" dt="2025-08-06T05:59:11.340" v="515" actId="1076"/>
          <ac:spMkLst>
            <pc:docMk/>
            <pc:sldMk cId="2098296260" sldId="259"/>
            <ac:spMk id="5" creationId="{DE8D21C4-9044-1EBF-14B1-4F5406ADB64D}"/>
          </ac:spMkLst>
        </pc:spChg>
        <pc:spChg chg="add mod">
          <ac:chgData name="Khursheed Ahmad Bhat" userId="232bc352-bcff-4a75-8c0b-1fe79367188f" providerId="ADAL" clId="{35C16B0C-1498-4E62-8BBB-AE0D55A7CF69}" dt="2025-08-06T05:59:07.187" v="514" actId="14100"/>
          <ac:spMkLst>
            <pc:docMk/>
            <pc:sldMk cId="2098296260" sldId="259"/>
            <ac:spMk id="6" creationId="{B1121EEE-DD16-6B63-C33E-C9CBACF76199}"/>
          </ac:spMkLst>
        </pc:spChg>
      </pc:sldChg>
      <pc:sldChg chg="addSp delSp modSp new mod">
        <pc:chgData name="Khursheed Ahmad Bhat" userId="232bc352-bcff-4a75-8c0b-1fe79367188f" providerId="ADAL" clId="{35C16B0C-1498-4E62-8BBB-AE0D55A7CF69}" dt="2025-08-06T06:03:28.360" v="616" actId="27636"/>
        <pc:sldMkLst>
          <pc:docMk/>
          <pc:sldMk cId="1443060862" sldId="260"/>
        </pc:sldMkLst>
        <pc:spChg chg="add mod">
          <ac:chgData name="Khursheed Ahmad Bhat" userId="232bc352-bcff-4a75-8c0b-1fe79367188f" providerId="ADAL" clId="{35C16B0C-1498-4E62-8BBB-AE0D55A7CF69}" dt="2025-08-06T06:03:28.360" v="616" actId="27636"/>
          <ac:spMkLst>
            <pc:docMk/>
            <pc:sldMk cId="1443060862" sldId="260"/>
            <ac:spMk id="3" creationId="{8F01DAE3-3742-1308-277F-AD61D086A83D}"/>
          </ac:spMkLst>
        </pc:spChg>
        <pc:spChg chg="add mod">
          <ac:chgData name="Khursheed Ahmad Bhat" userId="232bc352-bcff-4a75-8c0b-1fe79367188f" providerId="ADAL" clId="{35C16B0C-1498-4E62-8BBB-AE0D55A7CF69}" dt="2025-08-06T06:03:03.765" v="612" actId="1076"/>
          <ac:spMkLst>
            <pc:docMk/>
            <pc:sldMk cId="1443060862" sldId="260"/>
            <ac:spMk id="5" creationId="{BC95C181-3899-5A8E-12BF-00AC964256D8}"/>
          </ac:spMkLst>
        </pc:spChg>
        <pc:picChg chg="add mod">
          <ac:chgData name="Khursheed Ahmad Bhat" userId="232bc352-bcff-4a75-8c0b-1fe79367188f" providerId="ADAL" clId="{35C16B0C-1498-4E62-8BBB-AE0D55A7CF69}" dt="2025-08-06T06:01:48.012" v="524" actId="14100"/>
          <ac:picMkLst>
            <pc:docMk/>
            <pc:sldMk cId="1443060862" sldId="260"/>
            <ac:picMk id="4" creationId="{08724468-AAE6-149B-EE65-FAD3E1695CEA}"/>
          </ac:picMkLst>
        </pc:picChg>
      </pc:sldChg>
      <pc:sldChg chg="modSp add">
        <pc:chgData name="Khursheed Ahmad Bhat" userId="232bc352-bcff-4a75-8c0b-1fe79367188f" providerId="ADAL" clId="{35C16B0C-1498-4E62-8BBB-AE0D55A7CF69}" dt="2025-08-14T07:20:18.261" v="1696"/>
        <pc:sldMkLst>
          <pc:docMk/>
          <pc:sldMk cId="0" sldId="261"/>
        </pc:sldMkLst>
        <pc:spChg chg="mod">
          <ac:chgData name="Khursheed Ahmad Bhat" userId="232bc352-bcff-4a75-8c0b-1fe79367188f" providerId="ADAL" clId="{35C16B0C-1498-4E62-8BBB-AE0D55A7CF69}" dt="2025-08-14T07:20:18.261" v="1696"/>
          <ac:spMkLst>
            <pc:docMk/>
            <pc:sldMk cId="0" sldId="261"/>
            <ac:spMk id="10" creationId="{00000000-0000-0000-0000-000000000000}"/>
          </ac:spMkLst>
        </pc:spChg>
      </pc:sldChg>
      <pc:sldChg chg="addSp delSp modSp new del mod">
        <pc:chgData name="Khursheed Ahmad Bhat" userId="232bc352-bcff-4a75-8c0b-1fe79367188f" providerId="ADAL" clId="{35C16B0C-1498-4E62-8BBB-AE0D55A7CF69}" dt="2025-08-07T00:51:32.256" v="1279" actId="2696"/>
        <pc:sldMkLst>
          <pc:docMk/>
          <pc:sldMk cId="437507698" sldId="261"/>
        </pc:sldMkLst>
      </pc:sldChg>
      <pc:sldChg chg="addSp delSp modSp new mod setBg chgLayout">
        <pc:chgData name="Khursheed Ahmad Bhat" userId="232bc352-bcff-4a75-8c0b-1fe79367188f" providerId="ADAL" clId="{35C16B0C-1498-4E62-8BBB-AE0D55A7CF69}" dt="2025-08-06T06:31:26.428" v="778" actId="20577"/>
        <pc:sldMkLst>
          <pc:docMk/>
          <pc:sldMk cId="141669397" sldId="262"/>
        </pc:sldMkLst>
        <pc:spChg chg="mod ord">
          <ac:chgData name="Khursheed Ahmad Bhat" userId="232bc352-bcff-4a75-8c0b-1fe79367188f" providerId="ADAL" clId="{35C16B0C-1498-4E62-8BBB-AE0D55A7CF69}" dt="2025-08-06T06:31:19.290" v="776" actId="26606"/>
          <ac:spMkLst>
            <pc:docMk/>
            <pc:sldMk cId="141669397" sldId="262"/>
            <ac:spMk id="2" creationId="{56744231-E7E8-5985-3179-B33EC8472D92}"/>
          </ac:spMkLst>
        </pc:spChg>
        <pc:spChg chg="add del mod">
          <ac:chgData name="Khursheed Ahmad Bhat" userId="232bc352-bcff-4a75-8c0b-1fe79367188f" providerId="ADAL" clId="{35C16B0C-1498-4E62-8BBB-AE0D55A7CF69}" dt="2025-08-06T06:31:26.428" v="778" actId="20577"/>
          <ac:spMkLst>
            <pc:docMk/>
            <pc:sldMk cId="141669397" sldId="262"/>
            <ac:spMk id="4" creationId="{82C8492E-3010-F037-7C14-155FA9AD26C0}"/>
          </ac:spMkLst>
        </pc:spChg>
      </pc:sldChg>
      <pc:sldChg chg="addSp delSp modSp new mod">
        <pc:chgData name="Khursheed Ahmad Bhat" userId="232bc352-bcff-4a75-8c0b-1fe79367188f" providerId="ADAL" clId="{35C16B0C-1498-4E62-8BBB-AE0D55A7CF69}" dt="2025-08-06T06:33:05.997" v="791" actId="20577"/>
        <pc:sldMkLst>
          <pc:docMk/>
          <pc:sldMk cId="4112607040" sldId="263"/>
        </pc:sldMkLst>
        <pc:spChg chg="add mod">
          <ac:chgData name="Khursheed Ahmad Bhat" userId="232bc352-bcff-4a75-8c0b-1fe79367188f" providerId="ADAL" clId="{35C16B0C-1498-4E62-8BBB-AE0D55A7CF69}" dt="2025-08-06T06:31:47.799" v="786" actId="1076"/>
          <ac:spMkLst>
            <pc:docMk/>
            <pc:sldMk cId="4112607040" sldId="263"/>
            <ac:spMk id="4" creationId="{0C66C66C-858F-FFCF-23D9-17419CEFC232}"/>
          </ac:spMkLst>
        </pc:spChg>
        <pc:spChg chg="add mod">
          <ac:chgData name="Khursheed Ahmad Bhat" userId="232bc352-bcff-4a75-8c0b-1fe79367188f" providerId="ADAL" clId="{35C16B0C-1498-4E62-8BBB-AE0D55A7CF69}" dt="2025-08-06T06:33:05.997" v="791" actId="20577"/>
          <ac:spMkLst>
            <pc:docMk/>
            <pc:sldMk cId="4112607040" sldId="263"/>
            <ac:spMk id="6" creationId="{83EA5453-3761-CC80-F8D0-39999A636C73}"/>
          </ac:spMkLst>
        </pc:spChg>
      </pc:sldChg>
      <pc:sldChg chg="addSp delSp modSp new mod">
        <pc:chgData name="Khursheed Ahmad Bhat" userId="232bc352-bcff-4a75-8c0b-1fe79367188f" providerId="ADAL" clId="{35C16B0C-1498-4E62-8BBB-AE0D55A7CF69}" dt="2025-08-06T06:34:37.444" v="801" actId="2710"/>
        <pc:sldMkLst>
          <pc:docMk/>
          <pc:sldMk cId="1119265836" sldId="264"/>
        </pc:sldMkLst>
        <pc:spChg chg="add mod">
          <ac:chgData name="Khursheed Ahmad Bhat" userId="232bc352-bcff-4a75-8c0b-1fe79367188f" providerId="ADAL" clId="{35C16B0C-1498-4E62-8BBB-AE0D55A7CF69}" dt="2025-08-06T06:34:37.444" v="801" actId="2710"/>
          <ac:spMkLst>
            <pc:docMk/>
            <pc:sldMk cId="1119265836" sldId="264"/>
            <ac:spMk id="4" creationId="{7EF706ED-4D79-0E67-FB37-0CE8CCEBC443}"/>
          </ac:spMkLst>
        </pc:spChg>
      </pc:sldChg>
      <pc:sldChg chg="addSp delSp modSp new mod">
        <pc:chgData name="Khursheed Ahmad Bhat" userId="232bc352-bcff-4a75-8c0b-1fe79367188f" providerId="ADAL" clId="{35C16B0C-1498-4E62-8BBB-AE0D55A7CF69}" dt="2025-08-06T06:38:45.024" v="816" actId="1035"/>
        <pc:sldMkLst>
          <pc:docMk/>
          <pc:sldMk cId="3272706915" sldId="265"/>
        </pc:sldMkLst>
        <pc:spChg chg="add mod">
          <ac:chgData name="Khursheed Ahmad Bhat" userId="232bc352-bcff-4a75-8c0b-1fe79367188f" providerId="ADAL" clId="{35C16B0C-1498-4E62-8BBB-AE0D55A7CF69}" dt="2025-08-06T06:38:45.024" v="816" actId="1035"/>
          <ac:spMkLst>
            <pc:docMk/>
            <pc:sldMk cId="3272706915" sldId="265"/>
            <ac:spMk id="4" creationId="{95853FC0-32D8-4878-882F-5F93CC2D72D8}"/>
          </ac:spMkLst>
        </pc:spChg>
      </pc:sldChg>
      <pc:sldChg chg="addSp delSp modSp new mod">
        <pc:chgData name="Khursheed Ahmad Bhat" userId="232bc352-bcff-4a75-8c0b-1fe79367188f" providerId="ADAL" clId="{35C16B0C-1498-4E62-8BBB-AE0D55A7CF69}" dt="2025-08-06T06:36:20.090" v="815" actId="14100"/>
        <pc:sldMkLst>
          <pc:docMk/>
          <pc:sldMk cId="1365522168" sldId="266"/>
        </pc:sldMkLst>
        <pc:spChg chg="add mod">
          <ac:chgData name="Khursheed Ahmad Bhat" userId="232bc352-bcff-4a75-8c0b-1fe79367188f" providerId="ADAL" clId="{35C16B0C-1498-4E62-8BBB-AE0D55A7CF69}" dt="2025-08-06T06:36:20.090" v="815" actId="14100"/>
          <ac:spMkLst>
            <pc:docMk/>
            <pc:sldMk cId="1365522168" sldId="266"/>
            <ac:spMk id="4" creationId="{A1477D3D-6900-62EB-8716-E760A661E0DA}"/>
          </ac:spMkLst>
        </pc:spChg>
      </pc:sldChg>
      <pc:sldChg chg="addSp delSp modSp new mod">
        <pc:chgData name="Khursheed Ahmad Bhat" userId="232bc352-bcff-4a75-8c0b-1fe79367188f" providerId="ADAL" clId="{35C16B0C-1498-4E62-8BBB-AE0D55A7CF69}" dt="2025-08-06T08:13:24.633" v="853" actId="1076"/>
        <pc:sldMkLst>
          <pc:docMk/>
          <pc:sldMk cId="725476264" sldId="267"/>
        </pc:sldMkLst>
        <pc:spChg chg="add mod">
          <ac:chgData name="Khursheed Ahmad Bhat" userId="232bc352-bcff-4a75-8c0b-1fe79367188f" providerId="ADAL" clId="{35C16B0C-1498-4E62-8BBB-AE0D55A7CF69}" dt="2025-08-06T08:12:27.373" v="820" actId="27636"/>
          <ac:spMkLst>
            <pc:docMk/>
            <pc:sldMk cId="725476264" sldId="267"/>
            <ac:spMk id="3" creationId="{13B332A9-3DDE-A149-5D89-82BE4CC76516}"/>
          </ac:spMkLst>
        </pc:spChg>
        <pc:spChg chg="add mod">
          <ac:chgData name="Khursheed Ahmad Bhat" userId="232bc352-bcff-4a75-8c0b-1fe79367188f" providerId="ADAL" clId="{35C16B0C-1498-4E62-8BBB-AE0D55A7CF69}" dt="2025-08-06T08:12:51.962" v="823" actId="14100"/>
          <ac:spMkLst>
            <pc:docMk/>
            <pc:sldMk cId="725476264" sldId="267"/>
            <ac:spMk id="4" creationId="{9F5505F5-CBB0-3123-7757-B988E004FC02}"/>
          </ac:spMkLst>
        </pc:spChg>
        <pc:spChg chg="add mod">
          <ac:chgData name="Khursheed Ahmad Bhat" userId="232bc352-bcff-4a75-8c0b-1fe79367188f" providerId="ADAL" clId="{35C16B0C-1498-4E62-8BBB-AE0D55A7CF69}" dt="2025-08-06T08:13:24.633" v="853" actId="1076"/>
          <ac:spMkLst>
            <pc:docMk/>
            <pc:sldMk cId="725476264" sldId="267"/>
            <ac:spMk id="6" creationId="{856F12BC-F90A-B1E9-0217-B5527AE99481}"/>
          </ac:spMkLst>
        </pc:spChg>
        <pc:picChg chg="add mod">
          <ac:chgData name="Khursheed Ahmad Bhat" userId="232bc352-bcff-4a75-8c0b-1fe79367188f" providerId="ADAL" clId="{35C16B0C-1498-4E62-8BBB-AE0D55A7CF69}" dt="2025-08-06T08:12:55.084" v="824" actId="1076"/>
          <ac:picMkLst>
            <pc:docMk/>
            <pc:sldMk cId="725476264" sldId="267"/>
            <ac:picMk id="5" creationId="{615F8CAD-E167-58A6-5F5B-EED377027C38}"/>
          </ac:picMkLst>
        </pc:picChg>
      </pc:sldChg>
      <pc:sldChg chg="addSp delSp modSp new mod">
        <pc:chgData name="Khursheed Ahmad Bhat" userId="232bc352-bcff-4a75-8c0b-1fe79367188f" providerId="ADAL" clId="{35C16B0C-1498-4E62-8BBB-AE0D55A7CF69}" dt="2025-08-06T08:28:19.271" v="859" actId="1076"/>
        <pc:sldMkLst>
          <pc:docMk/>
          <pc:sldMk cId="848749391" sldId="268"/>
        </pc:sldMkLst>
        <pc:spChg chg="add mod">
          <ac:chgData name="Khursheed Ahmad Bhat" userId="232bc352-bcff-4a75-8c0b-1fe79367188f" providerId="ADAL" clId="{35C16B0C-1498-4E62-8BBB-AE0D55A7CF69}" dt="2025-08-06T08:28:19.271" v="859" actId="1076"/>
          <ac:spMkLst>
            <pc:docMk/>
            <pc:sldMk cId="848749391" sldId="268"/>
            <ac:spMk id="3" creationId="{E6A66C0D-C599-680B-0213-FA748BAB7DA8}"/>
          </ac:spMkLst>
        </pc:spChg>
        <pc:spChg chg="add mod">
          <ac:chgData name="Khursheed Ahmad Bhat" userId="232bc352-bcff-4a75-8c0b-1fe79367188f" providerId="ADAL" clId="{35C16B0C-1498-4E62-8BBB-AE0D55A7CF69}" dt="2025-08-06T08:28:19.271" v="859" actId="1076"/>
          <ac:spMkLst>
            <pc:docMk/>
            <pc:sldMk cId="848749391" sldId="268"/>
            <ac:spMk id="4" creationId="{00014F9D-9AAD-CF28-FBC4-0159F42B9331}"/>
          </ac:spMkLst>
        </pc:spChg>
      </pc:sldChg>
      <pc:sldChg chg="addSp delSp modSp new mod">
        <pc:chgData name="Khursheed Ahmad Bhat" userId="232bc352-bcff-4a75-8c0b-1fe79367188f" providerId="ADAL" clId="{35C16B0C-1498-4E62-8BBB-AE0D55A7CF69}" dt="2025-08-06T08:30:57.786" v="894" actId="20577"/>
        <pc:sldMkLst>
          <pc:docMk/>
          <pc:sldMk cId="49909060" sldId="269"/>
        </pc:sldMkLst>
        <pc:spChg chg="add mod">
          <ac:chgData name="Khursheed Ahmad Bhat" userId="232bc352-bcff-4a75-8c0b-1fe79367188f" providerId="ADAL" clId="{35C16B0C-1498-4E62-8BBB-AE0D55A7CF69}" dt="2025-08-06T08:29:01.761" v="863" actId="27636"/>
          <ac:spMkLst>
            <pc:docMk/>
            <pc:sldMk cId="49909060" sldId="269"/>
            <ac:spMk id="3" creationId="{289D9522-488B-3A7B-25C5-199711F7BBF8}"/>
          </ac:spMkLst>
        </pc:spChg>
        <pc:spChg chg="add mod">
          <ac:chgData name="Khursheed Ahmad Bhat" userId="232bc352-bcff-4a75-8c0b-1fe79367188f" providerId="ADAL" clId="{35C16B0C-1498-4E62-8BBB-AE0D55A7CF69}" dt="2025-08-06T08:30:10.426" v="874" actId="14100"/>
          <ac:spMkLst>
            <pc:docMk/>
            <pc:sldMk cId="49909060" sldId="269"/>
            <ac:spMk id="4" creationId="{DD937AEF-504E-830B-A0E6-717CC1E7E8D8}"/>
          </ac:spMkLst>
        </pc:spChg>
        <pc:spChg chg="add mod">
          <ac:chgData name="Khursheed Ahmad Bhat" userId="232bc352-bcff-4a75-8c0b-1fe79367188f" providerId="ADAL" clId="{35C16B0C-1498-4E62-8BBB-AE0D55A7CF69}" dt="2025-08-06T08:30:57.786" v="894" actId="20577"/>
          <ac:spMkLst>
            <pc:docMk/>
            <pc:sldMk cId="49909060" sldId="269"/>
            <ac:spMk id="7" creationId="{FDC64242-5D8E-0E82-3088-0F563CEB3899}"/>
          </ac:spMkLst>
        </pc:spChg>
        <pc:picChg chg="add mod">
          <ac:chgData name="Khursheed Ahmad Bhat" userId="232bc352-bcff-4a75-8c0b-1fe79367188f" providerId="ADAL" clId="{35C16B0C-1498-4E62-8BBB-AE0D55A7CF69}" dt="2025-08-06T08:30:13.803" v="875" actId="1076"/>
          <ac:picMkLst>
            <pc:docMk/>
            <pc:sldMk cId="49909060" sldId="269"/>
            <ac:picMk id="5" creationId="{FD17FB3D-22F4-2613-6327-470500B3D56F}"/>
          </ac:picMkLst>
        </pc:picChg>
      </pc:sldChg>
      <pc:sldChg chg="addSp delSp modSp new mod modClrScheme chgLayout">
        <pc:chgData name="Khursheed Ahmad Bhat" userId="232bc352-bcff-4a75-8c0b-1fe79367188f" providerId="ADAL" clId="{35C16B0C-1498-4E62-8BBB-AE0D55A7CF69}" dt="2025-08-12T02:39:39.832" v="1603" actId="20577"/>
        <pc:sldMkLst>
          <pc:docMk/>
          <pc:sldMk cId="1958610850" sldId="270"/>
        </pc:sldMkLst>
        <pc:spChg chg="add mod ord">
          <ac:chgData name="Khursheed Ahmad Bhat" userId="232bc352-bcff-4a75-8c0b-1fe79367188f" providerId="ADAL" clId="{35C16B0C-1498-4E62-8BBB-AE0D55A7CF69}" dt="2025-08-12T02:39:39.832" v="1603" actId="20577"/>
          <ac:spMkLst>
            <pc:docMk/>
            <pc:sldMk cId="1958610850" sldId="270"/>
            <ac:spMk id="2" creationId="{419378CD-CA62-3639-CF5A-8F6108C0D7F0}"/>
          </ac:spMkLst>
        </pc:spChg>
        <pc:spChg chg="add mod ord">
          <ac:chgData name="Khursheed Ahmad Bhat" userId="232bc352-bcff-4a75-8c0b-1fe79367188f" providerId="ADAL" clId="{35C16B0C-1498-4E62-8BBB-AE0D55A7CF69}" dt="2025-08-07T01:24:15.586" v="1433" actId="700"/>
          <ac:spMkLst>
            <pc:docMk/>
            <pc:sldMk cId="1958610850" sldId="270"/>
            <ac:spMk id="6" creationId="{98798CE2-B0EF-9B53-E8A1-65D43850031F}"/>
          </ac:spMkLst>
        </pc:spChg>
      </pc:sldChg>
      <pc:sldChg chg="addSp delSp modSp new mod modClrScheme chgLayout">
        <pc:chgData name="Khursheed Ahmad Bhat" userId="232bc352-bcff-4a75-8c0b-1fe79367188f" providerId="ADAL" clId="{35C16B0C-1498-4E62-8BBB-AE0D55A7CF69}" dt="2025-08-07T01:23:26.119" v="1418" actId="14100"/>
        <pc:sldMkLst>
          <pc:docMk/>
          <pc:sldMk cId="4172972778" sldId="271"/>
        </pc:sldMkLst>
        <pc:spChg chg="add mod">
          <ac:chgData name="Khursheed Ahmad Bhat" userId="232bc352-bcff-4a75-8c0b-1fe79367188f" providerId="ADAL" clId="{35C16B0C-1498-4E62-8BBB-AE0D55A7CF69}" dt="2025-08-07T01:22:50.453" v="1413" actId="1076"/>
          <ac:spMkLst>
            <pc:docMk/>
            <pc:sldMk cId="4172972778" sldId="271"/>
            <ac:spMk id="6" creationId="{7DC2C7A3-F304-812F-878E-75807B3ACAF0}"/>
          </ac:spMkLst>
        </pc:spChg>
        <pc:spChg chg="add mod">
          <ac:chgData name="Khursheed Ahmad Bhat" userId="232bc352-bcff-4a75-8c0b-1fe79367188f" providerId="ADAL" clId="{35C16B0C-1498-4E62-8BBB-AE0D55A7CF69}" dt="2025-08-07T01:23:26.119" v="1418" actId="14100"/>
          <ac:spMkLst>
            <pc:docMk/>
            <pc:sldMk cId="4172972778" sldId="271"/>
            <ac:spMk id="7" creationId="{DF3FCAB9-4657-E973-E821-25CD0B3AFBB2}"/>
          </ac:spMkLst>
        </pc:spChg>
      </pc:sldChg>
      <pc:sldChg chg="addSp modSp new mod">
        <pc:chgData name="Khursheed Ahmad Bhat" userId="232bc352-bcff-4a75-8c0b-1fe79367188f" providerId="ADAL" clId="{35C16B0C-1498-4E62-8BBB-AE0D55A7CF69}" dt="2025-08-12T02:39:16.815" v="1586" actId="20577"/>
        <pc:sldMkLst>
          <pc:docMk/>
          <pc:sldMk cId="4089548246" sldId="272"/>
        </pc:sldMkLst>
        <pc:spChg chg="add mod">
          <ac:chgData name="Khursheed Ahmad Bhat" userId="232bc352-bcff-4a75-8c0b-1fe79367188f" providerId="ADAL" clId="{35C16B0C-1498-4E62-8BBB-AE0D55A7CF69}" dt="2025-08-07T00:52:17.967" v="1291" actId="20577"/>
          <ac:spMkLst>
            <pc:docMk/>
            <pc:sldMk cId="4089548246" sldId="272"/>
            <ac:spMk id="2" creationId="{3DF30ABD-3E80-EE2B-43B0-37286C4D6B70}"/>
          </ac:spMkLst>
        </pc:spChg>
        <pc:spChg chg="add mod">
          <ac:chgData name="Khursheed Ahmad Bhat" userId="232bc352-bcff-4a75-8c0b-1fe79367188f" providerId="ADAL" clId="{35C16B0C-1498-4E62-8BBB-AE0D55A7CF69}" dt="2025-08-12T02:39:16.815" v="1586" actId="20577"/>
          <ac:spMkLst>
            <pc:docMk/>
            <pc:sldMk cId="4089548246" sldId="272"/>
            <ac:spMk id="5" creationId="{4155C993-03B4-83DD-486D-2CDCFE8FAAE2}"/>
          </ac:spMkLst>
        </pc:spChg>
      </pc:sldChg>
      <pc:sldChg chg="modSp add mod">
        <pc:chgData name="Khursheed Ahmad Bhat" userId="232bc352-bcff-4a75-8c0b-1fe79367188f" providerId="ADAL" clId="{35C16B0C-1498-4E62-8BBB-AE0D55A7CF69}" dt="2025-08-07T01:23:40.177" v="1421" actId="403"/>
        <pc:sldMkLst>
          <pc:docMk/>
          <pc:sldMk cId="1579912143" sldId="273"/>
        </pc:sldMkLst>
        <pc:spChg chg="mod">
          <ac:chgData name="Khursheed Ahmad Bhat" userId="232bc352-bcff-4a75-8c0b-1fe79367188f" providerId="ADAL" clId="{35C16B0C-1498-4E62-8BBB-AE0D55A7CF69}" dt="2025-08-07T01:21:05.703" v="1398" actId="5793"/>
          <ac:spMkLst>
            <pc:docMk/>
            <pc:sldMk cId="1579912143" sldId="273"/>
            <ac:spMk id="6" creationId="{1DE0226D-5EAF-326E-46C7-2354639A4B05}"/>
          </ac:spMkLst>
        </pc:spChg>
        <pc:spChg chg="mod">
          <ac:chgData name="Khursheed Ahmad Bhat" userId="232bc352-bcff-4a75-8c0b-1fe79367188f" providerId="ADAL" clId="{35C16B0C-1498-4E62-8BBB-AE0D55A7CF69}" dt="2025-08-07T01:23:40.177" v="1421" actId="403"/>
          <ac:spMkLst>
            <pc:docMk/>
            <pc:sldMk cId="1579912143" sldId="273"/>
            <ac:spMk id="7" creationId="{4EF257CE-5AB8-B1F1-671B-E04D57A9373C}"/>
          </ac:spMkLst>
        </pc:spChg>
      </pc:sldChg>
      <pc:sldChg chg="modSp add mod">
        <pc:chgData name="Khursheed Ahmad Bhat" userId="232bc352-bcff-4a75-8c0b-1fe79367188f" providerId="ADAL" clId="{35C16B0C-1498-4E62-8BBB-AE0D55A7CF69}" dt="2025-08-20T09:02:45.963" v="2090" actId="27636"/>
        <pc:sldMkLst>
          <pc:docMk/>
          <pc:sldMk cId="0" sldId="277"/>
        </pc:sldMkLst>
        <pc:spChg chg="mod">
          <ac:chgData name="Khursheed Ahmad Bhat" userId="232bc352-bcff-4a75-8c0b-1fe79367188f" providerId="ADAL" clId="{35C16B0C-1498-4E62-8BBB-AE0D55A7CF69}" dt="2025-08-20T09:02:45.963" v="2090" actId="27636"/>
          <ac:spMkLst>
            <pc:docMk/>
            <pc:sldMk cId="0" sldId="277"/>
            <ac:spMk id="11266" creationId="{04C24230-0BCA-4F21-BEE9-496253FB2795}"/>
          </ac:spMkLst>
        </pc:spChg>
        <pc:spChg chg="mod">
          <ac:chgData name="Khursheed Ahmad Bhat" userId="232bc352-bcff-4a75-8c0b-1fe79367188f" providerId="ADAL" clId="{35C16B0C-1498-4E62-8BBB-AE0D55A7CF69}" dt="2025-08-20T09:02:45.963" v="2089" actId="27636"/>
          <ac:spMkLst>
            <pc:docMk/>
            <pc:sldMk cId="0" sldId="277"/>
            <ac:spMk id="11267" creationId="{4273FD5E-1C82-4A27-94EC-32DCB0EF2F72}"/>
          </ac:spMkLst>
        </pc:spChg>
      </pc:sldChg>
      <pc:sldChg chg="delSp modSp add mod">
        <pc:chgData name="Khursheed Ahmad Bhat" userId="232bc352-bcff-4a75-8c0b-1fe79367188f" providerId="ADAL" clId="{35C16B0C-1498-4E62-8BBB-AE0D55A7CF69}" dt="2025-08-21T07:13:12.406" v="2352" actId="1076"/>
        <pc:sldMkLst>
          <pc:docMk/>
          <pc:sldMk cId="0" sldId="279"/>
        </pc:sldMkLst>
        <pc:spChg chg="del mod">
          <ac:chgData name="Khursheed Ahmad Bhat" userId="232bc352-bcff-4a75-8c0b-1fe79367188f" providerId="ADAL" clId="{35C16B0C-1498-4E62-8BBB-AE0D55A7CF69}" dt="2025-08-21T07:13:03.973" v="2350" actId="478"/>
          <ac:spMkLst>
            <pc:docMk/>
            <pc:sldMk cId="0" sldId="279"/>
            <ac:spMk id="15364" creationId="{55144004-C2FB-40D0-9742-3DE46A26D5AF}"/>
          </ac:spMkLst>
        </pc:spChg>
        <pc:spChg chg="mod">
          <ac:chgData name="Khursheed Ahmad Bhat" userId="232bc352-bcff-4a75-8c0b-1fe79367188f" providerId="ADAL" clId="{35C16B0C-1498-4E62-8BBB-AE0D55A7CF69}" dt="2025-08-21T07:13:12.406" v="2352" actId="1076"/>
          <ac:spMkLst>
            <pc:docMk/>
            <pc:sldMk cId="0" sldId="279"/>
            <ac:spMk id="29698" creationId="{4B842699-2411-46DA-9E86-71B3FFE9F00D}"/>
          </ac:spMkLst>
        </pc:spChg>
        <pc:spChg chg="mod">
          <ac:chgData name="Khursheed Ahmad Bhat" userId="232bc352-bcff-4a75-8c0b-1fe79367188f" providerId="ADAL" clId="{35C16B0C-1498-4E62-8BBB-AE0D55A7CF69}" dt="2025-08-21T07:13:09.926" v="2351" actId="1076"/>
          <ac:spMkLst>
            <pc:docMk/>
            <pc:sldMk cId="0" sldId="279"/>
            <ac:spMk id="29699" creationId="{A2749591-DE3A-4DDD-A1C5-F25581574507}"/>
          </ac:spMkLst>
        </pc:spChg>
      </pc:sldChg>
      <pc:sldChg chg="modSp add mod">
        <pc:chgData name="Khursheed Ahmad Bhat" userId="232bc352-bcff-4a75-8c0b-1fe79367188f" providerId="ADAL" clId="{35C16B0C-1498-4E62-8BBB-AE0D55A7CF69}" dt="2025-08-14T08:16:09.024" v="1738" actId="20577"/>
        <pc:sldMkLst>
          <pc:docMk/>
          <pc:sldMk cId="0" sldId="287"/>
        </pc:sldMkLst>
        <pc:spChg chg="mod">
          <ac:chgData name="Khursheed Ahmad Bhat" userId="232bc352-bcff-4a75-8c0b-1fe79367188f" providerId="ADAL" clId="{35C16B0C-1498-4E62-8BBB-AE0D55A7CF69}" dt="2025-08-14T07:22:08.464" v="1699" actId="1076"/>
          <ac:spMkLst>
            <pc:docMk/>
            <pc:sldMk cId="0" sldId="287"/>
            <ac:spMk id="3" creationId="{00000000-0000-0000-0000-000000000000}"/>
          </ac:spMkLst>
        </pc:spChg>
        <pc:spChg chg="mod">
          <ac:chgData name="Khursheed Ahmad Bhat" userId="232bc352-bcff-4a75-8c0b-1fe79367188f" providerId="ADAL" clId="{35C16B0C-1498-4E62-8BBB-AE0D55A7CF69}" dt="2025-08-14T08:15:37.385" v="1701" actId="20577"/>
          <ac:spMkLst>
            <pc:docMk/>
            <pc:sldMk cId="0" sldId="287"/>
            <ac:spMk id="6" creationId="{00000000-0000-0000-0000-000000000000}"/>
          </ac:spMkLst>
        </pc:spChg>
        <pc:spChg chg="mod">
          <ac:chgData name="Khursheed Ahmad Bhat" userId="232bc352-bcff-4a75-8c0b-1fe79367188f" providerId="ADAL" clId="{35C16B0C-1498-4E62-8BBB-AE0D55A7CF69}" dt="2025-08-14T08:15:46.363" v="1703" actId="20577"/>
          <ac:spMkLst>
            <pc:docMk/>
            <pc:sldMk cId="0" sldId="287"/>
            <ac:spMk id="9" creationId="{00000000-0000-0000-0000-000000000000}"/>
          </ac:spMkLst>
        </pc:spChg>
        <pc:spChg chg="mod">
          <ac:chgData name="Khursheed Ahmad Bhat" userId="232bc352-bcff-4a75-8c0b-1fe79367188f" providerId="ADAL" clId="{35C16B0C-1498-4E62-8BBB-AE0D55A7CF69}" dt="2025-08-14T08:15:51.836" v="1705" actId="20577"/>
          <ac:spMkLst>
            <pc:docMk/>
            <pc:sldMk cId="0" sldId="287"/>
            <ac:spMk id="12" creationId="{00000000-0000-0000-0000-000000000000}"/>
          </ac:spMkLst>
        </pc:spChg>
        <pc:spChg chg="mod">
          <ac:chgData name="Khursheed Ahmad Bhat" userId="232bc352-bcff-4a75-8c0b-1fe79367188f" providerId="ADAL" clId="{35C16B0C-1498-4E62-8BBB-AE0D55A7CF69}" dt="2025-08-14T08:16:09.024" v="1738" actId="20577"/>
          <ac:spMkLst>
            <pc:docMk/>
            <pc:sldMk cId="0" sldId="287"/>
            <ac:spMk id="15" creationId="{00000000-0000-0000-0000-000000000000}"/>
          </ac:spMkLst>
        </pc:spChg>
        <pc:spChg chg="mod">
          <ac:chgData name="Khursheed Ahmad Bhat" userId="232bc352-bcff-4a75-8c0b-1fe79367188f" providerId="ADAL" clId="{35C16B0C-1498-4E62-8BBB-AE0D55A7CF69}" dt="2025-08-14T07:22:01.518" v="1698"/>
          <ac:spMkLst>
            <pc:docMk/>
            <pc:sldMk cId="0" sldId="287"/>
            <ac:spMk id="23" creationId="{00000000-0000-0000-0000-000000000000}"/>
          </ac:spMkLst>
        </pc:spChg>
      </pc:sldChg>
      <pc:sldChg chg="modSp add mod">
        <pc:chgData name="Khursheed Ahmad Bhat" userId="232bc352-bcff-4a75-8c0b-1fe79367188f" providerId="ADAL" clId="{35C16B0C-1498-4E62-8BBB-AE0D55A7CF69}" dt="2025-08-20T09:02:46.014" v="2093" actId="27636"/>
        <pc:sldMkLst>
          <pc:docMk/>
          <pc:sldMk cId="0" sldId="288"/>
        </pc:sldMkLst>
        <pc:spChg chg="mod">
          <ac:chgData name="Khursheed Ahmad Bhat" userId="232bc352-bcff-4a75-8c0b-1fe79367188f" providerId="ADAL" clId="{35C16B0C-1498-4E62-8BBB-AE0D55A7CF69}" dt="2025-08-20T09:02:45.994" v="2092" actId="27636"/>
          <ac:spMkLst>
            <pc:docMk/>
            <pc:sldMk cId="0" sldId="288"/>
            <ac:spMk id="15362" creationId="{6A9EE909-C5A2-41F1-A857-667DFBB541BB}"/>
          </ac:spMkLst>
        </pc:spChg>
        <pc:spChg chg="mod">
          <ac:chgData name="Khursheed Ahmad Bhat" userId="232bc352-bcff-4a75-8c0b-1fe79367188f" providerId="ADAL" clId="{35C16B0C-1498-4E62-8BBB-AE0D55A7CF69}" dt="2025-08-20T09:02:46.014" v="2093" actId="27636"/>
          <ac:spMkLst>
            <pc:docMk/>
            <pc:sldMk cId="0" sldId="288"/>
            <ac:spMk id="15363" creationId="{13A7443B-7ADA-4411-B376-7A65FA9BD8C7}"/>
          </ac:spMkLst>
        </pc:spChg>
      </pc:sldChg>
      <pc:sldChg chg="modSp add mod">
        <pc:chgData name="Khursheed Ahmad Bhat" userId="232bc352-bcff-4a75-8c0b-1fe79367188f" providerId="ADAL" clId="{35C16B0C-1498-4E62-8BBB-AE0D55A7CF69}" dt="2025-08-21T07:14:01.997" v="2358" actId="27636"/>
        <pc:sldMkLst>
          <pc:docMk/>
          <pc:sldMk cId="0" sldId="290"/>
        </pc:sldMkLst>
        <pc:spChg chg="mod">
          <ac:chgData name="Khursheed Ahmad Bhat" userId="232bc352-bcff-4a75-8c0b-1fe79367188f" providerId="ADAL" clId="{35C16B0C-1498-4E62-8BBB-AE0D55A7CF69}" dt="2025-08-21T07:14:01.997" v="2358" actId="27636"/>
          <ac:spMkLst>
            <pc:docMk/>
            <pc:sldMk cId="0" sldId="290"/>
            <ac:spMk id="31746" creationId="{0C14F633-D8B3-443E-B572-5804D4ED778B}"/>
          </ac:spMkLst>
        </pc:spChg>
      </pc:sldChg>
      <pc:sldChg chg="modSp add mod ord">
        <pc:chgData name="Khursheed Ahmad Bhat" userId="232bc352-bcff-4a75-8c0b-1fe79367188f" providerId="ADAL" clId="{35C16B0C-1498-4E62-8BBB-AE0D55A7CF69}" dt="2025-08-21T07:22:10.816" v="2400"/>
        <pc:sldMkLst>
          <pc:docMk/>
          <pc:sldMk cId="0" sldId="293"/>
        </pc:sldMkLst>
        <pc:spChg chg="mod">
          <ac:chgData name="Khursheed Ahmad Bhat" userId="232bc352-bcff-4a75-8c0b-1fe79367188f" providerId="ADAL" clId="{35C16B0C-1498-4E62-8BBB-AE0D55A7CF69}" dt="2025-08-21T07:14:47.257" v="2360" actId="27636"/>
          <ac:spMkLst>
            <pc:docMk/>
            <pc:sldMk cId="0" sldId="293"/>
            <ac:spMk id="37890" creationId="{1699CD33-3BF1-41C4-ABEC-D6F4D3F643A9}"/>
          </ac:spMkLst>
        </pc:spChg>
      </pc:sldChg>
      <pc:sldChg chg="modSp add mod">
        <pc:chgData name="Khursheed Ahmad Bhat" userId="232bc352-bcff-4a75-8c0b-1fe79367188f" providerId="ADAL" clId="{35C16B0C-1498-4E62-8BBB-AE0D55A7CF69}" dt="2025-08-20T09:02:45.994" v="2091" actId="27636"/>
        <pc:sldMkLst>
          <pc:docMk/>
          <pc:sldMk cId="0" sldId="332"/>
        </pc:sldMkLst>
        <pc:spChg chg="mod">
          <ac:chgData name="Khursheed Ahmad Bhat" userId="232bc352-bcff-4a75-8c0b-1fe79367188f" providerId="ADAL" clId="{35C16B0C-1498-4E62-8BBB-AE0D55A7CF69}" dt="2025-08-20T09:02:45.994" v="2091" actId="27636"/>
          <ac:spMkLst>
            <pc:docMk/>
            <pc:sldMk cId="0" sldId="332"/>
            <ac:spMk id="13314" creationId="{853D310B-2F05-42DF-BD11-7984E309A7AB}"/>
          </ac:spMkLst>
        </pc:spChg>
      </pc:sldChg>
      <pc:sldChg chg="modSp add mod ord">
        <pc:chgData name="Khursheed Ahmad Bhat" userId="232bc352-bcff-4a75-8c0b-1fe79367188f" providerId="ADAL" clId="{35C16B0C-1498-4E62-8BBB-AE0D55A7CF69}" dt="2025-08-20T09:03:01.787" v="2097"/>
        <pc:sldMkLst>
          <pc:docMk/>
          <pc:sldMk cId="0" sldId="336"/>
        </pc:sldMkLst>
        <pc:spChg chg="mod">
          <ac:chgData name="Khursheed Ahmad Bhat" userId="232bc352-bcff-4a75-8c0b-1fe79367188f" providerId="ADAL" clId="{35C16B0C-1498-4E62-8BBB-AE0D55A7CF69}" dt="2025-08-20T09:02:46.018" v="2094" actId="27636"/>
          <ac:spMkLst>
            <pc:docMk/>
            <pc:sldMk cId="0" sldId="336"/>
            <ac:spMk id="17410" creationId="{184A6F67-063F-4959-9060-0C6E5AFA8749}"/>
          </ac:spMkLst>
        </pc:spChg>
      </pc:sldChg>
      <pc:sldChg chg="add">
        <pc:chgData name="Khursheed Ahmad Bhat" userId="232bc352-bcff-4a75-8c0b-1fe79367188f" providerId="ADAL" clId="{35C16B0C-1498-4E62-8BBB-AE0D55A7CF69}" dt="2025-08-14T07:12:37.083" v="1685"/>
        <pc:sldMkLst>
          <pc:docMk/>
          <pc:sldMk cId="0" sldId="359"/>
        </pc:sldMkLst>
      </pc:sldChg>
      <pc:sldChg chg="add">
        <pc:chgData name="Khursheed Ahmad Bhat" userId="232bc352-bcff-4a75-8c0b-1fe79367188f" providerId="ADAL" clId="{35C16B0C-1498-4E62-8BBB-AE0D55A7CF69}" dt="2025-08-12T05:14:53.580" v="1604"/>
        <pc:sldMkLst>
          <pc:docMk/>
          <pc:sldMk cId="0" sldId="374"/>
        </pc:sldMkLst>
      </pc:sldChg>
      <pc:sldChg chg="modSp add mod">
        <pc:chgData name="Khursheed Ahmad Bhat" userId="232bc352-bcff-4a75-8c0b-1fe79367188f" providerId="ADAL" clId="{35C16B0C-1498-4E62-8BBB-AE0D55A7CF69}" dt="2025-08-14T07:11:25.951" v="1684" actId="27636"/>
        <pc:sldMkLst>
          <pc:docMk/>
          <pc:sldMk cId="0" sldId="375"/>
        </pc:sldMkLst>
        <pc:spChg chg="mod">
          <ac:chgData name="Khursheed Ahmad Bhat" userId="232bc352-bcff-4a75-8c0b-1fe79367188f" providerId="ADAL" clId="{35C16B0C-1498-4E62-8BBB-AE0D55A7CF69}" dt="2025-08-14T07:11:25.951" v="1684" actId="27636"/>
          <ac:spMkLst>
            <pc:docMk/>
            <pc:sldMk cId="0" sldId="375"/>
            <ac:spMk id="59394" creationId="{5293F34F-C9FD-4545-B67F-0AFEB04F0A3B}"/>
          </ac:spMkLst>
        </pc:spChg>
      </pc:sldChg>
      <pc:sldChg chg="modSp add mod">
        <pc:chgData name="Khursheed Ahmad Bhat" userId="232bc352-bcff-4a75-8c0b-1fe79367188f" providerId="ADAL" clId="{35C16B0C-1498-4E62-8BBB-AE0D55A7CF69}" dt="2025-08-12T05:19:02.191" v="1641" actId="27636"/>
        <pc:sldMkLst>
          <pc:docMk/>
          <pc:sldMk cId="0" sldId="376"/>
        </pc:sldMkLst>
        <pc:spChg chg="mod">
          <ac:chgData name="Khursheed Ahmad Bhat" userId="232bc352-bcff-4a75-8c0b-1fe79367188f" providerId="ADAL" clId="{35C16B0C-1498-4E62-8BBB-AE0D55A7CF69}" dt="2025-08-12T05:18:55.976" v="1639" actId="1076"/>
          <ac:spMkLst>
            <pc:docMk/>
            <pc:sldMk cId="0" sldId="376"/>
            <ac:spMk id="67586" creationId="{901A0C21-C290-480E-A594-A720E66F246F}"/>
          </ac:spMkLst>
        </pc:spChg>
        <pc:spChg chg="mod">
          <ac:chgData name="Khursheed Ahmad Bhat" userId="232bc352-bcff-4a75-8c0b-1fe79367188f" providerId="ADAL" clId="{35C16B0C-1498-4E62-8BBB-AE0D55A7CF69}" dt="2025-08-12T05:19:02.191" v="1641" actId="27636"/>
          <ac:spMkLst>
            <pc:docMk/>
            <pc:sldMk cId="0" sldId="376"/>
            <ac:spMk id="67587" creationId="{9297C259-8FFF-444B-B901-A11F92099A25}"/>
          </ac:spMkLst>
        </pc:spChg>
      </pc:sldChg>
      <pc:sldChg chg="add">
        <pc:chgData name="Khursheed Ahmad Bhat" userId="232bc352-bcff-4a75-8c0b-1fe79367188f" providerId="ADAL" clId="{35C16B0C-1498-4E62-8BBB-AE0D55A7CF69}" dt="2025-08-12T05:25:32.592" v="1660"/>
        <pc:sldMkLst>
          <pc:docMk/>
          <pc:sldMk cId="424880489" sldId="386"/>
        </pc:sldMkLst>
      </pc:sldChg>
      <pc:sldChg chg="modSp add mod">
        <pc:chgData name="Khursheed Ahmad Bhat" userId="232bc352-bcff-4a75-8c0b-1fe79367188f" providerId="ADAL" clId="{35C16B0C-1498-4E62-8BBB-AE0D55A7CF69}" dt="2025-08-12T05:25:32.840" v="1666" actId="27636"/>
        <pc:sldMkLst>
          <pc:docMk/>
          <pc:sldMk cId="0" sldId="387"/>
        </pc:sldMkLst>
        <pc:spChg chg="mod">
          <ac:chgData name="Khursheed Ahmad Bhat" userId="232bc352-bcff-4a75-8c0b-1fe79367188f" providerId="ADAL" clId="{35C16B0C-1498-4E62-8BBB-AE0D55A7CF69}" dt="2025-08-12T05:25:32.840" v="1666" actId="27636"/>
          <ac:spMkLst>
            <pc:docMk/>
            <pc:sldMk cId="0" sldId="387"/>
            <ac:spMk id="110595" creationId="{265F30E9-05CB-4D61-971C-5E1743F20FFE}"/>
          </ac:spMkLst>
        </pc:spChg>
      </pc:sldChg>
      <pc:sldChg chg="add">
        <pc:chgData name="Khursheed Ahmad Bhat" userId="232bc352-bcff-4a75-8c0b-1fe79367188f" providerId="ADAL" clId="{35C16B0C-1498-4E62-8BBB-AE0D55A7CF69}" dt="2025-08-12T05:25:32.592" v="1660"/>
        <pc:sldMkLst>
          <pc:docMk/>
          <pc:sldMk cId="0" sldId="389"/>
        </pc:sldMkLst>
      </pc:sldChg>
      <pc:sldChg chg="modSp add mod">
        <pc:chgData name="Khursheed Ahmad Bhat" userId="232bc352-bcff-4a75-8c0b-1fe79367188f" providerId="ADAL" clId="{35C16B0C-1498-4E62-8BBB-AE0D55A7CF69}" dt="2025-08-12T05:25:32.806" v="1663" actId="27636"/>
        <pc:sldMkLst>
          <pc:docMk/>
          <pc:sldMk cId="0" sldId="390"/>
        </pc:sldMkLst>
        <pc:spChg chg="mod">
          <ac:chgData name="Khursheed Ahmad Bhat" userId="232bc352-bcff-4a75-8c0b-1fe79367188f" providerId="ADAL" clId="{35C16B0C-1498-4E62-8BBB-AE0D55A7CF69}" dt="2025-08-12T05:25:32.806" v="1663" actId="27636"/>
          <ac:spMkLst>
            <pc:docMk/>
            <pc:sldMk cId="0" sldId="390"/>
            <ac:spMk id="104451" creationId="{7366DDF6-F84D-4FDE-9942-CC6839DC10B1}"/>
          </ac:spMkLst>
        </pc:spChg>
      </pc:sldChg>
      <pc:sldChg chg="modSp add mod">
        <pc:chgData name="Khursheed Ahmad Bhat" userId="232bc352-bcff-4a75-8c0b-1fe79367188f" providerId="ADAL" clId="{35C16B0C-1498-4E62-8BBB-AE0D55A7CF69}" dt="2025-08-14T07:15:06.682" v="1692" actId="27636"/>
        <pc:sldMkLst>
          <pc:docMk/>
          <pc:sldMk cId="0" sldId="391"/>
        </pc:sldMkLst>
        <pc:spChg chg="mod">
          <ac:chgData name="Khursheed Ahmad Bhat" userId="232bc352-bcff-4a75-8c0b-1fe79367188f" providerId="ADAL" clId="{35C16B0C-1498-4E62-8BBB-AE0D55A7CF69}" dt="2025-08-14T07:15:06.676" v="1691" actId="27636"/>
          <ac:spMkLst>
            <pc:docMk/>
            <pc:sldMk cId="0" sldId="391"/>
            <ac:spMk id="90114" creationId="{03622BC2-D8A3-4714-B19A-26A06CC05772}"/>
          </ac:spMkLst>
        </pc:spChg>
        <pc:spChg chg="mod">
          <ac:chgData name="Khursheed Ahmad Bhat" userId="232bc352-bcff-4a75-8c0b-1fe79367188f" providerId="ADAL" clId="{35C16B0C-1498-4E62-8BBB-AE0D55A7CF69}" dt="2025-08-14T07:15:06.682" v="1692" actId="27636"/>
          <ac:spMkLst>
            <pc:docMk/>
            <pc:sldMk cId="0" sldId="391"/>
            <ac:spMk id="90115" creationId="{C3AAFBD5-73DB-46BC-A327-5E1260FD7D4E}"/>
          </ac:spMkLst>
        </pc:spChg>
      </pc:sldChg>
      <pc:sldChg chg="modSp add mod">
        <pc:chgData name="Khursheed Ahmad Bhat" userId="232bc352-bcff-4a75-8c0b-1fe79367188f" providerId="ADAL" clId="{35C16B0C-1498-4E62-8BBB-AE0D55A7CF69}" dt="2025-08-12T05:26:41.677" v="1680" actId="1076"/>
        <pc:sldMkLst>
          <pc:docMk/>
          <pc:sldMk cId="0" sldId="392"/>
        </pc:sldMkLst>
        <pc:spChg chg="mod">
          <ac:chgData name="Khursheed Ahmad Bhat" userId="232bc352-bcff-4a75-8c0b-1fe79367188f" providerId="ADAL" clId="{35C16B0C-1498-4E62-8BBB-AE0D55A7CF69}" dt="2025-08-12T05:26:41.677" v="1680" actId="1076"/>
          <ac:spMkLst>
            <pc:docMk/>
            <pc:sldMk cId="0" sldId="392"/>
            <ac:spMk id="111618" creationId="{2E44F3F0-E6BE-450E-AA66-38706C8ED153}"/>
          </ac:spMkLst>
        </pc:spChg>
        <pc:spChg chg="mod">
          <ac:chgData name="Khursheed Ahmad Bhat" userId="232bc352-bcff-4a75-8c0b-1fe79367188f" providerId="ADAL" clId="{35C16B0C-1498-4E62-8BBB-AE0D55A7CF69}" dt="2025-08-12T05:26:33.031" v="1676" actId="27636"/>
          <ac:spMkLst>
            <pc:docMk/>
            <pc:sldMk cId="0" sldId="392"/>
            <ac:spMk id="111619" creationId="{4884E438-06FD-4EC5-ACD4-9B0F212ABB7B}"/>
          </ac:spMkLst>
        </pc:spChg>
      </pc:sldChg>
      <pc:sldChg chg="modSp add mod">
        <pc:chgData name="Khursheed Ahmad Bhat" userId="232bc352-bcff-4a75-8c0b-1fe79367188f" providerId="ADAL" clId="{35C16B0C-1498-4E62-8BBB-AE0D55A7CF69}" dt="2025-08-12T05:25:32.784" v="1662" actId="27636"/>
        <pc:sldMkLst>
          <pc:docMk/>
          <pc:sldMk cId="0" sldId="398"/>
        </pc:sldMkLst>
        <pc:spChg chg="mod">
          <ac:chgData name="Khursheed Ahmad Bhat" userId="232bc352-bcff-4a75-8c0b-1fe79367188f" providerId="ADAL" clId="{35C16B0C-1498-4E62-8BBB-AE0D55A7CF69}" dt="2025-08-12T05:25:32.784" v="1662" actId="27636"/>
          <ac:spMkLst>
            <pc:docMk/>
            <pc:sldMk cId="0" sldId="398"/>
            <ac:spMk id="101379" creationId="{08F08BF4-93C5-4EF8-B50D-2C9206FFF051}"/>
          </ac:spMkLst>
        </pc:spChg>
      </pc:sldChg>
      <pc:sldChg chg="modSp add mod">
        <pc:chgData name="Khursheed Ahmad Bhat" userId="232bc352-bcff-4a75-8c0b-1fe79367188f" providerId="ADAL" clId="{35C16B0C-1498-4E62-8BBB-AE0D55A7CF69}" dt="2025-08-12T05:26:08.090" v="1671" actId="20577"/>
        <pc:sldMkLst>
          <pc:docMk/>
          <pc:sldMk cId="0" sldId="401"/>
        </pc:sldMkLst>
        <pc:spChg chg="mod">
          <ac:chgData name="Khursheed Ahmad Bhat" userId="232bc352-bcff-4a75-8c0b-1fe79367188f" providerId="ADAL" clId="{35C16B0C-1498-4E62-8BBB-AE0D55A7CF69}" dt="2025-08-12T05:26:08.090" v="1671" actId="20577"/>
          <ac:spMkLst>
            <pc:docMk/>
            <pc:sldMk cId="0" sldId="401"/>
            <ac:spMk id="106499" creationId="{63BBC9B6-44FC-4182-AE85-87D204920BBC}"/>
          </ac:spMkLst>
        </pc:spChg>
      </pc:sldChg>
      <pc:sldChg chg="modSp add mod">
        <pc:chgData name="Khursheed Ahmad Bhat" userId="232bc352-bcff-4a75-8c0b-1fe79367188f" providerId="ADAL" clId="{35C16B0C-1498-4E62-8BBB-AE0D55A7CF69}" dt="2025-08-12T05:25:32.830" v="1665" actId="27636"/>
        <pc:sldMkLst>
          <pc:docMk/>
          <pc:sldMk cId="0" sldId="402"/>
        </pc:sldMkLst>
        <pc:spChg chg="mod">
          <ac:chgData name="Khursheed Ahmad Bhat" userId="232bc352-bcff-4a75-8c0b-1fe79367188f" providerId="ADAL" clId="{35C16B0C-1498-4E62-8BBB-AE0D55A7CF69}" dt="2025-08-12T05:25:32.830" v="1665" actId="27636"/>
          <ac:spMkLst>
            <pc:docMk/>
            <pc:sldMk cId="0" sldId="402"/>
            <ac:spMk id="108546" creationId="{FD6537A6-ABBB-418B-A303-F33ED361BE06}"/>
          </ac:spMkLst>
        </pc:spChg>
      </pc:sldChg>
      <pc:sldChg chg="modSp add mod">
        <pc:chgData name="Khursheed Ahmad Bhat" userId="232bc352-bcff-4a75-8c0b-1fe79367188f" providerId="ADAL" clId="{35C16B0C-1498-4E62-8BBB-AE0D55A7CF69}" dt="2025-08-14T07:11:25.949" v="1683" actId="27636"/>
        <pc:sldMkLst>
          <pc:docMk/>
          <pc:sldMk cId="0" sldId="403"/>
        </pc:sldMkLst>
        <pc:spChg chg="mod">
          <ac:chgData name="Khursheed Ahmad Bhat" userId="232bc352-bcff-4a75-8c0b-1fe79367188f" providerId="ADAL" clId="{35C16B0C-1498-4E62-8BBB-AE0D55A7CF69}" dt="2025-08-14T07:11:25.949" v="1683" actId="27636"/>
          <ac:spMkLst>
            <pc:docMk/>
            <pc:sldMk cId="0" sldId="403"/>
            <ac:spMk id="46082" creationId="{7BF26148-599A-4FED-894F-98876040554D}"/>
          </ac:spMkLst>
        </pc:spChg>
      </pc:sldChg>
      <pc:sldChg chg="modSp add mod">
        <pc:chgData name="Khursheed Ahmad Bhat" userId="232bc352-bcff-4a75-8c0b-1fe79367188f" providerId="ADAL" clId="{35C16B0C-1498-4E62-8BBB-AE0D55A7CF69}" dt="2025-08-14T07:11:25.929" v="1682" actId="27636"/>
        <pc:sldMkLst>
          <pc:docMk/>
          <pc:sldMk cId="0" sldId="404"/>
        </pc:sldMkLst>
        <pc:spChg chg="mod">
          <ac:chgData name="Khursheed Ahmad Bhat" userId="232bc352-bcff-4a75-8c0b-1fe79367188f" providerId="ADAL" clId="{35C16B0C-1498-4E62-8BBB-AE0D55A7CF69}" dt="2025-08-14T07:11:25.929" v="1682" actId="27636"/>
          <ac:spMkLst>
            <pc:docMk/>
            <pc:sldMk cId="0" sldId="404"/>
            <ac:spMk id="44034" creationId="{C0638B96-DF2B-4D8C-9A35-46ABC3264B5E}"/>
          </ac:spMkLst>
        </pc:spChg>
      </pc:sldChg>
      <pc:sldChg chg="modSp add mod">
        <pc:chgData name="Khursheed Ahmad Bhat" userId="232bc352-bcff-4a75-8c0b-1fe79367188f" providerId="ADAL" clId="{35C16B0C-1498-4E62-8BBB-AE0D55A7CF69}" dt="2025-08-14T07:14:28.138" v="1688" actId="27636"/>
        <pc:sldMkLst>
          <pc:docMk/>
          <pc:sldMk cId="0" sldId="407"/>
        </pc:sldMkLst>
        <pc:spChg chg="mod">
          <ac:chgData name="Khursheed Ahmad Bhat" userId="232bc352-bcff-4a75-8c0b-1fe79367188f" providerId="ADAL" clId="{35C16B0C-1498-4E62-8BBB-AE0D55A7CF69}" dt="2025-08-14T07:14:28.138" v="1688" actId="27636"/>
          <ac:spMkLst>
            <pc:docMk/>
            <pc:sldMk cId="0" sldId="407"/>
            <ac:spMk id="83971" creationId="{2977E9C9-146A-4591-9F2A-95F7D8433681}"/>
          </ac:spMkLst>
        </pc:spChg>
      </pc:sldChg>
      <pc:sldChg chg="modSp add mod">
        <pc:chgData name="Khursheed Ahmad Bhat" userId="232bc352-bcff-4a75-8c0b-1fe79367188f" providerId="ADAL" clId="{35C16B0C-1498-4E62-8BBB-AE0D55A7CF69}" dt="2025-08-14T07:16:15.044" v="1695" actId="27636"/>
        <pc:sldMkLst>
          <pc:docMk/>
          <pc:sldMk cId="0" sldId="409"/>
        </pc:sldMkLst>
        <pc:spChg chg="mod">
          <ac:chgData name="Khursheed Ahmad Bhat" userId="232bc352-bcff-4a75-8c0b-1fe79367188f" providerId="ADAL" clId="{35C16B0C-1498-4E62-8BBB-AE0D55A7CF69}" dt="2025-08-14T07:16:15.044" v="1695" actId="27636"/>
          <ac:spMkLst>
            <pc:docMk/>
            <pc:sldMk cId="0" sldId="409"/>
            <ac:spMk id="92162" creationId="{5AAFF784-E85C-41DD-9564-2AFE9F2AF854}"/>
          </ac:spMkLst>
        </pc:spChg>
        <pc:spChg chg="mod">
          <ac:chgData name="Khursheed Ahmad Bhat" userId="232bc352-bcff-4a75-8c0b-1fe79367188f" providerId="ADAL" clId="{35C16B0C-1498-4E62-8BBB-AE0D55A7CF69}" dt="2025-08-14T07:16:15.044" v="1694" actId="27636"/>
          <ac:spMkLst>
            <pc:docMk/>
            <pc:sldMk cId="0" sldId="409"/>
            <ac:spMk id="92163" creationId="{739FC5C6-2924-4E47-B256-294439530617}"/>
          </ac:spMkLst>
        </pc:spChg>
      </pc:sldChg>
      <pc:sldChg chg="add">
        <pc:chgData name="Khursheed Ahmad Bhat" userId="232bc352-bcff-4a75-8c0b-1fe79367188f" providerId="ADAL" clId="{35C16B0C-1498-4E62-8BBB-AE0D55A7CF69}" dt="2025-08-12T05:25:32.592" v="1660"/>
        <pc:sldMkLst>
          <pc:docMk/>
          <pc:sldMk cId="2948303507" sldId="425"/>
        </pc:sldMkLst>
      </pc:sldChg>
      <pc:sldChg chg="modSp add mod">
        <pc:chgData name="Khursheed Ahmad Bhat" userId="232bc352-bcff-4a75-8c0b-1fe79367188f" providerId="ADAL" clId="{35C16B0C-1498-4E62-8BBB-AE0D55A7CF69}" dt="2025-08-12T05:15:26.748" v="1629" actId="368"/>
        <pc:sldMkLst>
          <pc:docMk/>
          <pc:sldMk cId="387765787" sldId="426"/>
        </pc:sldMkLst>
        <pc:spChg chg="mod">
          <ac:chgData name="Khursheed Ahmad Bhat" userId="232bc352-bcff-4a75-8c0b-1fe79367188f" providerId="ADAL" clId="{35C16B0C-1498-4E62-8BBB-AE0D55A7CF69}" dt="2025-08-12T05:15:12.347" v="1623" actId="20577"/>
          <ac:spMkLst>
            <pc:docMk/>
            <pc:sldMk cId="387765787" sldId="426"/>
            <ac:spMk id="61442" creationId="{0E1443AA-0E9D-4C48-8D3D-68212E6D683A}"/>
          </ac:spMkLst>
        </pc:spChg>
        <pc:spChg chg="mod">
          <ac:chgData name="Khursheed Ahmad Bhat" userId="232bc352-bcff-4a75-8c0b-1fe79367188f" providerId="ADAL" clId="{35C16B0C-1498-4E62-8BBB-AE0D55A7CF69}" dt="2025-08-12T05:15:26.748" v="1629" actId="368"/>
          <ac:spMkLst>
            <pc:docMk/>
            <pc:sldMk cId="387765787" sldId="426"/>
            <ac:spMk id="61443" creationId="{791B5A88-3ACB-440F-8638-FDCD2CDEF4EB}"/>
          </ac:spMkLst>
        </pc:spChg>
      </pc:sldChg>
      <pc:sldChg chg="modSp add mod">
        <pc:chgData name="Khursheed Ahmad Bhat" userId="232bc352-bcff-4a75-8c0b-1fe79367188f" providerId="ADAL" clId="{35C16B0C-1498-4E62-8BBB-AE0D55A7CF69}" dt="2025-08-12T05:15:59.993" v="1635" actId="5793"/>
        <pc:sldMkLst>
          <pc:docMk/>
          <pc:sldMk cId="1990771269" sldId="427"/>
        </pc:sldMkLst>
        <pc:spChg chg="mod">
          <ac:chgData name="Khursheed Ahmad Bhat" userId="232bc352-bcff-4a75-8c0b-1fe79367188f" providerId="ADAL" clId="{35C16B0C-1498-4E62-8BBB-AE0D55A7CF69}" dt="2025-08-12T05:15:59.993" v="1635" actId="5793"/>
          <ac:spMkLst>
            <pc:docMk/>
            <pc:sldMk cId="1990771269" sldId="427"/>
            <ac:spMk id="61443" creationId="{791B5A88-3ACB-440F-8638-FDCD2CDEF4EB}"/>
          </ac:spMkLst>
        </pc:spChg>
      </pc:sldChg>
      <pc:sldChg chg="modSp add mod">
        <pc:chgData name="Khursheed Ahmad Bhat" userId="232bc352-bcff-4a75-8c0b-1fe79367188f" providerId="ADAL" clId="{35C16B0C-1498-4E62-8BBB-AE0D55A7CF69}" dt="2025-08-12T05:16:07.846" v="1637" actId="27636"/>
        <pc:sldMkLst>
          <pc:docMk/>
          <pc:sldMk cId="3654188609" sldId="429"/>
        </pc:sldMkLst>
        <pc:spChg chg="mod">
          <ac:chgData name="Khursheed Ahmad Bhat" userId="232bc352-bcff-4a75-8c0b-1fe79367188f" providerId="ADAL" clId="{35C16B0C-1498-4E62-8BBB-AE0D55A7CF69}" dt="2025-08-12T05:16:07.846" v="1637" actId="27636"/>
          <ac:spMkLst>
            <pc:docMk/>
            <pc:sldMk cId="3654188609" sldId="429"/>
            <ac:spMk id="65539" creationId="{885FC6BD-4EBE-4675-8C44-D83682A4CAB4}"/>
          </ac:spMkLst>
        </pc:spChg>
      </pc:sldChg>
      <pc:sldChg chg="modSp add mod">
        <pc:chgData name="Khursheed Ahmad Bhat" userId="232bc352-bcff-4a75-8c0b-1fe79367188f" providerId="ADAL" clId="{35C16B0C-1498-4E62-8BBB-AE0D55A7CF69}" dt="2025-08-12T05:14:53.757" v="1608" actId="27636"/>
        <pc:sldMkLst>
          <pc:docMk/>
          <pc:sldMk cId="4218784340" sldId="430"/>
        </pc:sldMkLst>
        <pc:spChg chg="mod">
          <ac:chgData name="Khursheed Ahmad Bhat" userId="232bc352-bcff-4a75-8c0b-1fe79367188f" providerId="ADAL" clId="{35C16B0C-1498-4E62-8BBB-AE0D55A7CF69}" dt="2025-08-12T05:14:53.757" v="1608" actId="27636"/>
          <ac:spMkLst>
            <pc:docMk/>
            <pc:sldMk cId="4218784340" sldId="430"/>
            <ac:spMk id="67586" creationId="{901A0C21-C290-480E-A594-A720E66F246F}"/>
          </ac:spMkLst>
        </pc:spChg>
      </pc:sldChg>
      <pc:sldChg chg="addSp delSp modSp new mod modClrScheme chgLayout">
        <pc:chgData name="Khursheed Ahmad Bhat" userId="232bc352-bcff-4a75-8c0b-1fe79367188f" providerId="ADAL" clId="{35C16B0C-1498-4E62-8BBB-AE0D55A7CF69}" dt="2025-08-12T05:19:35.567" v="1659" actId="27614"/>
        <pc:sldMkLst>
          <pc:docMk/>
          <pc:sldMk cId="3526953221" sldId="431"/>
        </pc:sldMkLst>
        <pc:spChg chg="add mod">
          <ac:chgData name="Khursheed Ahmad Bhat" userId="232bc352-bcff-4a75-8c0b-1fe79367188f" providerId="ADAL" clId="{35C16B0C-1498-4E62-8BBB-AE0D55A7CF69}" dt="2025-08-12T05:19:18.825" v="1657" actId="20577"/>
          <ac:spMkLst>
            <pc:docMk/>
            <pc:sldMk cId="3526953221" sldId="431"/>
            <ac:spMk id="2" creationId="{3AFCBDFA-A0B5-0BE6-EE3F-4676BB09FB5F}"/>
          </ac:spMkLst>
        </pc:spChg>
        <pc:picChg chg="add mod">
          <ac:chgData name="Khursheed Ahmad Bhat" userId="232bc352-bcff-4a75-8c0b-1fe79367188f" providerId="ADAL" clId="{35C16B0C-1498-4E62-8BBB-AE0D55A7CF69}" dt="2025-08-12T05:19:35.567" v="1659" actId="27614"/>
          <ac:picMkLst>
            <pc:docMk/>
            <pc:sldMk cId="3526953221" sldId="431"/>
            <ac:picMk id="5" creationId="{803F4BFD-310D-29A1-7060-B1B25A90F6B3}"/>
          </ac:picMkLst>
        </pc:picChg>
      </pc:sldChg>
      <pc:sldChg chg="modSp add mod">
        <pc:chgData name="Khursheed Ahmad Bhat" userId="232bc352-bcff-4a75-8c0b-1fe79367188f" providerId="ADAL" clId="{35C16B0C-1498-4E62-8BBB-AE0D55A7CF69}" dt="2025-08-12T05:25:32.672" v="1661" actId="27636"/>
        <pc:sldMkLst>
          <pc:docMk/>
          <pc:sldMk cId="3017129735" sldId="432"/>
        </pc:sldMkLst>
        <pc:spChg chg="mod">
          <ac:chgData name="Khursheed Ahmad Bhat" userId="232bc352-bcff-4a75-8c0b-1fe79367188f" providerId="ADAL" clId="{35C16B0C-1498-4E62-8BBB-AE0D55A7CF69}" dt="2025-08-12T05:25:32.672" v="1661" actId="27636"/>
          <ac:spMkLst>
            <pc:docMk/>
            <pc:sldMk cId="3017129735" sldId="432"/>
            <ac:spMk id="100355" creationId="{3405E8D5-FD1B-4039-BB1E-A9B3B0779F95}"/>
          </ac:spMkLst>
        </pc:spChg>
      </pc:sldChg>
      <pc:sldChg chg="modSp add mod">
        <pc:chgData name="Khursheed Ahmad Bhat" userId="232bc352-bcff-4a75-8c0b-1fe79367188f" providerId="ADAL" clId="{35C16B0C-1498-4E62-8BBB-AE0D55A7CF69}" dt="2025-08-12T05:25:32.821" v="1664" actId="27636"/>
        <pc:sldMkLst>
          <pc:docMk/>
          <pc:sldMk cId="2818565648" sldId="433"/>
        </pc:sldMkLst>
        <pc:spChg chg="mod">
          <ac:chgData name="Khursheed Ahmad Bhat" userId="232bc352-bcff-4a75-8c0b-1fe79367188f" providerId="ADAL" clId="{35C16B0C-1498-4E62-8BBB-AE0D55A7CF69}" dt="2025-08-12T05:25:32.821" v="1664" actId="27636"/>
          <ac:spMkLst>
            <pc:docMk/>
            <pc:sldMk cId="2818565648" sldId="433"/>
            <ac:spMk id="106499" creationId="{63BBC9B6-44FC-4182-AE85-87D204920BBC}"/>
          </ac:spMkLst>
        </pc:spChg>
      </pc:sldChg>
      <pc:sldChg chg="add del">
        <pc:chgData name="Khursheed Ahmad Bhat" userId="232bc352-bcff-4a75-8c0b-1fe79367188f" providerId="ADAL" clId="{35C16B0C-1498-4E62-8BBB-AE0D55A7CF69}" dt="2025-08-14T07:20:18.261" v="1696"/>
        <pc:sldMkLst>
          <pc:docMk/>
          <pc:sldMk cId="0" sldId="434"/>
        </pc:sldMkLst>
      </pc:sldChg>
      <pc:sldChg chg="add">
        <pc:chgData name="Khursheed Ahmad Bhat" userId="232bc352-bcff-4a75-8c0b-1fe79367188f" providerId="ADAL" clId="{35C16B0C-1498-4E62-8BBB-AE0D55A7CF69}" dt="2025-08-14T07:20:18.261" v="1696"/>
        <pc:sldMkLst>
          <pc:docMk/>
          <pc:sldMk cId="0" sldId="435"/>
        </pc:sldMkLst>
      </pc:sldChg>
      <pc:sldChg chg="add">
        <pc:chgData name="Khursheed Ahmad Bhat" userId="232bc352-bcff-4a75-8c0b-1fe79367188f" providerId="ADAL" clId="{35C16B0C-1498-4E62-8BBB-AE0D55A7CF69}" dt="2025-08-14T07:20:18.261" v="1696"/>
        <pc:sldMkLst>
          <pc:docMk/>
          <pc:sldMk cId="0" sldId="436"/>
        </pc:sldMkLst>
      </pc:sldChg>
      <pc:sldChg chg="add">
        <pc:chgData name="Khursheed Ahmad Bhat" userId="232bc352-bcff-4a75-8c0b-1fe79367188f" providerId="ADAL" clId="{35C16B0C-1498-4E62-8BBB-AE0D55A7CF69}" dt="2025-08-14T07:20:18.261" v="1696"/>
        <pc:sldMkLst>
          <pc:docMk/>
          <pc:sldMk cId="0" sldId="437"/>
        </pc:sldMkLst>
      </pc:sldChg>
      <pc:sldChg chg="add">
        <pc:chgData name="Khursheed Ahmad Bhat" userId="232bc352-bcff-4a75-8c0b-1fe79367188f" providerId="ADAL" clId="{35C16B0C-1498-4E62-8BBB-AE0D55A7CF69}" dt="2025-08-14T07:20:18.261" v="1696"/>
        <pc:sldMkLst>
          <pc:docMk/>
          <pc:sldMk cId="0" sldId="438"/>
        </pc:sldMkLst>
      </pc:sldChg>
      <pc:sldChg chg="add del">
        <pc:chgData name="Khursheed Ahmad Bhat" userId="232bc352-bcff-4a75-8c0b-1fe79367188f" providerId="ADAL" clId="{35C16B0C-1498-4E62-8BBB-AE0D55A7CF69}" dt="2025-08-14T07:20:38.046" v="1697" actId="47"/>
        <pc:sldMkLst>
          <pc:docMk/>
          <pc:sldMk cId="0" sldId="439"/>
        </pc:sldMkLst>
      </pc:sldChg>
      <pc:sldChg chg="addSp delSp modSp new mod modClrScheme chgLayout">
        <pc:chgData name="Khursheed Ahmad Bhat" userId="232bc352-bcff-4a75-8c0b-1fe79367188f" providerId="ADAL" clId="{35C16B0C-1498-4E62-8BBB-AE0D55A7CF69}" dt="2025-08-21T07:19:28.739" v="2398" actId="20577"/>
        <pc:sldMkLst>
          <pc:docMk/>
          <pc:sldMk cId="905248929" sldId="439"/>
        </pc:sldMkLst>
        <pc:spChg chg="add mod ord">
          <ac:chgData name="Khursheed Ahmad Bhat" userId="232bc352-bcff-4a75-8c0b-1fe79367188f" providerId="ADAL" clId="{35C16B0C-1498-4E62-8BBB-AE0D55A7CF69}" dt="2025-08-19T16:56:06.807" v="1762" actId="20577"/>
          <ac:spMkLst>
            <pc:docMk/>
            <pc:sldMk cId="905248929" sldId="439"/>
            <ac:spMk id="4" creationId="{DF53E7BB-26DF-8B48-A745-8BB7834F2673}"/>
          </ac:spMkLst>
        </pc:spChg>
        <pc:spChg chg="add mod">
          <ac:chgData name="Khursheed Ahmad Bhat" userId="232bc352-bcff-4a75-8c0b-1fe79367188f" providerId="ADAL" clId="{35C16B0C-1498-4E62-8BBB-AE0D55A7CF69}" dt="2025-08-21T07:19:28.739" v="2398" actId="20577"/>
          <ac:spMkLst>
            <pc:docMk/>
            <pc:sldMk cId="905248929" sldId="439"/>
            <ac:spMk id="5" creationId="{8A3A4A57-6B67-BC72-984B-A579B84842DB}"/>
          </ac:spMkLst>
        </pc:spChg>
      </pc:sldChg>
      <pc:sldChg chg="addSp modSp new mod">
        <pc:chgData name="Khursheed Ahmad Bhat" userId="232bc352-bcff-4a75-8c0b-1fe79367188f" providerId="ADAL" clId="{35C16B0C-1498-4E62-8BBB-AE0D55A7CF69}" dt="2025-08-20T08:47:10.693" v="1999" actId="14100"/>
        <pc:sldMkLst>
          <pc:docMk/>
          <pc:sldMk cId="912328880" sldId="440"/>
        </pc:sldMkLst>
        <pc:spChg chg="add">
          <ac:chgData name="Khursheed Ahmad Bhat" userId="232bc352-bcff-4a75-8c0b-1fe79367188f" providerId="ADAL" clId="{35C16B0C-1498-4E62-8BBB-AE0D55A7CF69}" dt="2025-08-20T08:41:13.370" v="1968"/>
          <ac:spMkLst>
            <pc:docMk/>
            <pc:sldMk cId="912328880" sldId="440"/>
            <ac:spMk id="2" creationId="{F9A52F7B-8365-D706-60BE-6FB187A8CFA8}"/>
          </ac:spMkLst>
        </pc:spChg>
        <pc:spChg chg="add">
          <ac:chgData name="Khursheed Ahmad Bhat" userId="232bc352-bcff-4a75-8c0b-1fe79367188f" providerId="ADAL" clId="{35C16B0C-1498-4E62-8BBB-AE0D55A7CF69}" dt="2025-08-20T08:41:13.370" v="1968"/>
          <ac:spMkLst>
            <pc:docMk/>
            <pc:sldMk cId="912328880" sldId="440"/>
            <ac:spMk id="3" creationId="{A7A48906-99A4-CD20-9B6C-2760E5D222D5}"/>
          </ac:spMkLst>
        </pc:spChg>
        <pc:spChg chg="add">
          <ac:chgData name="Khursheed Ahmad Bhat" userId="232bc352-bcff-4a75-8c0b-1fe79367188f" providerId="ADAL" clId="{35C16B0C-1498-4E62-8BBB-AE0D55A7CF69}" dt="2025-08-20T08:41:13.370" v="1968"/>
          <ac:spMkLst>
            <pc:docMk/>
            <pc:sldMk cId="912328880" sldId="440"/>
            <ac:spMk id="4" creationId="{DBE9AAD3-3EE5-818C-5104-1CE2B762417E}"/>
          </ac:spMkLst>
        </pc:spChg>
        <pc:spChg chg="add mod">
          <ac:chgData name="Khursheed Ahmad Bhat" userId="232bc352-bcff-4a75-8c0b-1fe79367188f" providerId="ADAL" clId="{35C16B0C-1498-4E62-8BBB-AE0D55A7CF69}" dt="2025-08-20T08:44:04.729" v="1977" actId="14100"/>
          <ac:spMkLst>
            <pc:docMk/>
            <pc:sldMk cId="912328880" sldId="440"/>
            <ac:spMk id="6" creationId="{C2147374-D7C4-252D-F2F1-A088A4FFE02C}"/>
          </ac:spMkLst>
        </pc:spChg>
        <pc:spChg chg="add mod">
          <ac:chgData name="Khursheed Ahmad Bhat" userId="232bc352-bcff-4a75-8c0b-1fe79367188f" providerId="ADAL" clId="{35C16B0C-1498-4E62-8BBB-AE0D55A7CF69}" dt="2025-08-20T08:47:00.739" v="1996" actId="14100"/>
          <ac:spMkLst>
            <pc:docMk/>
            <pc:sldMk cId="912328880" sldId="440"/>
            <ac:spMk id="8" creationId="{69E6276A-C373-1A1D-198A-8ED22B630ABF}"/>
          </ac:spMkLst>
        </pc:spChg>
        <pc:picChg chg="add mod">
          <ac:chgData name="Khursheed Ahmad Bhat" userId="232bc352-bcff-4a75-8c0b-1fe79367188f" providerId="ADAL" clId="{35C16B0C-1498-4E62-8BBB-AE0D55A7CF69}" dt="2025-08-20T08:47:10.693" v="1999" actId="14100"/>
          <ac:picMkLst>
            <pc:docMk/>
            <pc:sldMk cId="912328880" sldId="440"/>
            <ac:picMk id="10" creationId="{A5D3A36B-F0B6-8BFB-ED09-4C212F8A38EC}"/>
          </ac:picMkLst>
        </pc:picChg>
      </pc:sldChg>
      <pc:sldChg chg="addSp delSp modSp new mod">
        <pc:chgData name="Khursheed Ahmad Bhat" userId="232bc352-bcff-4a75-8c0b-1fe79367188f" providerId="ADAL" clId="{35C16B0C-1498-4E62-8BBB-AE0D55A7CF69}" dt="2025-08-20T08:58:16.341" v="2085" actId="1076"/>
        <pc:sldMkLst>
          <pc:docMk/>
          <pc:sldMk cId="2209646846" sldId="441"/>
        </pc:sldMkLst>
        <pc:spChg chg="add del mod">
          <ac:chgData name="Khursheed Ahmad Bhat" userId="232bc352-bcff-4a75-8c0b-1fe79367188f" providerId="ADAL" clId="{35C16B0C-1498-4E62-8BBB-AE0D55A7CF69}" dt="2025-08-20T08:51:53.764" v="2044" actId="21"/>
          <ac:spMkLst>
            <pc:docMk/>
            <pc:sldMk cId="2209646846" sldId="441"/>
            <ac:spMk id="3" creationId="{108038D9-FA32-51D8-FFBD-9F0899C51157}"/>
          </ac:spMkLst>
        </pc:spChg>
        <pc:spChg chg="add mod">
          <ac:chgData name="Khursheed Ahmad Bhat" userId="232bc352-bcff-4a75-8c0b-1fe79367188f" providerId="ADAL" clId="{35C16B0C-1498-4E62-8BBB-AE0D55A7CF69}" dt="2025-08-20T08:56:43.521" v="2080" actId="1076"/>
          <ac:spMkLst>
            <pc:docMk/>
            <pc:sldMk cId="2209646846" sldId="441"/>
            <ac:spMk id="15" creationId="{4CF2070B-C0C5-C6C0-7D86-B2AB4478AE26}"/>
          </ac:spMkLst>
        </pc:spChg>
        <pc:spChg chg="add mod">
          <ac:chgData name="Khursheed Ahmad Bhat" userId="232bc352-bcff-4a75-8c0b-1fe79367188f" providerId="ADAL" clId="{35C16B0C-1498-4E62-8BBB-AE0D55A7CF69}" dt="2025-08-20T08:58:16.341" v="2085" actId="1076"/>
          <ac:spMkLst>
            <pc:docMk/>
            <pc:sldMk cId="2209646846" sldId="441"/>
            <ac:spMk id="17" creationId="{D964BFF2-F92A-253E-2FAF-DF03BBB46034}"/>
          </ac:spMkLst>
        </pc:spChg>
        <pc:picChg chg="add mod">
          <ac:chgData name="Khursheed Ahmad Bhat" userId="232bc352-bcff-4a75-8c0b-1fe79367188f" providerId="ADAL" clId="{35C16B0C-1498-4E62-8BBB-AE0D55A7CF69}" dt="2025-08-20T08:50:05.004" v="2023" actId="1076"/>
          <ac:picMkLst>
            <pc:docMk/>
            <pc:sldMk cId="2209646846" sldId="441"/>
            <ac:picMk id="5" creationId="{C6C3973B-C78A-625D-AC9C-829E8CCAF982}"/>
          </ac:picMkLst>
        </pc:picChg>
        <pc:picChg chg="add mod">
          <ac:chgData name="Khursheed Ahmad Bhat" userId="232bc352-bcff-4a75-8c0b-1fe79367188f" providerId="ADAL" clId="{35C16B0C-1498-4E62-8BBB-AE0D55A7CF69}" dt="2025-08-20T08:50:05.004" v="2023" actId="1076"/>
          <ac:picMkLst>
            <pc:docMk/>
            <pc:sldMk cId="2209646846" sldId="441"/>
            <ac:picMk id="7" creationId="{267E0970-91BC-F0E3-C2C6-E4501F62E828}"/>
          </ac:picMkLst>
        </pc:picChg>
        <pc:picChg chg="add mod">
          <ac:chgData name="Khursheed Ahmad Bhat" userId="232bc352-bcff-4a75-8c0b-1fe79367188f" providerId="ADAL" clId="{35C16B0C-1498-4E62-8BBB-AE0D55A7CF69}" dt="2025-08-20T08:58:04.374" v="2082" actId="1076"/>
          <ac:picMkLst>
            <pc:docMk/>
            <pc:sldMk cId="2209646846" sldId="441"/>
            <ac:picMk id="9" creationId="{6A49580D-B4CF-45EC-7613-C2EFF2F05994}"/>
          </ac:picMkLst>
        </pc:picChg>
        <pc:picChg chg="add mod">
          <ac:chgData name="Khursheed Ahmad Bhat" userId="232bc352-bcff-4a75-8c0b-1fe79367188f" providerId="ADAL" clId="{35C16B0C-1498-4E62-8BBB-AE0D55A7CF69}" dt="2025-08-20T08:57:59.815" v="2081" actId="1076"/>
          <ac:picMkLst>
            <pc:docMk/>
            <pc:sldMk cId="2209646846" sldId="441"/>
            <ac:picMk id="11" creationId="{95AAE48C-78A2-41FC-D34E-FE6A51486128}"/>
          </ac:picMkLst>
        </pc:picChg>
        <pc:picChg chg="add del mod">
          <ac:chgData name="Khursheed Ahmad Bhat" userId="232bc352-bcff-4a75-8c0b-1fe79367188f" providerId="ADAL" clId="{35C16B0C-1498-4E62-8BBB-AE0D55A7CF69}" dt="2025-08-20T08:52:01.732" v="2046" actId="21"/>
          <ac:picMkLst>
            <pc:docMk/>
            <pc:sldMk cId="2209646846" sldId="441"/>
            <ac:picMk id="13" creationId="{F5CEB7ED-F82E-F281-45D1-8DECF2003615}"/>
          </ac:picMkLst>
        </pc:picChg>
      </pc:sldChg>
      <pc:sldChg chg="addSp modSp new mod">
        <pc:chgData name="Khursheed Ahmad Bhat" userId="232bc352-bcff-4a75-8c0b-1fe79367188f" providerId="ADAL" clId="{35C16B0C-1498-4E62-8BBB-AE0D55A7CF69}" dt="2025-08-20T08:54:36.187" v="2067" actId="113"/>
        <pc:sldMkLst>
          <pc:docMk/>
          <pc:sldMk cId="3722765747" sldId="442"/>
        </pc:sldMkLst>
        <pc:spChg chg="add mod">
          <ac:chgData name="Khursheed Ahmad Bhat" userId="232bc352-bcff-4a75-8c0b-1fe79367188f" providerId="ADAL" clId="{35C16B0C-1498-4E62-8BBB-AE0D55A7CF69}" dt="2025-08-20T08:53:58.739" v="2062" actId="14100"/>
          <ac:spMkLst>
            <pc:docMk/>
            <pc:sldMk cId="3722765747" sldId="442"/>
            <ac:spMk id="3" creationId="{108038D9-FA32-51D8-FFBD-9F0899C51157}"/>
          </ac:spMkLst>
        </pc:spChg>
        <pc:spChg chg="add mod">
          <ac:chgData name="Khursheed Ahmad Bhat" userId="232bc352-bcff-4a75-8c0b-1fe79367188f" providerId="ADAL" clId="{35C16B0C-1498-4E62-8BBB-AE0D55A7CF69}" dt="2025-08-20T08:54:36.187" v="2067" actId="113"/>
          <ac:spMkLst>
            <pc:docMk/>
            <pc:sldMk cId="3722765747" sldId="442"/>
            <ac:spMk id="4" creationId="{FA590312-DEB1-5868-7A9A-2259A2CF967F}"/>
          </ac:spMkLst>
        </pc:spChg>
        <pc:picChg chg="add mod">
          <ac:chgData name="Khursheed Ahmad Bhat" userId="232bc352-bcff-4a75-8c0b-1fe79367188f" providerId="ADAL" clId="{35C16B0C-1498-4E62-8BBB-AE0D55A7CF69}" dt="2025-08-20T08:53:39.938" v="2058" actId="14100"/>
          <ac:picMkLst>
            <pc:docMk/>
            <pc:sldMk cId="3722765747" sldId="442"/>
            <ac:picMk id="13" creationId="{F5CEB7ED-F82E-F281-45D1-8DECF2003615}"/>
          </ac:picMkLst>
        </pc:picChg>
      </pc:sldChg>
      <pc:sldChg chg="add">
        <pc:chgData name="Khursheed Ahmad Bhat" userId="232bc352-bcff-4a75-8c0b-1fe79367188f" providerId="ADAL" clId="{35C16B0C-1498-4E62-8BBB-AE0D55A7CF69}" dt="2025-08-20T08:59:26.431" v="2086"/>
        <pc:sldMkLst>
          <pc:docMk/>
          <pc:sldMk cId="4068078002" sldId="443"/>
        </pc:sldMkLst>
      </pc:sldChg>
      <pc:sldChg chg="add">
        <pc:chgData name="Khursheed Ahmad Bhat" userId="232bc352-bcff-4a75-8c0b-1fe79367188f" providerId="ADAL" clId="{35C16B0C-1498-4E62-8BBB-AE0D55A7CF69}" dt="2025-08-20T08:59:26.431" v="2086"/>
        <pc:sldMkLst>
          <pc:docMk/>
          <pc:sldMk cId="2597294515" sldId="444"/>
        </pc:sldMkLst>
      </pc:sldChg>
      <pc:sldChg chg="modSp new mod">
        <pc:chgData name="Khursheed Ahmad Bhat" userId="232bc352-bcff-4a75-8c0b-1fe79367188f" providerId="ADAL" clId="{35C16B0C-1498-4E62-8BBB-AE0D55A7CF69}" dt="2025-08-20T09:20:25.628" v="2203" actId="20577"/>
        <pc:sldMkLst>
          <pc:docMk/>
          <pc:sldMk cId="1675431540" sldId="445"/>
        </pc:sldMkLst>
        <pc:spChg chg="mod">
          <ac:chgData name="Khursheed Ahmad Bhat" userId="232bc352-bcff-4a75-8c0b-1fe79367188f" providerId="ADAL" clId="{35C16B0C-1498-4E62-8BBB-AE0D55A7CF69}" dt="2025-08-20T09:08:47.288" v="2120" actId="20577"/>
          <ac:spMkLst>
            <pc:docMk/>
            <pc:sldMk cId="1675431540" sldId="445"/>
            <ac:spMk id="2" creationId="{FB4E4006-698F-AF43-559E-9C956DB96B45}"/>
          </ac:spMkLst>
        </pc:spChg>
        <pc:spChg chg="mod">
          <ac:chgData name="Khursheed Ahmad Bhat" userId="232bc352-bcff-4a75-8c0b-1fe79367188f" providerId="ADAL" clId="{35C16B0C-1498-4E62-8BBB-AE0D55A7CF69}" dt="2025-08-20T09:20:25.628" v="2203" actId="20577"/>
          <ac:spMkLst>
            <pc:docMk/>
            <pc:sldMk cId="1675431540" sldId="445"/>
            <ac:spMk id="3" creationId="{07B32481-53E3-018E-2F60-C6AB78E3EF65}"/>
          </ac:spMkLst>
        </pc:spChg>
      </pc:sldChg>
      <pc:sldChg chg="new del">
        <pc:chgData name="Khursheed Ahmad Bhat" userId="232bc352-bcff-4a75-8c0b-1fe79367188f" providerId="ADAL" clId="{35C16B0C-1498-4E62-8BBB-AE0D55A7CF69}" dt="2025-08-20T09:02:52.620" v="2095" actId="47"/>
        <pc:sldMkLst>
          <pc:docMk/>
          <pc:sldMk cId="1812780696" sldId="445"/>
        </pc:sldMkLst>
      </pc:sldChg>
      <pc:sldChg chg="addSp modSp new mod ord">
        <pc:chgData name="Khursheed Ahmad Bhat" userId="232bc352-bcff-4a75-8c0b-1fe79367188f" providerId="ADAL" clId="{35C16B0C-1498-4E62-8BBB-AE0D55A7CF69}" dt="2025-08-21T07:04:32.450" v="2326"/>
        <pc:sldMkLst>
          <pc:docMk/>
          <pc:sldMk cId="650536240" sldId="446"/>
        </pc:sldMkLst>
        <pc:spChg chg="add mod">
          <ac:chgData name="Khursheed Ahmad Bhat" userId="232bc352-bcff-4a75-8c0b-1fe79367188f" providerId="ADAL" clId="{35C16B0C-1498-4E62-8BBB-AE0D55A7CF69}" dt="2025-08-21T06:53:52.154" v="2217" actId="113"/>
          <ac:spMkLst>
            <pc:docMk/>
            <pc:sldMk cId="650536240" sldId="446"/>
            <ac:spMk id="3" creationId="{7BE62DA2-44EF-6AF1-A51E-0D715E352C83}"/>
          </ac:spMkLst>
        </pc:spChg>
        <pc:spChg chg="add mod">
          <ac:chgData name="Khursheed Ahmad Bhat" userId="232bc352-bcff-4a75-8c0b-1fe79367188f" providerId="ADAL" clId="{35C16B0C-1498-4E62-8BBB-AE0D55A7CF69}" dt="2025-08-21T06:54:59.267" v="2245" actId="20577"/>
          <ac:spMkLst>
            <pc:docMk/>
            <pc:sldMk cId="650536240" sldId="446"/>
            <ac:spMk id="5" creationId="{A8F1C150-9080-A79B-C86E-441C357C7F69}"/>
          </ac:spMkLst>
        </pc:spChg>
      </pc:sldChg>
      <pc:sldChg chg="addSp modSp new mod">
        <pc:chgData name="Khursheed Ahmad Bhat" userId="232bc352-bcff-4a75-8c0b-1fe79367188f" providerId="ADAL" clId="{35C16B0C-1498-4E62-8BBB-AE0D55A7CF69}" dt="2025-08-21T07:05:21.673" v="2331" actId="1076"/>
        <pc:sldMkLst>
          <pc:docMk/>
          <pc:sldMk cId="760090688" sldId="447"/>
        </pc:sldMkLst>
        <pc:spChg chg="add mod">
          <ac:chgData name="Khursheed Ahmad Bhat" userId="232bc352-bcff-4a75-8c0b-1fe79367188f" providerId="ADAL" clId="{35C16B0C-1498-4E62-8BBB-AE0D55A7CF69}" dt="2025-08-21T07:05:01.089" v="2328" actId="20577"/>
          <ac:spMkLst>
            <pc:docMk/>
            <pc:sldMk cId="760090688" sldId="447"/>
            <ac:spMk id="3" creationId="{09C86392-8CD4-9C92-383B-B6A013030C43}"/>
          </ac:spMkLst>
        </pc:spChg>
        <pc:spChg chg="add mod">
          <ac:chgData name="Khursheed Ahmad Bhat" userId="232bc352-bcff-4a75-8c0b-1fe79367188f" providerId="ADAL" clId="{35C16B0C-1498-4E62-8BBB-AE0D55A7CF69}" dt="2025-08-21T06:56:00.767" v="2251"/>
          <ac:spMkLst>
            <pc:docMk/>
            <pc:sldMk cId="760090688" sldId="447"/>
            <ac:spMk id="7" creationId="{58E1B89F-4EFF-57BB-B63B-76BF047CCAD6}"/>
          </ac:spMkLst>
        </pc:spChg>
        <pc:spChg chg="add mod">
          <ac:chgData name="Khursheed Ahmad Bhat" userId="232bc352-bcff-4a75-8c0b-1fe79367188f" providerId="ADAL" clId="{35C16B0C-1498-4E62-8BBB-AE0D55A7CF69}" dt="2025-08-21T07:05:21.673" v="2331" actId="1076"/>
          <ac:spMkLst>
            <pc:docMk/>
            <pc:sldMk cId="760090688" sldId="447"/>
            <ac:spMk id="8" creationId="{8A628DDE-2CD4-F0CB-3DA2-8025C5F64C4C}"/>
          </ac:spMkLst>
        </pc:spChg>
        <pc:grpChg chg="add mod">
          <ac:chgData name="Khursheed Ahmad Bhat" userId="232bc352-bcff-4a75-8c0b-1fe79367188f" providerId="ADAL" clId="{35C16B0C-1498-4E62-8BBB-AE0D55A7CF69}" dt="2025-08-21T06:56:05.251" v="2253" actId="14100"/>
          <ac:grpSpMkLst>
            <pc:docMk/>
            <pc:sldMk cId="760090688" sldId="447"/>
            <ac:grpSpMk id="4" creationId="{8EE05742-9747-7693-C0B2-93AF8B104E93}"/>
          </ac:grpSpMkLst>
        </pc:grpChg>
        <pc:picChg chg="add mod">
          <ac:chgData name="Khursheed Ahmad Bhat" userId="232bc352-bcff-4a75-8c0b-1fe79367188f" providerId="ADAL" clId="{35C16B0C-1498-4E62-8BBB-AE0D55A7CF69}" dt="2025-08-21T06:56:00.767" v="2251"/>
          <ac:picMkLst>
            <pc:docMk/>
            <pc:sldMk cId="760090688" sldId="447"/>
            <ac:picMk id="5" creationId="{6C57C830-CA65-7A87-1F42-838AE45A949E}"/>
          </ac:picMkLst>
        </pc:picChg>
        <pc:picChg chg="add mod">
          <ac:chgData name="Khursheed Ahmad Bhat" userId="232bc352-bcff-4a75-8c0b-1fe79367188f" providerId="ADAL" clId="{35C16B0C-1498-4E62-8BBB-AE0D55A7CF69}" dt="2025-08-21T06:56:00.767" v="2251"/>
          <ac:picMkLst>
            <pc:docMk/>
            <pc:sldMk cId="760090688" sldId="447"/>
            <ac:picMk id="6" creationId="{1A5CBA21-5510-BC1C-410A-1AD8A9EBDECE}"/>
          </ac:picMkLst>
        </pc:picChg>
      </pc:sldChg>
      <pc:sldChg chg="addSp delSp modSp new mod">
        <pc:chgData name="Khursheed Ahmad Bhat" userId="232bc352-bcff-4a75-8c0b-1fe79367188f" providerId="ADAL" clId="{35C16B0C-1498-4E62-8BBB-AE0D55A7CF69}" dt="2025-08-21T07:01:16.039" v="2309" actId="403"/>
        <pc:sldMkLst>
          <pc:docMk/>
          <pc:sldMk cId="1019170903" sldId="448"/>
        </pc:sldMkLst>
        <pc:spChg chg="add del">
          <ac:chgData name="Khursheed Ahmad Bhat" userId="232bc352-bcff-4a75-8c0b-1fe79367188f" providerId="ADAL" clId="{35C16B0C-1498-4E62-8BBB-AE0D55A7CF69}" dt="2025-08-21T06:58:30.460" v="2256" actId="478"/>
          <ac:spMkLst>
            <pc:docMk/>
            <pc:sldMk cId="1019170903" sldId="448"/>
            <ac:spMk id="2" creationId="{CB06570B-771B-6D9D-C0D4-6B1050B77406}"/>
          </ac:spMkLst>
        </pc:spChg>
        <pc:spChg chg="add del">
          <ac:chgData name="Khursheed Ahmad Bhat" userId="232bc352-bcff-4a75-8c0b-1fe79367188f" providerId="ADAL" clId="{35C16B0C-1498-4E62-8BBB-AE0D55A7CF69}" dt="2025-08-21T06:58:30.460" v="2256" actId="478"/>
          <ac:spMkLst>
            <pc:docMk/>
            <pc:sldMk cId="1019170903" sldId="448"/>
            <ac:spMk id="3" creationId="{70810E27-A7DF-DFE0-B098-B4C1ED007A41}"/>
          </ac:spMkLst>
        </pc:spChg>
        <pc:spChg chg="add">
          <ac:chgData name="Khursheed Ahmad Bhat" userId="232bc352-bcff-4a75-8c0b-1fe79367188f" providerId="ADAL" clId="{35C16B0C-1498-4E62-8BBB-AE0D55A7CF69}" dt="2025-08-21T06:58:32.487" v="2257"/>
          <ac:spMkLst>
            <pc:docMk/>
            <pc:sldMk cId="1019170903" sldId="448"/>
            <ac:spMk id="4" creationId="{887497F7-C8F1-0DB9-53E3-BB18DDB5BF03}"/>
          </ac:spMkLst>
        </pc:spChg>
        <pc:spChg chg="add mod">
          <ac:chgData name="Khursheed Ahmad Bhat" userId="232bc352-bcff-4a75-8c0b-1fe79367188f" providerId="ADAL" clId="{35C16B0C-1498-4E62-8BBB-AE0D55A7CF69}" dt="2025-08-21T07:01:16.039" v="2309" actId="403"/>
          <ac:spMkLst>
            <pc:docMk/>
            <pc:sldMk cId="1019170903" sldId="448"/>
            <ac:spMk id="5" creationId="{74F762C7-49D6-D327-42ED-AC5D0B7194BA}"/>
          </ac:spMkLst>
        </pc:spChg>
        <pc:picChg chg="add del">
          <ac:chgData name="Khursheed Ahmad Bhat" userId="232bc352-bcff-4a75-8c0b-1fe79367188f" providerId="ADAL" clId="{35C16B0C-1498-4E62-8BBB-AE0D55A7CF69}" dt="2025-08-21T06:58:30.460" v="2256" actId="478"/>
          <ac:picMkLst>
            <pc:docMk/>
            <pc:sldMk cId="1019170903" sldId="448"/>
            <ac:picMk id="2049" creationId="{222A7110-F227-0F11-99AD-AC0B8EE34104}"/>
          </ac:picMkLst>
        </pc:picChg>
        <pc:picChg chg="add del">
          <ac:chgData name="Khursheed Ahmad Bhat" userId="232bc352-bcff-4a75-8c0b-1fe79367188f" providerId="ADAL" clId="{35C16B0C-1498-4E62-8BBB-AE0D55A7CF69}" dt="2025-08-21T06:58:34.716" v="2258" actId="478"/>
          <ac:picMkLst>
            <pc:docMk/>
            <pc:sldMk cId="1019170903" sldId="448"/>
            <ac:picMk id="2052" creationId="{346489BA-375C-8E6F-BED0-97E33511ED4C}"/>
          </ac:picMkLst>
        </pc:picChg>
      </pc:sldChg>
      <pc:sldChg chg="addSp modSp new mod">
        <pc:chgData name="Khursheed Ahmad Bhat" userId="232bc352-bcff-4a75-8c0b-1fe79367188f" providerId="ADAL" clId="{35C16B0C-1498-4E62-8BBB-AE0D55A7CF69}" dt="2025-08-21T07:00:56.753" v="2308" actId="20577"/>
        <pc:sldMkLst>
          <pc:docMk/>
          <pc:sldMk cId="3910056077" sldId="449"/>
        </pc:sldMkLst>
        <pc:spChg chg="add mod">
          <ac:chgData name="Khursheed Ahmad Bhat" userId="232bc352-bcff-4a75-8c0b-1fe79367188f" providerId="ADAL" clId="{35C16B0C-1498-4E62-8BBB-AE0D55A7CF69}" dt="2025-08-21T07:00:10.371" v="2276" actId="403"/>
          <ac:spMkLst>
            <pc:docMk/>
            <pc:sldMk cId="3910056077" sldId="449"/>
            <ac:spMk id="3" creationId="{B0CA8990-7E79-EC11-53BE-AB11DBF65026}"/>
          </ac:spMkLst>
        </pc:spChg>
        <pc:spChg chg="add mod">
          <ac:chgData name="Khursheed Ahmad Bhat" userId="232bc352-bcff-4a75-8c0b-1fe79367188f" providerId="ADAL" clId="{35C16B0C-1498-4E62-8BBB-AE0D55A7CF69}" dt="2025-08-21T07:00:56.753" v="2308" actId="20577"/>
          <ac:spMkLst>
            <pc:docMk/>
            <pc:sldMk cId="3910056077" sldId="449"/>
            <ac:spMk id="5" creationId="{5D33D4FB-EC2A-3F8D-F03F-4B0E44D4D2EA}"/>
          </ac:spMkLst>
        </pc:spChg>
      </pc:sldChg>
      <pc:sldChg chg="addSp delSp modSp new mod setBg">
        <pc:chgData name="Khursheed Ahmad Bhat" userId="232bc352-bcff-4a75-8c0b-1fe79367188f" providerId="ADAL" clId="{35C16B0C-1498-4E62-8BBB-AE0D55A7CF69}" dt="2025-08-21T07:11:29.030" v="2343" actId="14100"/>
        <pc:sldMkLst>
          <pc:docMk/>
          <pc:sldMk cId="538577455" sldId="450"/>
        </pc:sldMkLst>
        <pc:spChg chg="add mod">
          <ac:chgData name="Khursheed Ahmad Bhat" userId="232bc352-bcff-4a75-8c0b-1fe79367188f" providerId="ADAL" clId="{35C16B0C-1498-4E62-8BBB-AE0D55A7CF69}" dt="2025-08-21T07:11:29.030" v="2343" actId="14100"/>
          <ac:spMkLst>
            <pc:docMk/>
            <pc:sldMk cId="538577455" sldId="450"/>
            <ac:spMk id="8" creationId="{EB537896-0035-731E-F6AE-DA16BEAD4788}"/>
          </ac:spMkLst>
        </pc:spChg>
        <pc:graphicFrameChg chg="add del mod modGraphic">
          <ac:chgData name="Khursheed Ahmad Bhat" userId="232bc352-bcff-4a75-8c0b-1fe79367188f" providerId="ADAL" clId="{35C16B0C-1498-4E62-8BBB-AE0D55A7CF69}" dt="2025-08-21T07:02:10.767" v="2315" actId="478"/>
          <ac:graphicFrameMkLst>
            <pc:docMk/>
            <pc:sldMk cId="538577455" sldId="450"/>
            <ac:graphicFrameMk id="2" creationId="{83465D3F-A69A-5E12-F236-18A928ECD3F8}"/>
          </ac:graphicFrameMkLst>
        </pc:graphicFrameChg>
        <pc:graphicFrameChg chg="add del mod modGraphic">
          <ac:chgData name="Khursheed Ahmad Bhat" userId="232bc352-bcff-4a75-8c0b-1fe79367188f" providerId="ADAL" clId="{35C16B0C-1498-4E62-8BBB-AE0D55A7CF69}" dt="2025-08-21T07:03:01.686" v="2319" actId="478"/>
          <ac:graphicFrameMkLst>
            <pc:docMk/>
            <pc:sldMk cId="538577455" sldId="450"/>
            <ac:graphicFrameMk id="3" creationId="{511DC4D4-CA50-48D2-63BC-258053AAF15C}"/>
          </ac:graphicFrameMkLst>
        </pc:graphicFrameChg>
        <pc:picChg chg="add del mod">
          <ac:chgData name="Khursheed Ahmad Bhat" userId="232bc352-bcff-4a75-8c0b-1fe79367188f" providerId="ADAL" clId="{35C16B0C-1498-4E62-8BBB-AE0D55A7CF69}" dt="2025-08-21T07:10:56.079" v="2333" actId="478"/>
          <ac:picMkLst>
            <pc:docMk/>
            <pc:sldMk cId="538577455" sldId="450"/>
            <ac:picMk id="5" creationId="{4C3D75D9-43B5-E501-8462-227860718DC2}"/>
          </ac:picMkLst>
        </pc:picChg>
        <pc:picChg chg="add mod">
          <ac:chgData name="Khursheed Ahmad Bhat" userId="232bc352-bcff-4a75-8c0b-1fe79367188f" providerId="ADAL" clId="{35C16B0C-1498-4E62-8BBB-AE0D55A7CF69}" dt="2025-08-21T07:11:02.144" v="2335" actId="14100"/>
          <ac:picMkLst>
            <pc:docMk/>
            <pc:sldMk cId="538577455" sldId="450"/>
            <ac:picMk id="6" creationId="{33A2F2E0-9064-41AD-8CF6-9D5D6130BA86}"/>
          </ac:picMkLst>
        </pc:picChg>
      </pc:sldChg>
      <pc:sldChg chg="modSp add del mod">
        <pc:chgData name="Khursheed Ahmad Bhat" userId="232bc352-bcff-4a75-8c0b-1fe79367188f" providerId="ADAL" clId="{35C16B0C-1498-4E62-8BBB-AE0D55A7CF69}" dt="2025-08-21T07:13:51.099" v="2356" actId="47"/>
        <pc:sldMkLst>
          <pc:docMk/>
          <pc:sldMk cId="0" sldId="451"/>
        </pc:sldMkLst>
        <pc:spChg chg="mod">
          <ac:chgData name="Khursheed Ahmad Bhat" userId="232bc352-bcff-4a75-8c0b-1fe79367188f" providerId="ADAL" clId="{35C16B0C-1498-4E62-8BBB-AE0D55A7CF69}" dt="2025-08-21T07:13:36.638" v="2354" actId="27636"/>
          <ac:spMkLst>
            <pc:docMk/>
            <pc:sldMk cId="0" sldId="451"/>
            <ac:spMk id="29698" creationId="{4B842699-2411-46DA-9E86-71B3FFE9F00D}"/>
          </ac:spMkLst>
        </pc:spChg>
        <pc:spChg chg="mod">
          <ac:chgData name="Khursheed Ahmad Bhat" userId="232bc352-bcff-4a75-8c0b-1fe79367188f" providerId="ADAL" clId="{35C16B0C-1498-4E62-8BBB-AE0D55A7CF69}" dt="2025-08-21T07:13:36.643" v="2355" actId="27636"/>
          <ac:spMkLst>
            <pc:docMk/>
            <pc:sldMk cId="0" sldId="451"/>
            <ac:spMk id="29699" creationId="{A2749591-DE3A-4DDD-A1C5-F2558157450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588A3-9EBC-4B3C-8DC0-FC289F099B5F}" type="datetimeFigureOut">
              <a:rPr lang="en-US" smtClean="0"/>
              <a:t>8/21/2025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BE6E3-559D-4A6B-85BF-08547696ACB4}" type="slidenum">
              <a:rPr lang="en-US" smtClean="0"/>
              <a:t>‹#›</a:t>
            </a:fld>
            <a:endParaRPr lang="en-US"/>
          </a:p>
        </p:txBody>
      </p:sp>
    </p:spTree>
    <p:extLst>
      <p:ext uri="{BB962C8B-B14F-4D97-AF65-F5344CB8AC3E}">
        <p14:creationId xmlns:p14="http://schemas.microsoft.com/office/powerpoint/2010/main" val="4203926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342900" y="696913"/>
            <a:ext cx="6197600" cy="3486150"/>
          </a:xfrm>
          <a:ln/>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93520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547A43D-05BF-453A-830D-AFDB612267D2}"/>
              </a:ext>
            </a:extLst>
          </p:cNvPr>
          <p:cNvSpPr>
            <a:spLocks noGrp="1" noRot="1" noChangeAspect="1" noChangeArrowheads="1" noTextEdit="1"/>
          </p:cNvSpPr>
          <p:nvPr>
            <p:ph type="sldImg"/>
          </p:nvPr>
        </p:nvSpPr>
        <p:spPr>
          <a:xfrm>
            <a:off x="342900" y="696913"/>
            <a:ext cx="6197600" cy="3486150"/>
          </a:xfrm>
          <a:ln/>
        </p:spPr>
      </p:sp>
      <p:sp>
        <p:nvSpPr>
          <p:cNvPr id="107523" name="Rectangle 3">
            <a:extLst>
              <a:ext uri="{FF2B5EF4-FFF2-40B4-BE49-F238E27FC236}">
                <a16:creationId xmlns:a16="http://schemas.microsoft.com/office/drawing/2014/main" id="{6239D267-6630-4441-AAD5-6EBECFC6D83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6547A43D-05BF-453A-830D-AFDB612267D2}"/>
              </a:ext>
            </a:extLst>
          </p:cNvPr>
          <p:cNvSpPr>
            <a:spLocks noGrp="1" noRot="1" noChangeAspect="1" noChangeArrowheads="1" noTextEdit="1"/>
          </p:cNvSpPr>
          <p:nvPr>
            <p:ph type="sldImg"/>
          </p:nvPr>
        </p:nvSpPr>
        <p:spPr>
          <a:xfrm>
            <a:off x="342900" y="696913"/>
            <a:ext cx="6197600" cy="3486150"/>
          </a:xfrm>
          <a:ln/>
        </p:spPr>
      </p:sp>
      <p:sp>
        <p:nvSpPr>
          <p:cNvPr id="107523" name="Rectangle 3">
            <a:extLst>
              <a:ext uri="{FF2B5EF4-FFF2-40B4-BE49-F238E27FC236}">
                <a16:creationId xmlns:a16="http://schemas.microsoft.com/office/drawing/2014/main" id="{6239D267-6630-4441-AAD5-6EBECFC6D83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33817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7859DD6-BC94-4BD7-A1B1-5F19EE224C42}"/>
              </a:ext>
            </a:extLst>
          </p:cNvPr>
          <p:cNvSpPr>
            <a:spLocks noGrp="1" noRot="1" noChangeAspect="1" noChangeArrowheads="1" noTextEdit="1"/>
          </p:cNvSpPr>
          <p:nvPr>
            <p:ph type="sldImg"/>
          </p:nvPr>
        </p:nvSpPr>
        <p:spPr>
          <a:xfrm>
            <a:off x="342900" y="696913"/>
            <a:ext cx="6197600" cy="3486150"/>
          </a:xfrm>
          <a:ln/>
        </p:spPr>
      </p:sp>
      <p:sp>
        <p:nvSpPr>
          <p:cNvPr id="109571" name="Rectangle 3">
            <a:extLst>
              <a:ext uri="{FF2B5EF4-FFF2-40B4-BE49-F238E27FC236}">
                <a16:creationId xmlns:a16="http://schemas.microsoft.com/office/drawing/2014/main" id="{4650457B-4F99-4189-9BD5-63C91DCDB78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630E1CF-99A4-4AEE-822B-EB5954B36B09}"/>
              </a:ext>
            </a:extLst>
          </p:cNvPr>
          <p:cNvSpPr>
            <a:spLocks noGrp="1" noRot="1" noChangeAspect="1" noChangeArrowheads="1" noTextEdit="1"/>
          </p:cNvSpPr>
          <p:nvPr>
            <p:ph type="sldImg"/>
          </p:nvPr>
        </p:nvSpPr>
        <p:spPr>
          <a:xfrm>
            <a:off x="342900" y="696913"/>
            <a:ext cx="6197600" cy="3486150"/>
          </a:xfrm>
          <a:ln/>
        </p:spPr>
      </p:sp>
      <p:sp>
        <p:nvSpPr>
          <p:cNvPr id="84995" name="Rectangle 3">
            <a:extLst>
              <a:ext uri="{FF2B5EF4-FFF2-40B4-BE49-F238E27FC236}">
                <a16:creationId xmlns:a16="http://schemas.microsoft.com/office/drawing/2014/main" id="{FFDF815E-E69D-4A6E-908C-546EA2D0824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78391D3-ADD6-4090-9893-F708D7093442}"/>
              </a:ext>
            </a:extLst>
          </p:cNvPr>
          <p:cNvSpPr>
            <a:spLocks noGrp="1" noRot="1" noChangeAspect="1" noChangeArrowheads="1" noTextEdit="1"/>
          </p:cNvSpPr>
          <p:nvPr>
            <p:ph type="sldImg"/>
          </p:nvPr>
        </p:nvSpPr>
        <p:spPr>
          <a:xfrm>
            <a:off x="342900" y="696913"/>
            <a:ext cx="6197600" cy="3486150"/>
          </a:xfrm>
          <a:ln/>
        </p:spPr>
      </p:sp>
      <p:sp>
        <p:nvSpPr>
          <p:cNvPr id="45059" name="Rectangle 3">
            <a:extLst>
              <a:ext uri="{FF2B5EF4-FFF2-40B4-BE49-F238E27FC236}">
                <a16:creationId xmlns:a16="http://schemas.microsoft.com/office/drawing/2014/main" id="{26B622F6-6930-47DF-9588-CC13ADD7EAD2}"/>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263EBCDF-9BF5-4BA4-A046-5EF9DC6D4C3B}"/>
              </a:ext>
            </a:extLst>
          </p:cNvPr>
          <p:cNvSpPr>
            <a:spLocks noGrp="1" noRot="1" noChangeAspect="1" noChangeArrowheads="1" noTextEdit="1"/>
          </p:cNvSpPr>
          <p:nvPr>
            <p:ph type="sldImg"/>
          </p:nvPr>
        </p:nvSpPr>
        <p:spPr>
          <a:xfrm>
            <a:off x="342900" y="696913"/>
            <a:ext cx="6197600" cy="3486150"/>
          </a:xfrm>
          <a:ln/>
        </p:spPr>
      </p:sp>
      <p:sp>
        <p:nvSpPr>
          <p:cNvPr id="47107" name="Rectangle 3">
            <a:extLst>
              <a:ext uri="{FF2B5EF4-FFF2-40B4-BE49-F238E27FC236}">
                <a16:creationId xmlns:a16="http://schemas.microsoft.com/office/drawing/2014/main" id="{089D0B39-6328-4D25-9200-1051CE46BECB}"/>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9334B8E-3D1F-4D13-A54E-BFE97B36350C}"/>
              </a:ext>
            </a:extLst>
          </p:cNvPr>
          <p:cNvSpPr>
            <a:spLocks noGrp="1" noRot="1" noChangeAspect="1" noChangeArrowheads="1" noTextEdit="1"/>
          </p:cNvSpPr>
          <p:nvPr>
            <p:ph type="sldImg"/>
          </p:nvPr>
        </p:nvSpPr>
        <p:spPr>
          <a:xfrm>
            <a:off x="342900" y="696913"/>
            <a:ext cx="6197600" cy="3486150"/>
          </a:xfrm>
          <a:ln/>
        </p:spPr>
      </p:sp>
      <p:sp>
        <p:nvSpPr>
          <p:cNvPr id="60419" name="Rectangle 3">
            <a:extLst>
              <a:ext uri="{FF2B5EF4-FFF2-40B4-BE49-F238E27FC236}">
                <a16:creationId xmlns:a16="http://schemas.microsoft.com/office/drawing/2014/main" id="{4C4D753E-0D96-484D-AE41-DA069EC6DC5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06069D3D-AC19-4939-8422-88ECED6ED43E}"/>
              </a:ext>
            </a:extLst>
          </p:cNvPr>
          <p:cNvSpPr>
            <a:spLocks noGrp="1" noRot="1" noChangeAspect="1" noChangeArrowheads="1" noTextEdit="1"/>
          </p:cNvSpPr>
          <p:nvPr>
            <p:ph type="sldImg"/>
          </p:nvPr>
        </p:nvSpPr>
        <p:spPr>
          <a:xfrm>
            <a:off x="342900" y="696913"/>
            <a:ext cx="6197600" cy="3486150"/>
          </a:xfrm>
          <a:ln/>
        </p:spPr>
      </p:sp>
      <p:sp>
        <p:nvSpPr>
          <p:cNvPr id="112643" name="Rectangle 3">
            <a:extLst>
              <a:ext uri="{FF2B5EF4-FFF2-40B4-BE49-F238E27FC236}">
                <a16:creationId xmlns:a16="http://schemas.microsoft.com/office/drawing/2014/main" id="{2E50F47B-95E4-459A-8DDE-53FCF760EDF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998D125-052E-430C-A5E5-045AF42622E7}"/>
              </a:ext>
            </a:extLst>
          </p:cNvPr>
          <p:cNvSpPr>
            <a:spLocks noGrp="1" noRot="1" noChangeAspect="1" noChangeArrowheads="1" noTextEdit="1"/>
          </p:cNvSpPr>
          <p:nvPr>
            <p:ph type="sldImg"/>
          </p:nvPr>
        </p:nvSpPr>
        <p:spPr>
          <a:xfrm>
            <a:off x="342900" y="696913"/>
            <a:ext cx="6197600" cy="3486150"/>
          </a:xfrm>
          <a:ln/>
        </p:spPr>
      </p:sp>
      <p:sp>
        <p:nvSpPr>
          <p:cNvPr id="91139" name="Rectangle 3">
            <a:extLst>
              <a:ext uri="{FF2B5EF4-FFF2-40B4-BE49-F238E27FC236}">
                <a16:creationId xmlns:a16="http://schemas.microsoft.com/office/drawing/2014/main" id="{854BE39E-4EE8-44E7-927E-467747CCDC4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758CADB1-93CB-4274-A8D1-692400277852}"/>
              </a:ext>
            </a:extLst>
          </p:cNvPr>
          <p:cNvSpPr>
            <a:spLocks noGrp="1" noRot="1" noChangeAspect="1" noChangeArrowheads="1" noTextEdit="1"/>
          </p:cNvSpPr>
          <p:nvPr>
            <p:ph type="sldImg"/>
          </p:nvPr>
        </p:nvSpPr>
        <p:spPr>
          <a:xfrm>
            <a:off x="342900" y="696913"/>
            <a:ext cx="6197600" cy="3486150"/>
          </a:xfrm>
          <a:ln/>
        </p:spPr>
      </p:sp>
      <p:sp>
        <p:nvSpPr>
          <p:cNvPr id="93187" name="Rectangle 3">
            <a:extLst>
              <a:ext uri="{FF2B5EF4-FFF2-40B4-BE49-F238E27FC236}">
                <a16:creationId xmlns:a16="http://schemas.microsoft.com/office/drawing/2014/main" id="{B72E9B2A-EB18-4339-B030-69967F55A4B7}"/>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F662679-C637-4C5D-AA50-BC23CF2FDEAF}"/>
              </a:ext>
            </a:extLst>
          </p:cNvPr>
          <p:cNvSpPr>
            <a:spLocks noGrp="1" noRot="1" noChangeAspect="1" noChangeArrowheads="1" noTextEdit="1"/>
          </p:cNvSpPr>
          <p:nvPr>
            <p:ph type="sldImg"/>
          </p:nvPr>
        </p:nvSpPr>
        <p:spPr>
          <a:xfrm>
            <a:off x="342900" y="696913"/>
            <a:ext cx="6197600" cy="3486150"/>
          </a:xfrm>
          <a:ln/>
        </p:spPr>
      </p:sp>
      <p:sp>
        <p:nvSpPr>
          <p:cNvPr id="62467" name="Rectangle 3">
            <a:extLst>
              <a:ext uri="{FF2B5EF4-FFF2-40B4-BE49-F238E27FC236}">
                <a16:creationId xmlns:a16="http://schemas.microsoft.com/office/drawing/2014/main" id="{82D00A35-AD54-491F-B947-6CA0B491F3A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250974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ECCE9-A900-F965-3A48-09CE3E68F9A4}"/>
            </a:ext>
          </a:extLst>
        </p:cNvPr>
        <p:cNvGrpSpPr/>
        <p:nvPr/>
      </p:nvGrpSpPr>
      <p:grpSpPr>
        <a:xfrm>
          <a:off x="0" y="0"/>
          <a:ext cx="0" cy="0"/>
          <a:chOff x="0" y="0"/>
          <a:chExt cx="0" cy="0"/>
        </a:xfrm>
      </p:grpSpPr>
      <p:sp>
        <p:nvSpPr>
          <p:cNvPr id="66562" name="Rectangle 2">
            <a:extLst>
              <a:ext uri="{FF2B5EF4-FFF2-40B4-BE49-F238E27FC236}">
                <a16:creationId xmlns:a16="http://schemas.microsoft.com/office/drawing/2014/main" id="{AE256165-D3AF-9C6C-5A20-4ECFF5D9F956}"/>
              </a:ext>
            </a:extLst>
          </p:cNvPr>
          <p:cNvSpPr>
            <a:spLocks noGrp="1" noRot="1" noChangeAspect="1" noChangeArrowheads="1" noTextEdit="1"/>
          </p:cNvSpPr>
          <p:nvPr>
            <p:ph type="sldImg"/>
          </p:nvPr>
        </p:nvSpPr>
        <p:spPr>
          <a:xfrm>
            <a:off x="342900" y="696913"/>
            <a:ext cx="6197600" cy="3486150"/>
          </a:xfrm>
          <a:ln/>
        </p:spPr>
      </p:sp>
      <p:sp>
        <p:nvSpPr>
          <p:cNvPr id="66563" name="Rectangle 3">
            <a:extLst>
              <a:ext uri="{FF2B5EF4-FFF2-40B4-BE49-F238E27FC236}">
                <a16:creationId xmlns:a16="http://schemas.microsoft.com/office/drawing/2014/main" id="{A537EB60-80CE-87D3-9ED8-583DB0740D89}"/>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3697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A6C63-A09F-16BD-C306-18DD558176E3}"/>
            </a:ext>
          </a:extLst>
        </p:cNvPr>
        <p:cNvGrpSpPr/>
        <p:nvPr/>
      </p:nvGrpSpPr>
      <p:grpSpPr>
        <a:xfrm>
          <a:off x="0" y="0"/>
          <a:ext cx="0" cy="0"/>
          <a:chOff x="0" y="0"/>
          <a:chExt cx="0" cy="0"/>
        </a:xfrm>
      </p:grpSpPr>
      <p:sp>
        <p:nvSpPr>
          <p:cNvPr id="68610" name="Rectangle 2">
            <a:extLst>
              <a:ext uri="{FF2B5EF4-FFF2-40B4-BE49-F238E27FC236}">
                <a16:creationId xmlns:a16="http://schemas.microsoft.com/office/drawing/2014/main" id="{EAB8B398-B186-A316-EE43-DDAA381C57BA}"/>
              </a:ext>
            </a:extLst>
          </p:cNvPr>
          <p:cNvSpPr>
            <a:spLocks noGrp="1" noRot="1" noChangeAspect="1" noChangeArrowheads="1" noTextEdit="1"/>
          </p:cNvSpPr>
          <p:nvPr>
            <p:ph type="sldImg"/>
          </p:nvPr>
        </p:nvSpPr>
        <p:spPr>
          <a:xfrm>
            <a:off x="342900" y="696913"/>
            <a:ext cx="6197600" cy="3486150"/>
          </a:xfrm>
          <a:ln/>
        </p:spPr>
      </p:sp>
      <p:sp>
        <p:nvSpPr>
          <p:cNvPr id="68611" name="Rectangle 3">
            <a:extLst>
              <a:ext uri="{FF2B5EF4-FFF2-40B4-BE49-F238E27FC236}">
                <a16:creationId xmlns:a16="http://schemas.microsoft.com/office/drawing/2014/main" id="{5C8FCB6C-0859-D1E1-799E-F5A3FD2F907D}"/>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55341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6479304-D0E3-440A-A086-9BB2C9CFACC6}"/>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C6656675-4F11-44EE-82F1-FC6523A165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C80CB84-F22A-4E50-BCC7-BE380B839A6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2ED08A-93DF-4843-AA94-E1F59DEAFF3D}" type="slidenum">
              <a:rPr lang="en-US" altLang="en-US">
                <a:latin typeface="Times New Roman" panose="02020603050405020304" pitchFamily="18" charset="0"/>
              </a:rPr>
              <a:pPr/>
              <a:t>54</a:t>
            </a:fld>
            <a:endParaRPr lang="en-US" altLang="en-US">
              <a:latin typeface="Times New Roman" panose="02020603050405020304" pitchFamily="18" charset="0"/>
            </a:endParaRPr>
          </a:p>
        </p:txBody>
      </p:sp>
      <p:sp>
        <p:nvSpPr>
          <p:cNvPr id="12291" name="Rectangle 2">
            <a:extLst>
              <a:ext uri="{FF2B5EF4-FFF2-40B4-BE49-F238E27FC236}">
                <a16:creationId xmlns:a16="http://schemas.microsoft.com/office/drawing/2014/main" id="{2BCE3858-17A1-4688-9E78-D1CB3192F242}"/>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A3A259DE-418E-40E8-9000-C1E0B35B4F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4E9377DB-301A-432B-896E-B411521787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BCF9BC1-3B73-458F-8E78-3016D7399B9A}"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14339" name="Rectangle 2">
            <a:extLst>
              <a:ext uri="{FF2B5EF4-FFF2-40B4-BE49-F238E27FC236}">
                <a16:creationId xmlns:a16="http://schemas.microsoft.com/office/drawing/2014/main" id="{391F4615-F5F9-4EB9-B78C-EB9FE2EAD4E8}"/>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EF9DFDBA-3559-40A7-BFB4-DC81E20F7A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6B596B35-4CD3-4163-AF7F-24933E1BA8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743B5A6-DAB1-4C28-92DE-EA01C365D9F5}" type="slidenum">
              <a:rPr lang="en-US" altLang="en-US">
                <a:latin typeface="Times New Roman" panose="02020603050405020304" pitchFamily="18" charset="0"/>
              </a:rPr>
              <a:pPr/>
              <a:t>56</a:t>
            </a:fld>
            <a:endParaRPr lang="en-US" altLang="en-US">
              <a:latin typeface="Times New Roman" panose="02020603050405020304" pitchFamily="18" charset="0"/>
            </a:endParaRPr>
          </a:p>
        </p:txBody>
      </p:sp>
      <p:sp>
        <p:nvSpPr>
          <p:cNvPr id="16387" name="Rectangle 2">
            <a:extLst>
              <a:ext uri="{FF2B5EF4-FFF2-40B4-BE49-F238E27FC236}">
                <a16:creationId xmlns:a16="http://schemas.microsoft.com/office/drawing/2014/main" id="{C9E165D1-8C08-4127-8C5B-7DE96DC7594F}"/>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50D7D365-DEDC-42FE-8651-B0FD5E8558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61F88E3-AC2E-45D7-A9AF-5C1FFFB92CB2}"/>
              </a:ext>
            </a:extLst>
          </p:cNvPr>
          <p:cNvSpPr>
            <a:spLocks noGrp="1" noRot="1" noChangeAspect="1" noChangeArrowheads="1" noTextEdit="1"/>
          </p:cNvSpPr>
          <p:nvPr>
            <p:ph type="sldImg"/>
          </p:nvPr>
        </p:nvSpPr>
        <p:spPr>
          <a:xfrm>
            <a:off x="1117600" y="696913"/>
            <a:ext cx="4648200" cy="3486150"/>
          </a:xfrm>
          <a:ln/>
        </p:spPr>
      </p:sp>
      <p:sp>
        <p:nvSpPr>
          <p:cNvPr id="31747" name="Rectangle 3">
            <a:extLst>
              <a:ext uri="{FF2B5EF4-FFF2-40B4-BE49-F238E27FC236}">
                <a16:creationId xmlns:a16="http://schemas.microsoft.com/office/drawing/2014/main" id="{9064BE0D-CEB9-40CC-8FCE-AE12BD2F3A08}"/>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EFC9295D-20C0-40F6-A890-07561CD023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ED19BE-233D-4E15-858D-397EA24C558C}"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30723" name="Rectangle 2">
            <a:extLst>
              <a:ext uri="{FF2B5EF4-FFF2-40B4-BE49-F238E27FC236}">
                <a16:creationId xmlns:a16="http://schemas.microsoft.com/office/drawing/2014/main" id="{30945398-3953-4662-8AB2-3599D73528F0}"/>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AA564743-CEA6-4703-B1E3-72C2EA3754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A507351B-D712-437E-98E7-F662A74309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2DF0B5-6DB1-40E4-9D70-8430FC6C4E9F}" type="slidenum">
              <a:rPr lang="en-US" altLang="en-US">
                <a:latin typeface="Times New Roman" panose="02020603050405020304" pitchFamily="18" charset="0"/>
              </a:rPr>
              <a:pPr/>
              <a:t>61</a:t>
            </a:fld>
            <a:endParaRPr lang="en-US" altLang="en-US">
              <a:latin typeface="Times New Roman" panose="02020603050405020304" pitchFamily="18" charset="0"/>
            </a:endParaRPr>
          </a:p>
        </p:txBody>
      </p:sp>
      <p:sp>
        <p:nvSpPr>
          <p:cNvPr id="38915" name="Rectangle 2">
            <a:extLst>
              <a:ext uri="{FF2B5EF4-FFF2-40B4-BE49-F238E27FC236}">
                <a16:creationId xmlns:a16="http://schemas.microsoft.com/office/drawing/2014/main" id="{8FC88A25-20C1-4AB0-93D3-5CD9170E7C71}"/>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88BD605D-FC05-4B6D-A985-DA551A53D5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AE28D529-1073-4615-9C35-6D7E43A25A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97E548C-774C-4A0A-B49B-D7561E8DC014}" type="slidenum">
              <a:rPr lang="en-US" altLang="en-US">
                <a:latin typeface="Times New Roman" panose="02020603050405020304" pitchFamily="18" charset="0"/>
              </a:rPr>
              <a:pPr/>
              <a:t>62</a:t>
            </a:fld>
            <a:endParaRPr lang="en-US" altLang="en-US">
              <a:latin typeface="Times New Roman" panose="02020603050405020304" pitchFamily="18" charset="0"/>
            </a:endParaRPr>
          </a:p>
        </p:txBody>
      </p:sp>
      <p:sp>
        <p:nvSpPr>
          <p:cNvPr id="32771" name="Rectangle 2">
            <a:extLst>
              <a:ext uri="{FF2B5EF4-FFF2-40B4-BE49-F238E27FC236}">
                <a16:creationId xmlns:a16="http://schemas.microsoft.com/office/drawing/2014/main" id="{61D0FB5B-1D70-4814-9519-570E54CA96EA}"/>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2DE796A1-E6DA-46E5-BEF3-64070886DF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EC14F13-9940-464D-96E0-6B1495E786A6}"/>
              </a:ext>
            </a:extLst>
          </p:cNvPr>
          <p:cNvSpPr>
            <a:spLocks noGrp="1" noRot="1" noChangeAspect="1" noChangeArrowheads="1" noTextEdit="1"/>
          </p:cNvSpPr>
          <p:nvPr>
            <p:ph type="sldImg"/>
          </p:nvPr>
        </p:nvSpPr>
        <p:spPr>
          <a:xfrm>
            <a:off x="1117600" y="696913"/>
            <a:ext cx="4648200" cy="3486150"/>
          </a:xfrm>
          <a:ln/>
        </p:spPr>
      </p:sp>
      <p:sp>
        <p:nvSpPr>
          <p:cNvPr id="64515" name="Rectangle 3">
            <a:extLst>
              <a:ext uri="{FF2B5EF4-FFF2-40B4-BE49-F238E27FC236}">
                <a16:creationId xmlns:a16="http://schemas.microsoft.com/office/drawing/2014/main" id="{2062C8DA-575B-421A-8D26-AE1E16BBC431}"/>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A55C65A-3BB8-4C4D-AEA1-3229F021DC06}"/>
              </a:ext>
            </a:extLst>
          </p:cNvPr>
          <p:cNvSpPr>
            <a:spLocks noGrp="1" noRot="1" noChangeAspect="1" noChangeArrowheads="1" noTextEdit="1"/>
          </p:cNvSpPr>
          <p:nvPr>
            <p:ph type="sldImg"/>
          </p:nvPr>
        </p:nvSpPr>
        <p:spPr>
          <a:xfrm>
            <a:off x="342900" y="696913"/>
            <a:ext cx="6197600" cy="3486150"/>
          </a:xfrm>
          <a:ln/>
        </p:spPr>
      </p:sp>
      <p:sp>
        <p:nvSpPr>
          <p:cNvPr id="66563" name="Rectangle 3">
            <a:extLst>
              <a:ext uri="{FF2B5EF4-FFF2-40B4-BE49-F238E27FC236}">
                <a16:creationId xmlns:a16="http://schemas.microsoft.com/office/drawing/2014/main" id="{11570280-4FF2-4E66-8C6A-EFD1536FB00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68266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CD6A6E-859E-4B10-B0E4-6EB13D783ADE}"/>
              </a:ext>
            </a:extLst>
          </p:cNvPr>
          <p:cNvSpPr>
            <a:spLocks noGrp="1" noRot="1" noChangeAspect="1" noChangeArrowheads="1" noTextEdit="1"/>
          </p:cNvSpPr>
          <p:nvPr>
            <p:ph type="sldImg"/>
          </p:nvPr>
        </p:nvSpPr>
        <p:spPr>
          <a:xfrm>
            <a:off x="342900" y="696913"/>
            <a:ext cx="6197600" cy="3486150"/>
          </a:xfrm>
          <a:ln/>
        </p:spPr>
      </p:sp>
      <p:sp>
        <p:nvSpPr>
          <p:cNvPr id="68611" name="Rectangle 3">
            <a:extLst>
              <a:ext uri="{FF2B5EF4-FFF2-40B4-BE49-F238E27FC236}">
                <a16:creationId xmlns:a16="http://schemas.microsoft.com/office/drawing/2014/main" id="{5A0DDCD0-8B5C-445D-8C9C-4A2B029B9A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87749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ACD6A6E-859E-4B10-B0E4-6EB13D783ADE}"/>
              </a:ext>
            </a:extLst>
          </p:cNvPr>
          <p:cNvSpPr>
            <a:spLocks noGrp="1" noRot="1" noChangeAspect="1" noChangeArrowheads="1" noTextEdit="1"/>
          </p:cNvSpPr>
          <p:nvPr>
            <p:ph type="sldImg"/>
          </p:nvPr>
        </p:nvSpPr>
        <p:spPr>
          <a:xfrm>
            <a:off x="342900" y="696913"/>
            <a:ext cx="6197600" cy="3486150"/>
          </a:xfrm>
          <a:ln/>
        </p:spPr>
      </p:sp>
      <p:sp>
        <p:nvSpPr>
          <p:cNvPr id="68611" name="Rectangle 3">
            <a:extLst>
              <a:ext uri="{FF2B5EF4-FFF2-40B4-BE49-F238E27FC236}">
                <a16:creationId xmlns:a16="http://schemas.microsoft.com/office/drawing/2014/main" id="{5A0DDCD0-8B5C-445D-8C9C-4A2B029B9AF0}"/>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3AA6C9F-7A55-412F-9FE5-55CB6315EAD0}"/>
              </a:ext>
            </a:extLst>
          </p:cNvPr>
          <p:cNvSpPr>
            <a:spLocks noGrp="1" noRot="1" noChangeAspect="1" noChangeArrowheads="1" noTextEdit="1"/>
          </p:cNvSpPr>
          <p:nvPr>
            <p:ph type="sldImg"/>
          </p:nvPr>
        </p:nvSpPr>
        <p:spPr>
          <a:xfrm>
            <a:off x="1117600" y="696913"/>
            <a:ext cx="4648200" cy="3486150"/>
          </a:xfrm>
          <a:ln/>
        </p:spPr>
      </p:sp>
      <p:sp>
        <p:nvSpPr>
          <p:cNvPr id="21507" name="Rectangle 3">
            <a:extLst>
              <a:ext uri="{FF2B5EF4-FFF2-40B4-BE49-F238E27FC236}">
                <a16:creationId xmlns:a16="http://schemas.microsoft.com/office/drawing/2014/main" id="{7D951E66-1449-4BF2-BD6D-78F009D7DFAA}"/>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87934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1E8609E4-2FA6-4985-9D67-5FCD713B133E}"/>
              </a:ext>
            </a:extLst>
          </p:cNvPr>
          <p:cNvSpPr>
            <a:spLocks noGrp="1" noRot="1" noChangeAspect="1" noChangeArrowheads="1" noTextEdit="1"/>
          </p:cNvSpPr>
          <p:nvPr>
            <p:ph type="sldImg"/>
          </p:nvPr>
        </p:nvSpPr>
        <p:spPr>
          <a:xfrm>
            <a:off x="1117600" y="696913"/>
            <a:ext cx="4648200" cy="3486150"/>
          </a:xfrm>
          <a:ln/>
        </p:spPr>
      </p:sp>
      <p:sp>
        <p:nvSpPr>
          <p:cNvPr id="103427" name="Rectangle 3">
            <a:extLst>
              <a:ext uri="{FF2B5EF4-FFF2-40B4-BE49-F238E27FC236}">
                <a16:creationId xmlns:a16="http://schemas.microsoft.com/office/drawing/2014/main" id="{BE4AB7D9-4D3B-49B7-A873-A570C1E105A3}"/>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2879CCAE-5999-4F9C-B096-A4124463BA56}"/>
              </a:ext>
            </a:extLst>
          </p:cNvPr>
          <p:cNvSpPr>
            <a:spLocks noGrp="1" noRot="1" noChangeAspect="1" noChangeArrowheads="1" noTextEdit="1"/>
          </p:cNvSpPr>
          <p:nvPr>
            <p:ph type="sldImg"/>
          </p:nvPr>
        </p:nvSpPr>
        <p:spPr>
          <a:xfrm>
            <a:off x="342900" y="696913"/>
            <a:ext cx="6197600" cy="3486150"/>
          </a:xfrm>
          <a:ln/>
        </p:spPr>
      </p:sp>
      <p:sp>
        <p:nvSpPr>
          <p:cNvPr id="105475" name="Rectangle 3">
            <a:extLst>
              <a:ext uri="{FF2B5EF4-FFF2-40B4-BE49-F238E27FC236}">
                <a16:creationId xmlns:a16="http://schemas.microsoft.com/office/drawing/2014/main" id="{127FEFA8-9D45-40D3-A1F0-799DC10A2EFE}"/>
              </a:ext>
            </a:extLst>
          </p:cNvPr>
          <p:cNvSpPr>
            <a:spLocks noGrp="1" noChangeArrowheads="1"/>
          </p:cNvSpPr>
          <p:nvPr>
            <p:ph type="body" idx="1"/>
          </p:nvPr>
        </p:nvSpPr>
        <p:spPr>
          <a:xfrm>
            <a:off x="688975" y="4416425"/>
            <a:ext cx="5505450" cy="41830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438" tIns="46219" rIns="92438" bIns="46219" anchor="t"/>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A0480-7026-D2AE-D5E1-B0910A8260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DA75D0-1EEA-3972-BF12-2CE6EB8A7F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C31152-7A14-2554-E0E0-F75014494E59}"/>
              </a:ext>
            </a:extLst>
          </p:cNvPr>
          <p:cNvSpPr>
            <a:spLocks noGrp="1"/>
          </p:cNvSpPr>
          <p:nvPr>
            <p:ph type="dt" sz="half" idx="10"/>
          </p:nvPr>
        </p:nvSpPr>
        <p:spPr/>
        <p:txBody>
          <a:bodyPr/>
          <a:lstStyle/>
          <a:p>
            <a:fld id="{41A69F75-9EB7-4DD3-BEDF-D8D85A2B1AD2}" type="datetimeFigureOut">
              <a:rPr lang="en-US" smtClean="0"/>
              <a:t>8/21/2025</a:t>
            </a:fld>
            <a:endParaRPr lang="en-US"/>
          </a:p>
        </p:txBody>
      </p:sp>
      <p:sp>
        <p:nvSpPr>
          <p:cNvPr id="5" name="Footer Placeholder 4">
            <a:extLst>
              <a:ext uri="{FF2B5EF4-FFF2-40B4-BE49-F238E27FC236}">
                <a16:creationId xmlns:a16="http://schemas.microsoft.com/office/drawing/2014/main" id="{69F7F6F4-F076-2103-F591-020F7CAA2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23DE6-E847-A8A5-DBB6-6A9653BE0C92}"/>
              </a:ext>
            </a:extLst>
          </p:cNvPr>
          <p:cNvSpPr>
            <a:spLocks noGrp="1"/>
          </p:cNvSpPr>
          <p:nvPr>
            <p:ph type="sldNum" sz="quarter" idx="12"/>
          </p:nvPr>
        </p:nvSpPr>
        <p:spPr/>
        <p:txBody>
          <a:bodyPr/>
          <a:lstStyle/>
          <a:p>
            <a:fld id="{83522F85-DA1D-405F-9B3E-CAE8EEFEE752}" type="slidenum">
              <a:rPr lang="en-US" smtClean="0"/>
              <a:t>‹#›</a:t>
            </a:fld>
            <a:endParaRPr lang="en-US"/>
          </a:p>
        </p:txBody>
      </p:sp>
    </p:spTree>
    <p:extLst>
      <p:ext uri="{BB962C8B-B14F-4D97-AF65-F5344CB8AC3E}">
        <p14:creationId xmlns:p14="http://schemas.microsoft.com/office/powerpoint/2010/main" val="47908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8FA9-5561-84FC-DB2D-744C19E9DC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E14C9A-0BFE-9769-F725-3937392DD4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50C38-2BAF-5A2D-0914-D993CF494D93}"/>
              </a:ext>
            </a:extLst>
          </p:cNvPr>
          <p:cNvSpPr>
            <a:spLocks noGrp="1"/>
          </p:cNvSpPr>
          <p:nvPr>
            <p:ph type="dt" sz="half" idx="10"/>
          </p:nvPr>
        </p:nvSpPr>
        <p:spPr/>
        <p:txBody>
          <a:bodyPr/>
          <a:lstStyle/>
          <a:p>
            <a:fld id="{41A69F75-9EB7-4DD3-BEDF-D8D85A2B1AD2}" type="datetimeFigureOut">
              <a:rPr lang="en-US" smtClean="0"/>
              <a:t>8/21/2025</a:t>
            </a:fld>
            <a:endParaRPr lang="en-US"/>
          </a:p>
        </p:txBody>
      </p:sp>
      <p:sp>
        <p:nvSpPr>
          <p:cNvPr id="5" name="Footer Placeholder 4">
            <a:extLst>
              <a:ext uri="{FF2B5EF4-FFF2-40B4-BE49-F238E27FC236}">
                <a16:creationId xmlns:a16="http://schemas.microsoft.com/office/drawing/2014/main" id="{6FBE7A1A-E472-033F-8B2B-F838CEDAA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4393E8-8223-4F5E-FE4F-FFD81B8A1A4F}"/>
              </a:ext>
            </a:extLst>
          </p:cNvPr>
          <p:cNvSpPr>
            <a:spLocks noGrp="1"/>
          </p:cNvSpPr>
          <p:nvPr>
            <p:ph type="sldNum" sz="quarter" idx="12"/>
          </p:nvPr>
        </p:nvSpPr>
        <p:spPr/>
        <p:txBody>
          <a:bodyPr/>
          <a:lstStyle/>
          <a:p>
            <a:fld id="{83522F85-DA1D-405F-9B3E-CAE8EEFEE752}" type="slidenum">
              <a:rPr lang="en-US" smtClean="0"/>
              <a:t>‹#›</a:t>
            </a:fld>
            <a:endParaRPr lang="en-US"/>
          </a:p>
        </p:txBody>
      </p:sp>
    </p:spTree>
    <p:extLst>
      <p:ext uri="{BB962C8B-B14F-4D97-AF65-F5344CB8AC3E}">
        <p14:creationId xmlns:p14="http://schemas.microsoft.com/office/powerpoint/2010/main" val="1377000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6DC01-C2F0-675C-F489-B9D641F26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703B48-1345-73D4-0010-61BA93AE1A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E7AE2-1AD0-66F5-8AF0-9EA695827CEA}"/>
              </a:ext>
            </a:extLst>
          </p:cNvPr>
          <p:cNvSpPr>
            <a:spLocks noGrp="1"/>
          </p:cNvSpPr>
          <p:nvPr>
            <p:ph type="dt" sz="half" idx="10"/>
          </p:nvPr>
        </p:nvSpPr>
        <p:spPr/>
        <p:txBody>
          <a:bodyPr/>
          <a:lstStyle/>
          <a:p>
            <a:fld id="{41A69F75-9EB7-4DD3-BEDF-D8D85A2B1AD2}" type="datetimeFigureOut">
              <a:rPr lang="en-US" smtClean="0"/>
              <a:t>8/21/2025</a:t>
            </a:fld>
            <a:endParaRPr lang="en-US"/>
          </a:p>
        </p:txBody>
      </p:sp>
      <p:sp>
        <p:nvSpPr>
          <p:cNvPr id="5" name="Footer Placeholder 4">
            <a:extLst>
              <a:ext uri="{FF2B5EF4-FFF2-40B4-BE49-F238E27FC236}">
                <a16:creationId xmlns:a16="http://schemas.microsoft.com/office/drawing/2014/main" id="{C9789BB0-74A6-370C-932D-5E8F76238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DCBC2B-2C90-1549-1B70-0FD40230F204}"/>
              </a:ext>
            </a:extLst>
          </p:cNvPr>
          <p:cNvSpPr>
            <a:spLocks noGrp="1"/>
          </p:cNvSpPr>
          <p:nvPr>
            <p:ph type="sldNum" sz="quarter" idx="12"/>
          </p:nvPr>
        </p:nvSpPr>
        <p:spPr/>
        <p:txBody>
          <a:bodyPr/>
          <a:lstStyle/>
          <a:p>
            <a:fld id="{83522F85-DA1D-405F-9B3E-CAE8EEFEE752}" type="slidenum">
              <a:rPr lang="en-US" smtClean="0"/>
              <a:t>‹#›</a:t>
            </a:fld>
            <a:endParaRPr lang="en-US"/>
          </a:p>
        </p:txBody>
      </p:sp>
    </p:spTree>
    <p:extLst>
      <p:ext uri="{BB962C8B-B14F-4D97-AF65-F5344CB8AC3E}">
        <p14:creationId xmlns:p14="http://schemas.microsoft.com/office/powerpoint/2010/main" val="781413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F060-F27F-E9BC-65FA-9E7407616D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60E39D-F6EC-B594-4964-76989D947D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896A1-C582-ABF9-91E6-644527D18796}"/>
              </a:ext>
            </a:extLst>
          </p:cNvPr>
          <p:cNvSpPr>
            <a:spLocks noGrp="1"/>
          </p:cNvSpPr>
          <p:nvPr>
            <p:ph type="dt" sz="half" idx="10"/>
          </p:nvPr>
        </p:nvSpPr>
        <p:spPr/>
        <p:txBody>
          <a:bodyPr/>
          <a:lstStyle/>
          <a:p>
            <a:fld id="{41A69F75-9EB7-4DD3-BEDF-D8D85A2B1AD2}" type="datetimeFigureOut">
              <a:rPr lang="en-US" smtClean="0"/>
              <a:t>8/21/2025</a:t>
            </a:fld>
            <a:endParaRPr lang="en-US"/>
          </a:p>
        </p:txBody>
      </p:sp>
      <p:sp>
        <p:nvSpPr>
          <p:cNvPr id="5" name="Footer Placeholder 4">
            <a:extLst>
              <a:ext uri="{FF2B5EF4-FFF2-40B4-BE49-F238E27FC236}">
                <a16:creationId xmlns:a16="http://schemas.microsoft.com/office/drawing/2014/main" id="{A5AB78DC-745E-2613-F3B6-D62F3952C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5C98E-EDB0-50AE-C68F-2300A86B149D}"/>
              </a:ext>
            </a:extLst>
          </p:cNvPr>
          <p:cNvSpPr>
            <a:spLocks noGrp="1"/>
          </p:cNvSpPr>
          <p:nvPr>
            <p:ph type="sldNum" sz="quarter" idx="12"/>
          </p:nvPr>
        </p:nvSpPr>
        <p:spPr/>
        <p:txBody>
          <a:bodyPr/>
          <a:lstStyle/>
          <a:p>
            <a:fld id="{83522F85-DA1D-405F-9B3E-CAE8EEFEE752}" type="slidenum">
              <a:rPr lang="en-US" smtClean="0"/>
              <a:t>‹#›</a:t>
            </a:fld>
            <a:endParaRPr lang="en-US"/>
          </a:p>
        </p:txBody>
      </p:sp>
    </p:spTree>
    <p:extLst>
      <p:ext uri="{BB962C8B-B14F-4D97-AF65-F5344CB8AC3E}">
        <p14:creationId xmlns:p14="http://schemas.microsoft.com/office/powerpoint/2010/main" val="61720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4177-7EF0-310D-B556-26EF0C9E69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BD3AF9-4BE4-923A-14AB-A3EE325168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4EDFE-71B8-16B2-35BF-EED476F24374}"/>
              </a:ext>
            </a:extLst>
          </p:cNvPr>
          <p:cNvSpPr>
            <a:spLocks noGrp="1"/>
          </p:cNvSpPr>
          <p:nvPr>
            <p:ph type="dt" sz="half" idx="10"/>
          </p:nvPr>
        </p:nvSpPr>
        <p:spPr/>
        <p:txBody>
          <a:bodyPr/>
          <a:lstStyle/>
          <a:p>
            <a:fld id="{41A69F75-9EB7-4DD3-BEDF-D8D85A2B1AD2}" type="datetimeFigureOut">
              <a:rPr lang="en-US" smtClean="0"/>
              <a:t>8/21/2025</a:t>
            </a:fld>
            <a:endParaRPr lang="en-US"/>
          </a:p>
        </p:txBody>
      </p:sp>
      <p:sp>
        <p:nvSpPr>
          <p:cNvPr id="5" name="Footer Placeholder 4">
            <a:extLst>
              <a:ext uri="{FF2B5EF4-FFF2-40B4-BE49-F238E27FC236}">
                <a16:creationId xmlns:a16="http://schemas.microsoft.com/office/drawing/2014/main" id="{FA7446D8-F17E-4CB0-E6EB-F26534C22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7038D-7253-0A54-B0E3-D4EE41099359}"/>
              </a:ext>
            </a:extLst>
          </p:cNvPr>
          <p:cNvSpPr>
            <a:spLocks noGrp="1"/>
          </p:cNvSpPr>
          <p:nvPr>
            <p:ph type="sldNum" sz="quarter" idx="12"/>
          </p:nvPr>
        </p:nvSpPr>
        <p:spPr/>
        <p:txBody>
          <a:bodyPr/>
          <a:lstStyle/>
          <a:p>
            <a:fld id="{83522F85-DA1D-405F-9B3E-CAE8EEFEE752}" type="slidenum">
              <a:rPr lang="en-US" smtClean="0"/>
              <a:t>‹#›</a:t>
            </a:fld>
            <a:endParaRPr lang="en-US"/>
          </a:p>
        </p:txBody>
      </p:sp>
    </p:spTree>
    <p:extLst>
      <p:ext uri="{BB962C8B-B14F-4D97-AF65-F5344CB8AC3E}">
        <p14:creationId xmlns:p14="http://schemas.microsoft.com/office/powerpoint/2010/main" val="90659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4F09-CF01-86FD-3193-1399C3AE6A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991CC3-2536-FA8D-0235-8B9E351495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206FCA-7A09-7F6C-3D56-4BA5E9796E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596CDB-7A0E-DE07-3E19-E26C31702577}"/>
              </a:ext>
            </a:extLst>
          </p:cNvPr>
          <p:cNvSpPr>
            <a:spLocks noGrp="1"/>
          </p:cNvSpPr>
          <p:nvPr>
            <p:ph type="dt" sz="half" idx="10"/>
          </p:nvPr>
        </p:nvSpPr>
        <p:spPr/>
        <p:txBody>
          <a:bodyPr/>
          <a:lstStyle/>
          <a:p>
            <a:fld id="{41A69F75-9EB7-4DD3-BEDF-D8D85A2B1AD2}" type="datetimeFigureOut">
              <a:rPr lang="en-US" smtClean="0"/>
              <a:t>8/21/2025</a:t>
            </a:fld>
            <a:endParaRPr lang="en-US"/>
          </a:p>
        </p:txBody>
      </p:sp>
      <p:sp>
        <p:nvSpPr>
          <p:cNvPr id="6" name="Footer Placeholder 5">
            <a:extLst>
              <a:ext uri="{FF2B5EF4-FFF2-40B4-BE49-F238E27FC236}">
                <a16:creationId xmlns:a16="http://schemas.microsoft.com/office/drawing/2014/main" id="{0636BB10-068A-03D9-E2C1-839D160F6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A1AD-EB04-2AE9-DD8E-FCE2D0284C0A}"/>
              </a:ext>
            </a:extLst>
          </p:cNvPr>
          <p:cNvSpPr>
            <a:spLocks noGrp="1"/>
          </p:cNvSpPr>
          <p:nvPr>
            <p:ph type="sldNum" sz="quarter" idx="12"/>
          </p:nvPr>
        </p:nvSpPr>
        <p:spPr/>
        <p:txBody>
          <a:bodyPr/>
          <a:lstStyle/>
          <a:p>
            <a:fld id="{83522F85-DA1D-405F-9B3E-CAE8EEFEE752}" type="slidenum">
              <a:rPr lang="en-US" smtClean="0"/>
              <a:t>‹#›</a:t>
            </a:fld>
            <a:endParaRPr lang="en-US"/>
          </a:p>
        </p:txBody>
      </p:sp>
    </p:spTree>
    <p:extLst>
      <p:ext uri="{BB962C8B-B14F-4D97-AF65-F5344CB8AC3E}">
        <p14:creationId xmlns:p14="http://schemas.microsoft.com/office/powerpoint/2010/main" val="170850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8F9E8-72B4-C8C0-41FC-645BBB2694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EFEB9D-D11D-CACA-8223-11C30A90F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CBD2A-95E4-3D79-A022-039B3D2DC3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D36E1C-E05D-2CB2-57DE-8ED87FABD1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B7DAC-CA2E-2315-4B21-C90F3FFFAC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95A77F-902A-D096-BA10-CD81D3D2D0E8}"/>
              </a:ext>
            </a:extLst>
          </p:cNvPr>
          <p:cNvSpPr>
            <a:spLocks noGrp="1"/>
          </p:cNvSpPr>
          <p:nvPr>
            <p:ph type="dt" sz="half" idx="10"/>
          </p:nvPr>
        </p:nvSpPr>
        <p:spPr/>
        <p:txBody>
          <a:bodyPr/>
          <a:lstStyle/>
          <a:p>
            <a:fld id="{41A69F75-9EB7-4DD3-BEDF-D8D85A2B1AD2}" type="datetimeFigureOut">
              <a:rPr lang="en-US" smtClean="0"/>
              <a:t>8/21/2025</a:t>
            </a:fld>
            <a:endParaRPr lang="en-US"/>
          </a:p>
        </p:txBody>
      </p:sp>
      <p:sp>
        <p:nvSpPr>
          <p:cNvPr id="8" name="Footer Placeholder 7">
            <a:extLst>
              <a:ext uri="{FF2B5EF4-FFF2-40B4-BE49-F238E27FC236}">
                <a16:creationId xmlns:a16="http://schemas.microsoft.com/office/drawing/2014/main" id="{9F0E9FEA-3B72-14A3-5E46-521887A8EE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D99CA6-ECBF-0BA4-305A-498A3C19A46D}"/>
              </a:ext>
            </a:extLst>
          </p:cNvPr>
          <p:cNvSpPr>
            <a:spLocks noGrp="1"/>
          </p:cNvSpPr>
          <p:nvPr>
            <p:ph type="sldNum" sz="quarter" idx="12"/>
          </p:nvPr>
        </p:nvSpPr>
        <p:spPr/>
        <p:txBody>
          <a:bodyPr/>
          <a:lstStyle/>
          <a:p>
            <a:fld id="{83522F85-DA1D-405F-9B3E-CAE8EEFEE752}" type="slidenum">
              <a:rPr lang="en-US" smtClean="0"/>
              <a:t>‹#›</a:t>
            </a:fld>
            <a:endParaRPr lang="en-US"/>
          </a:p>
        </p:txBody>
      </p:sp>
    </p:spTree>
    <p:extLst>
      <p:ext uri="{BB962C8B-B14F-4D97-AF65-F5344CB8AC3E}">
        <p14:creationId xmlns:p14="http://schemas.microsoft.com/office/powerpoint/2010/main" val="337807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464F-0CBB-38FD-CDDE-426F293FBA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D899C4-B983-9F98-528D-5964B6F43688}"/>
              </a:ext>
            </a:extLst>
          </p:cNvPr>
          <p:cNvSpPr>
            <a:spLocks noGrp="1"/>
          </p:cNvSpPr>
          <p:nvPr>
            <p:ph type="dt" sz="half" idx="10"/>
          </p:nvPr>
        </p:nvSpPr>
        <p:spPr/>
        <p:txBody>
          <a:bodyPr/>
          <a:lstStyle/>
          <a:p>
            <a:fld id="{41A69F75-9EB7-4DD3-BEDF-D8D85A2B1AD2}" type="datetimeFigureOut">
              <a:rPr lang="en-US" smtClean="0"/>
              <a:t>8/21/2025</a:t>
            </a:fld>
            <a:endParaRPr lang="en-US"/>
          </a:p>
        </p:txBody>
      </p:sp>
      <p:sp>
        <p:nvSpPr>
          <p:cNvPr id="4" name="Footer Placeholder 3">
            <a:extLst>
              <a:ext uri="{FF2B5EF4-FFF2-40B4-BE49-F238E27FC236}">
                <a16:creationId xmlns:a16="http://schemas.microsoft.com/office/drawing/2014/main" id="{D18B4071-5F9D-320A-05E3-56FD50571C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C1FA3B-CF6E-CE0A-B916-7048023EBAC7}"/>
              </a:ext>
            </a:extLst>
          </p:cNvPr>
          <p:cNvSpPr>
            <a:spLocks noGrp="1"/>
          </p:cNvSpPr>
          <p:nvPr>
            <p:ph type="sldNum" sz="quarter" idx="12"/>
          </p:nvPr>
        </p:nvSpPr>
        <p:spPr/>
        <p:txBody>
          <a:bodyPr/>
          <a:lstStyle/>
          <a:p>
            <a:fld id="{83522F85-DA1D-405F-9B3E-CAE8EEFEE752}" type="slidenum">
              <a:rPr lang="en-US" smtClean="0"/>
              <a:t>‹#›</a:t>
            </a:fld>
            <a:endParaRPr lang="en-US"/>
          </a:p>
        </p:txBody>
      </p:sp>
    </p:spTree>
    <p:extLst>
      <p:ext uri="{BB962C8B-B14F-4D97-AF65-F5344CB8AC3E}">
        <p14:creationId xmlns:p14="http://schemas.microsoft.com/office/powerpoint/2010/main" val="360718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E9F4FF-9203-D409-D2C6-3B3446CD4F65}"/>
              </a:ext>
            </a:extLst>
          </p:cNvPr>
          <p:cNvSpPr>
            <a:spLocks noGrp="1"/>
          </p:cNvSpPr>
          <p:nvPr>
            <p:ph type="dt" sz="half" idx="10"/>
          </p:nvPr>
        </p:nvSpPr>
        <p:spPr/>
        <p:txBody>
          <a:bodyPr/>
          <a:lstStyle/>
          <a:p>
            <a:fld id="{41A69F75-9EB7-4DD3-BEDF-D8D85A2B1AD2}" type="datetimeFigureOut">
              <a:rPr lang="en-US" smtClean="0"/>
              <a:t>8/21/2025</a:t>
            </a:fld>
            <a:endParaRPr lang="en-US"/>
          </a:p>
        </p:txBody>
      </p:sp>
      <p:sp>
        <p:nvSpPr>
          <p:cNvPr id="3" name="Footer Placeholder 2">
            <a:extLst>
              <a:ext uri="{FF2B5EF4-FFF2-40B4-BE49-F238E27FC236}">
                <a16:creationId xmlns:a16="http://schemas.microsoft.com/office/drawing/2014/main" id="{4EC909AE-7346-9ED1-FB75-3AFCFE0EF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CB6E08-EFAC-60BE-F302-983CCF4E8AB6}"/>
              </a:ext>
            </a:extLst>
          </p:cNvPr>
          <p:cNvSpPr>
            <a:spLocks noGrp="1"/>
          </p:cNvSpPr>
          <p:nvPr>
            <p:ph type="sldNum" sz="quarter" idx="12"/>
          </p:nvPr>
        </p:nvSpPr>
        <p:spPr/>
        <p:txBody>
          <a:bodyPr/>
          <a:lstStyle/>
          <a:p>
            <a:fld id="{83522F85-DA1D-405F-9B3E-CAE8EEFEE752}" type="slidenum">
              <a:rPr lang="en-US" smtClean="0"/>
              <a:t>‹#›</a:t>
            </a:fld>
            <a:endParaRPr lang="en-US"/>
          </a:p>
        </p:txBody>
      </p:sp>
    </p:spTree>
    <p:extLst>
      <p:ext uri="{BB962C8B-B14F-4D97-AF65-F5344CB8AC3E}">
        <p14:creationId xmlns:p14="http://schemas.microsoft.com/office/powerpoint/2010/main" val="1217748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1991-9E4B-BD5E-A1B4-61428DDBE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57836F-ED4F-3B11-156C-FC9F412CB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95506E-A21A-7078-B5E7-7E5725ECE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B38AB5-0CF2-4019-99FF-8C18E4989FB3}"/>
              </a:ext>
            </a:extLst>
          </p:cNvPr>
          <p:cNvSpPr>
            <a:spLocks noGrp="1"/>
          </p:cNvSpPr>
          <p:nvPr>
            <p:ph type="dt" sz="half" idx="10"/>
          </p:nvPr>
        </p:nvSpPr>
        <p:spPr/>
        <p:txBody>
          <a:bodyPr/>
          <a:lstStyle/>
          <a:p>
            <a:fld id="{41A69F75-9EB7-4DD3-BEDF-D8D85A2B1AD2}" type="datetimeFigureOut">
              <a:rPr lang="en-US" smtClean="0"/>
              <a:t>8/21/2025</a:t>
            </a:fld>
            <a:endParaRPr lang="en-US"/>
          </a:p>
        </p:txBody>
      </p:sp>
      <p:sp>
        <p:nvSpPr>
          <p:cNvPr id="6" name="Footer Placeholder 5">
            <a:extLst>
              <a:ext uri="{FF2B5EF4-FFF2-40B4-BE49-F238E27FC236}">
                <a16:creationId xmlns:a16="http://schemas.microsoft.com/office/drawing/2014/main" id="{2454DEBF-74B4-4CB5-A7D4-15E7C5EB63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38B07F-E94F-9B1E-1D18-0F1203E4C697}"/>
              </a:ext>
            </a:extLst>
          </p:cNvPr>
          <p:cNvSpPr>
            <a:spLocks noGrp="1"/>
          </p:cNvSpPr>
          <p:nvPr>
            <p:ph type="sldNum" sz="quarter" idx="12"/>
          </p:nvPr>
        </p:nvSpPr>
        <p:spPr/>
        <p:txBody>
          <a:bodyPr/>
          <a:lstStyle/>
          <a:p>
            <a:fld id="{83522F85-DA1D-405F-9B3E-CAE8EEFEE752}" type="slidenum">
              <a:rPr lang="en-US" smtClean="0"/>
              <a:t>‹#›</a:t>
            </a:fld>
            <a:endParaRPr lang="en-US"/>
          </a:p>
        </p:txBody>
      </p:sp>
    </p:spTree>
    <p:extLst>
      <p:ext uri="{BB962C8B-B14F-4D97-AF65-F5344CB8AC3E}">
        <p14:creationId xmlns:p14="http://schemas.microsoft.com/office/powerpoint/2010/main" val="621535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7F34-3B18-F984-3FC3-8BA1D8E165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154E26-564F-2EE0-0324-5091486EC8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22D96-F3C9-C3D7-79EA-D48EB09C9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A04BF-6B73-8FC4-5B6E-B318BE92A391}"/>
              </a:ext>
            </a:extLst>
          </p:cNvPr>
          <p:cNvSpPr>
            <a:spLocks noGrp="1"/>
          </p:cNvSpPr>
          <p:nvPr>
            <p:ph type="dt" sz="half" idx="10"/>
          </p:nvPr>
        </p:nvSpPr>
        <p:spPr/>
        <p:txBody>
          <a:bodyPr/>
          <a:lstStyle/>
          <a:p>
            <a:fld id="{41A69F75-9EB7-4DD3-BEDF-D8D85A2B1AD2}" type="datetimeFigureOut">
              <a:rPr lang="en-US" smtClean="0"/>
              <a:t>8/21/2025</a:t>
            </a:fld>
            <a:endParaRPr lang="en-US"/>
          </a:p>
        </p:txBody>
      </p:sp>
      <p:sp>
        <p:nvSpPr>
          <p:cNvPr id="6" name="Footer Placeholder 5">
            <a:extLst>
              <a:ext uri="{FF2B5EF4-FFF2-40B4-BE49-F238E27FC236}">
                <a16:creationId xmlns:a16="http://schemas.microsoft.com/office/drawing/2014/main" id="{42016C13-36DD-B574-B450-5DD060B500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DD3052-CE19-5335-A7C2-69D0BC7261BE}"/>
              </a:ext>
            </a:extLst>
          </p:cNvPr>
          <p:cNvSpPr>
            <a:spLocks noGrp="1"/>
          </p:cNvSpPr>
          <p:nvPr>
            <p:ph type="sldNum" sz="quarter" idx="12"/>
          </p:nvPr>
        </p:nvSpPr>
        <p:spPr/>
        <p:txBody>
          <a:bodyPr/>
          <a:lstStyle/>
          <a:p>
            <a:fld id="{83522F85-DA1D-405F-9B3E-CAE8EEFEE752}" type="slidenum">
              <a:rPr lang="en-US" smtClean="0"/>
              <a:t>‹#›</a:t>
            </a:fld>
            <a:endParaRPr lang="en-US"/>
          </a:p>
        </p:txBody>
      </p:sp>
    </p:spTree>
    <p:extLst>
      <p:ext uri="{BB962C8B-B14F-4D97-AF65-F5344CB8AC3E}">
        <p14:creationId xmlns:p14="http://schemas.microsoft.com/office/powerpoint/2010/main" val="3800824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7927BB-EEAD-3CF8-DD22-9F7DE6C8C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143BC1-5725-EA3F-A313-C3A0FCE5ED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CD166-4F40-B957-B2B3-FBA09D14D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A69F75-9EB7-4DD3-BEDF-D8D85A2B1AD2}" type="datetimeFigureOut">
              <a:rPr lang="en-US" smtClean="0"/>
              <a:t>8/21/2025</a:t>
            </a:fld>
            <a:endParaRPr lang="en-US"/>
          </a:p>
        </p:txBody>
      </p:sp>
      <p:sp>
        <p:nvSpPr>
          <p:cNvPr id="5" name="Footer Placeholder 4">
            <a:extLst>
              <a:ext uri="{FF2B5EF4-FFF2-40B4-BE49-F238E27FC236}">
                <a16:creationId xmlns:a16="http://schemas.microsoft.com/office/drawing/2014/main" id="{ECA3C77A-2790-6DCD-987A-DE99D7AEEC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97D822-3BF3-D2AC-5D41-4801B29633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522F85-DA1D-405F-9B3E-CAE8EEFEE752}" type="slidenum">
              <a:rPr lang="en-US" smtClean="0"/>
              <a:t>‹#›</a:t>
            </a:fld>
            <a:endParaRPr lang="en-US"/>
          </a:p>
        </p:txBody>
      </p:sp>
    </p:spTree>
    <p:extLst>
      <p:ext uri="{BB962C8B-B14F-4D97-AF65-F5344CB8AC3E}">
        <p14:creationId xmlns:p14="http://schemas.microsoft.com/office/powerpoint/2010/main" val="3531627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549ED-CE27-4DDD-1AA8-6EE276DB533D}"/>
              </a:ext>
            </a:extLst>
          </p:cNvPr>
          <p:cNvSpPr>
            <a:spLocks noGrp="1"/>
          </p:cNvSpPr>
          <p:nvPr>
            <p:ph type="ctrTitle"/>
          </p:nvPr>
        </p:nvSpPr>
        <p:spPr>
          <a:xfrm>
            <a:off x="1389088" y="683901"/>
            <a:ext cx="9144000" cy="916299"/>
          </a:xfrm>
        </p:spPr>
        <p:txBody>
          <a:bodyPr>
            <a:normAutofit fontScale="90000"/>
          </a:bodyPr>
          <a:lstStyle/>
          <a:p>
            <a:r>
              <a:rPr lang="en-US" dirty="0"/>
              <a:t>Operating Systems</a:t>
            </a:r>
          </a:p>
        </p:txBody>
      </p:sp>
      <p:sp>
        <p:nvSpPr>
          <p:cNvPr id="3" name="Subtitle 2">
            <a:extLst>
              <a:ext uri="{FF2B5EF4-FFF2-40B4-BE49-F238E27FC236}">
                <a16:creationId xmlns:a16="http://schemas.microsoft.com/office/drawing/2014/main" id="{1FBCF5AA-C61E-48D5-3D67-D508B0AD1049}"/>
              </a:ext>
            </a:extLst>
          </p:cNvPr>
          <p:cNvSpPr>
            <a:spLocks noGrp="1"/>
          </p:cNvSpPr>
          <p:nvPr>
            <p:ph type="subTitle" idx="1"/>
          </p:nvPr>
        </p:nvSpPr>
        <p:spPr>
          <a:xfrm>
            <a:off x="1524000" y="1796921"/>
            <a:ext cx="9144000" cy="595208"/>
          </a:xfrm>
        </p:spPr>
        <p:txBody>
          <a:bodyPr/>
          <a:lstStyle/>
          <a:p>
            <a:r>
              <a:rPr lang="en-US" dirty="0"/>
              <a:t>Before apps, games, or code—there’s the OS.</a:t>
            </a:r>
          </a:p>
        </p:txBody>
      </p:sp>
      <p:sp>
        <p:nvSpPr>
          <p:cNvPr id="4" name="Subtitle 2">
            <a:extLst>
              <a:ext uri="{FF2B5EF4-FFF2-40B4-BE49-F238E27FC236}">
                <a16:creationId xmlns:a16="http://schemas.microsoft.com/office/drawing/2014/main" id="{47AEC638-A765-7C6F-0839-C61198A902C3}"/>
              </a:ext>
            </a:extLst>
          </p:cNvPr>
          <p:cNvSpPr txBox="1">
            <a:spLocks/>
          </p:cNvSpPr>
          <p:nvPr/>
        </p:nvSpPr>
        <p:spPr>
          <a:xfrm>
            <a:off x="3852473" y="2871814"/>
            <a:ext cx="10882858" cy="20737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Core Computer Science Subject.</a:t>
            </a:r>
          </a:p>
          <a:p>
            <a:pPr algn="l"/>
            <a:r>
              <a:rPr lang="en-US" dirty="0"/>
              <a:t>Open-Source vs Closed Source.</a:t>
            </a:r>
          </a:p>
          <a:p>
            <a:pPr algn="l"/>
            <a:endParaRPr lang="en-US" dirty="0"/>
          </a:p>
        </p:txBody>
      </p:sp>
    </p:spTree>
    <p:extLst>
      <p:ext uri="{BB962C8B-B14F-4D97-AF65-F5344CB8AC3E}">
        <p14:creationId xmlns:p14="http://schemas.microsoft.com/office/powerpoint/2010/main" val="1097651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66C66C-858F-FFCF-23D9-17419CEFC232}"/>
              </a:ext>
            </a:extLst>
          </p:cNvPr>
          <p:cNvSpPr txBox="1"/>
          <p:nvPr/>
        </p:nvSpPr>
        <p:spPr>
          <a:xfrm>
            <a:off x="543393" y="410594"/>
            <a:ext cx="6093500" cy="563424"/>
          </a:xfrm>
          <a:prstGeom prst="rect">
            <a:avLst/>
          </a:prstGeom>
          <a:noFill/>
        </p:spPr>
        <p:txBody>
          <a:bodyPr wrap="square">
            <a:spAutoFit/>
          </a:bodyPr>
          <a:lstStyle/>
          <a:p>
            <a:pPr marL="0" marR="0">
              <a:lnSpc>
                <a:spcPct val="115000"/>
              </a:lnSpc>
              <a:spcAft>
                <a:spcPts val="800"/>
              </a:spcAft>
              <a:buNone/>
            </a:pPr>
            <a:r>
              <a:rPr lang="en-US" sz="2800" b="1" kern="100" dirty="0">
                <a:effectLst/>
                <a:latin typeface="Aptos" panose="020B0004020202020204" pitchFamily="34" charset="0"/>
                <a:ea typeface="Aptos" panose="020B0004020202020204" pitchFamily="34" charset="0"/>
                <a:cs typeface="Arial" panose="020B0604020202020204" pitchFamily="34" charset="0"/>
              </a:rPr>
              <a:t>The Booting Process – Step by Step</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3EA5453-3761-CC80-F8D0-39999A636C73}"/>
              </a:ext>
            </a:extLst>
          </p:cNvPr>
          <p:cNvSpPr txBox="1"/>
          <p:nvPr/>
        </p:nvSpPr>
        <p:spPr>
          <a:xfrm>
            <a:off x="828206" y="1125709"/>
            <a:ext cx="10805410" cy="4606582"/>
          </a:xfrm>
          <a:prstGeom prst="rect">
            <a:avLst/>
          </a:prstGeom>
          <a:noFill/>
        </p:spPr>
        <p:txBody>
          <a:bodyPr wrap="square">
            <a:spAutoFit/>
          </a:bodyPr>
          <a:lstStyle/>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Arial" panose="020B0604020202020204" pitchFamily="34" charset="0"/>
              </a:rPr>
              <a:t> Step 0: You Press the Power Button</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Power is supplied to the motherboard.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All hardware components (CPU, RAM, disks) are energized and reset.</a:t>
            </a: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Arial" panose="020B0604020202020204" pitchFamily="34" charset="0"/>
              </a:rPr>
              <a:t>Step 1: CPU starts executing firmware – BIOS/UEFI</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The </a:t>
            </a:r>
            <a:r>
              <a:rPr lang="en-US" sz="1800" b="1" kern="100" dirty="0">
                <a:effectLst/>
                <a:latin typeface="Aptos" panose="020B0004020202020204" pitchFamily="34" charset="0"/>
                <a:ea typeface="Aptos" panose="020B0004020202020204" pitchFamily="34" charset="0"/>
                <a:cs typeface="Arial" panose="020B0604020202020204" pitchFamily="34" charset="0"/>
              </a:rPr>
              <a:t>CPU</a:t>
            </a:r>
            <a:r>
              <a:rPr lang="en-US" sz="1800" kern="100" dirty="0">
                <a:effectLst/>
                <a:latin typeface="Aptos" panose="020B0004020202020204" pitchFamily="34" charset="0"/>
                <a:ea typeface="Aptos" panose="020B0004020202020204" pitchFamily="34" charset="0"/>
                <a:cs typeface="Arial" panose="020B0604020202020204" pitchFamily="34" charset="0"/>
              </a:rPr>
              <a:t> is wired to begin execution from a predefined memory address (usually in the firmware chip).</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This chip contains </a:t>
            </a:r>
            <a:r>
              <a:rPr lang="en-US" sz="1800" b="1" kern="100" dirty="0">
                <a:effectLst/>
                <a:latin typeface="Aptos" panose="020B0004020202020204" pitchFamily="34" charset="0"/>
                <a:ea typeface="Aptos" panose="020B0004020202020204" pitchFamily="34" charset="0"/>
                <a:cs typeface="Arial" panose="020B0604020202020204" pitchFamily="34" charset="0"/>
              </a:rPr>
              <a:t>BIOS</a:t>
            </a:r>
            <a:r>
              <a:rPr lang="en-US" sz="1800" kern="100" dirty="0">
                <a:effectLst/>
                <a:latin typeface="Aptos" panose="020B0004020202020204" pitchFamily="34" charset="0"/>
                <a:ea typeface="Aptos" panose="020B0004020202020204" pitchFamily="34" charset="0"/>
                <a:cs typeface="Arial" panose="020B0604020202020204" pitchFamily="34" charset="0"/>
              </a:rPr>
              <a:t> (Basic Input/Output System) or </a:t>
            </a:r>
            <a:r>
              <a:rPr lang="en-US" sz="1800" b="1" kern="100" dirty="0">
                <a:effectLst/>
                <a:latin typeface="Aptos" panose="020B0004020202020204" pitchFamily="34" charset="0"/>
                <a:ea typeface="Aptos" panose="020B0004020202020204" pitchFamily="34" charset="0"/>
                <a:cs typeface="Arial" panose="020B0604020202020204" pitchFamily="34" charset="0"/>
              </a:rPr>
              <a:t>UEFI</a:t>
            </a:r>
            <a:r>
              <a:rPr lang="en-US" sz="1800" kern="100" dirty="0">
                <a:effectLst/>
                <a:latin typeface="Aptos" panose="020B0004020202020204" pitchFamily="34" charset="0"/>
                <a:ea typeface="Aptos" panose="020B0004020202020204" pitchFamily="34" charset="0"/>
                <a:cs typeface="Arial" panose="020B0604020202020204" pitchFamily="34" charset="0"/>
              </a:rPr>
              <a:t> (Unified Extensible Firmware Interface).</a:t>
            </a:r>
          </a:p>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Arial" panose="020B0604020202020204" pitchFamily="34" charset="0"/>
              </a:rPr>
              <a:t> BIOS/UEFI Responsibilities: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Run </a:t>
            </a:r>
            <a:r>
              <a:rPr lang="en-US" sz="1800" b="1" kern="100" dirty="0">
                <a:effectLst/>
                <a:latin typeface="Aptos" panose="020B0004020202020204" pitchFamily="34" charset="0"/>
                <a:ea typeface="Aptos" panose="020B0004020202020204" pitchFamily="34" charset="0"/>
                <a:cs typeface="Arial" panose="020B0604020202020204" pitchFamily="34" charset="0"/>
              </a:rPr>
              <a:t>POST</a:t>
            </a:r>
            <a:r>
              <a:rPr lang="en-US" sz="1800" kern="100" dirty="0">
                <a:effectLst/>
                <a:latin typeface="Aptos" panose="020B0004020202020204" pitchFamily="34" charset="0"/>
                <a:ea typeface="Aptos" panose="020B0004020202020204" pitchFamily="34" charset="0"/>
                <a:cs typeface="Arial" panose="020B0604020202020204" pitchFamily="34" charset="0"/>
              </a:rPr>
              <a:t> (Power-On Self-Test): Checks CPU, RAM, keyboard, disk, etc.</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Initialize basic hardware (keyboard, video, storage).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Detect connected bootable devices (e.g., SSD, HDD, USB, DVD).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Locate the </a:t>
            </a:r>
            <a:r>
              <a:rPr lang="en-US" sz="1800" b="1" kern="100" dirty="0">
                <a:effectLst/>
                <a:latin typeface="Aptos" panose="020B0004020202020204" pitchFamily="34" charset="0"/>
                <a:ea typeface="Aptos" panose="020B0004020202020204" pitchFamily="34" charset="0"/>
                <a:cs typeface="Arial" panose="020B0604020202020204" pitchFamily="34" charset="0"/>
              </a:rPr>
              <a:t>Boot Loader</a:t>
            </a:r>
            <a:r>
              <a:rPr lang="en-US" sz="1800" kern="100" dirty="0">
                <a:effectLst/>
                <a:latin typeface="Aptos" panose="020B0004020202020204" pitchFamily="34" charset="0"/>
                <a:ea typeface="Aptos" panose="020B0004020202020204" pitchFamily="34" charset="0"/>
                <a:cs typeface="Arial" panose="020B0604020202020204" pitchFamily="34" charset="0"/>
              </a:rPr>
              <a:t> on the bootable device.</a:t>
            </a:r>
          </a:p>
        </p:txBody>
      </p:sp>
    </p:spTree>
    <p:extLst>
      <p:ext uri="{BB962C8B-B14F-4D97-AF65-F5344CB8AC3E}">
        <p14:creationId xmlns:p14="http://schemas.microsoft.com/office/powerpoint/2010/main" val="4112607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F706ED-4D79-0E67-FB37-0CE8CCEBC443}"/>
              </a:ext>
            </a:extLst>
          </p:cNvPr>
          <p:cNvSpPr txBox="1"/>
          <p:nvPr/>
        </p:nvSpPr>
        <p:spPr>
          <a:xfrm>
            <a:off x="993098" y="233785"/>
            <a:ext cx="10024672" cy="4104200"/>
          </a:xfrm>
          <a:prstGeom prst="rect">
            <a:avLst/>
          </a:prstGeom>
          <a:noFill/>
        </p:spPr>
        <p:txBody>
          <a:bodyPr wrap="square">
            <a:spAutoFit/>
          </a:bodyPr>
          <a:lstStyle/>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Arial" panose="020B0604020202020204" pitchFamily="34" charset="0"/>
              </a:rPr>
              <a:t>Step 2: Boot Loader is loaded into RAM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spcAft>
                <a:spcPts val="80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A </a:t>
            </a:r>
            <a:r>
              <a:rPr lang="en-US" sz="1800" b="1" kern="100" dirty="0">
                <a:effectLst/>
                <a:latin typeface="Aptos" panose="020B0004020202020204" pitchFamily="34" charset="0"/>
                <a:ea typeface="Aptos" panose="020B0004020202020204" pitchFamily="34" charset="0"/>
                <a:cs typeface="Arial" panose="020B0604020202020204" pitchFamily="34" charset="0"/>
              </a:rPr>
              <a:t>boot loader</a:t>
            </a:r>
            <a:r>
              <a:rPr lang="en-US" sz="1800" kern="100" dirty="0">
                <a:effectLst/>
                <a:latin typeface="Aptos" panose="020B0004020202020204" pitchFamily="34" charset="0"/>
                <a:ea typeface="Aptos" panose="020B0004020202020204" pitchFamily="34" charset="0"/>
                <a:cs typeface="Arial" panose="020B0604020202020204" pitchFamily="34" charset="0"/>
              </a:rPr>
              <a:t> is a small program located in the </a:t>
            </a:r>
            <a:r>
              <a:rPr lang="en-US" sz="1800" b="1" kern="100" dirty="0">
                <a:effectLst/>
                <a:latin typeface="Aptos" panose="020B0004020202020204" pitchFamily="34" charset="0"/>
                <a:ea typeface="Aptos" panose="020B0004020202020204" pitchFamily="34" charset="0"/>
                <a:cs typeface="Arial" panose="020B0604020202020204" pitchFamily="34" charset="0"/>
              </a:rPr>
              <a:t>Master Boot Record (MBR)</a:t>
            </a:r>
            <a:r>
              <a:rPr lang="en-US" sz="1800" kern="100" dirty="0">
                <a:effectLst/>
                <a:latin typeface="Aptos" panose="020B0004020202020204" pitchFamily="34" charset="0"/>
                <a:ea typeface="Aptos" panose="020B0004020202020204" pitchFamily="34" charset="0"/>
                <a:cs typeface="Arial" panose="020B0604020202020204" pitchFamily="34" charset="0"/>
              </a:rPr>
              <a:t> or </a:t>
            </a:r>
            <a:r>
              <a:rPr lang="en-US" sz="1800" b="1" kern="100" dirty="0">
                <a:effectLst/>
                <a:latin typeface="Aptos" panose="020B0004020202020204" pitchFamily="34" charset="0"/>
                <a:ea typeface="Aptos" panose="020B0004020202020204" pitchFamily="34" charset="0"/>
                <a:cs typeface="Arial" panose="020B0604020202020204" pitchFamily="34" charset="0"/>
              </a:rPr>
              <a:t>EFI partition</a:t>
            </a:r>
            <a:r>
              <a:rPr lang="en-US" sz="1800" kern="100" dirty="0">
                <a:effectLst/>
                <a:latin typeface="Aptos" panose="020B0004020202020204" pitchFamily="34" charset="0"/>
                <a:ea typeface="Aptos" panose="020B0004020202020204" pitchFamily="34" charset="0"/>
                <a:cs typeface="Arial" panose="020B0604020202020204" pitchFamily="34" charset="0"/>
              </a:rPr>
              <a:t> of the boot disk.</a:t>
            </a:r>
          </a:p>
          <a:p>
            <a:pPr marL="342900" marR="0" lvl="0" indent="-342900">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GRUB</a:t>
            </a:r>
            <a:r>
              <a:rPr lang="en-US" sz="1800" kern="100" dirty="0">
                <a:effectLst/>
                <a:latin typeface="Aptos" panose="020B0004020202020204" pitchFamily="34" charset="0"/>
                <a:ea typeface="Aptos" panose="020B0004020202020204" pitchFamily="34" charset="0"/>
                <a:cs typeface="Arial" panose="020B0604020202020204" pitchFamily="34" charset="0"/>
              </a:rPr>
              <a:t> (Linux)</a:t>
            </a:r>
          </a:p>
          <a:p>
            <a:pPr marL="342900" marR="0" lvl="0" indent="-342900">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LILO</a:t>
            </a:r>
            <a:r>
              <a:rPr lang="en-US" sz="1800" kern="100" dirty="0">
                <a:effectLst/>
                <a:latin typeface="Aptos" panose="020B0004020202020204" pitchFamily="34" charset="0"/>
                <a:ea typeface="Aptos" panose="020B0004020202020204" pitchFamily="34" charset="0"/>
                <a:cs typeface="Arial" panose="020B0604020202020204" pitchFamily="34" charset="0"/>
              </a:rPr>
              <a:t> (legacy Linux)</a:t>
            </a:r>
          </a:p>
          <a:p>
            <a:pPr marL="342900" marR="0" lvl="0" indent="-342900">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Arial" panose="020B0604020202020204" pitchFamily="34" charset="0"/>
              </a:rPr>
              <a:t>Windows Boot Manager (</a:t>
            </a:r>
            <a:r>
              <a:rPr lang="en-US" sz="1800" b="1" kern="100" dirty="0" err="1">
                <a:effectLst/>
                <a:latin typeface="Aptos" panose="020B0004020202020204" pitchFamily="34" charset="0"/>
                <a:ea typeface="Aptos" panose="020B0004020202020204" pitchFamily="34" charset="0"/>
                <a:cs typeface="Arial" panose="020B0604020202020204" pitchFamily="34" charset="0"/>
              </a:rPr>
              <a:t>bootmgr</a:t>
            </a:r>
            <a:r>
              <a:rPr lang="en-US" sz="1800" b="1" kern="100" dirty="0">
                <a:effectLst/>
                <a:latin typeface="Aptos" panose="020B0004020202020204" pitchFamily="34" charset="0"/>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spcAft>
                <a:spcPts val="800"/>
              </a:spcAft>
              <a:buNone/>
            </a:pPr>
            <a:r>
              <a:rPr lang="en-US" sz="1800" b="1" kern="100" dirty="0">
                <a:effectLst/>
                <a:latin typeface="Aptos" panose="020B0004020202020204" pitchFamily="34" charset="0"/>
                <a:ea typeface="Aptos" panose="020B0004020202020204" pitchFamily="34" charset="0"/>
                <a:cs typeface="Arial" panose="020B0604020202020204" pitchFamily="34" charset="0"/>
              </a:rPr>
              <a:t>Boot Loader's Job:</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Initialize low-level system components further.</a:t>
            </a:r>
          </a:p>
          <a:p>
            <a:pPr marL="342900" marR="0" lvl="0" indent="-342900">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Load the </a:t>
            </a:r>
            <a:r>
              <a:rPr lang="en-US" sz="1800" b="1" kern="100" dirty="0">
                <a:effectLst/>
                <a:latin typeface="Aptos" panose="020B0004020202020204" pitchFamily="34" charset="0"/>
                <a:ea typeface="Aptos" panose="020B0004020202020204" pitchFamily="34" charset="0"/>
                <a:cs typeface="Arial" panose="020B0604020202020204" pitchFamily="34" charset="0"/>
              </a:rPr>
              <a:t>Operating System kernel</a:t>
            </a:r>
            <a:r>
              <a:rPr lang="en-US" sz="1800" kern="100" dirty="0">
                <a:effectLst/>
                <a:latin typeface="Aptos" panose="020B0004020202020204" pitchFamily="34" charset="0"/>
                <a:ea typeface="Aptos" panose="020B0004020202020204" pitchFamily="34" charset="0"/>
                <a:cs typeface="Arial" panose="020B0604020202020204" pitchFamily="34" charset="0"/>
              </a:rPr>
              <a:t> from disk into RAM.</a:t>
            </a:r>
          </a:p>
          <a:p>
            <a:pPr marL="342900" marR="0" lvl="0" indent="-342900">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Pass control to the kernel.</a:t>
            </a:r>
          </a:p>
          <a:p>
            <a:pPr marL="0" marR="0">
              <a:spcAft>
                <a:spcPts val="80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Note: Boot loader is like a </a:t>
            </a:r>
            <a:r>
              <a:rPr lang="en-US" sz="1800" b="1" kern="100" dirty="0">
                <a:effectLst/>
                <a:latin typeface="Aptos" panose="020B0004020202020204" pitchFamily="34" charset="0"/>
                <a:ea typeface="Aptos" panose="020B0004020202020204" pitchFamily="34" charset="0"/>
                <a:cs typeface="Arial" panose="020B0604020202020204" pitchFamily="34" charset="0"/>
              </a:rPr>
              <a:t>bridge</a:t>
            </a:r>
            <a:r>
              <a:rPr lang="en-US" sz="1800" kern="100" dirty="0">
                <a:effectLst/>
                <a:latin typeface="Aptos" panose="020B0004020202020204" pitchFamily="34" charset="0"/>
                <a:ea typeface="Aptos" panose="020B0004020202020204" pitchFamily="34" charset="0"/>
                <a:cs typeface="Arial" panose="020B0604020202020204" pitchFamily="34" charset="0"/>
              </a:rPr>
              <a:t> between firmware and the OS.</a:t>
            </a:r>
          </a:p>
        </p:txBody>
      </p:sp>
    </p:spTree>
    <p:extLst>
      <p:ext uri="{BB962C8B-B14F-4D97-AF65-F5344CB8AC3E}">
        <p14:creationId xmlns:p14="http://schemas.microsoft.com/office/powerpoint/2010/main" val="111926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853FC0-32D8-4878-882F-5F93CC2D72D8}"/>
              </a:ext>
            </a:extLst>
          </p:cNvPr>
          <p:cNvSpPr txBox="1"/>
          <p:nvPr/>
        </p:nvSpPr>
        <p:spPr>
          <a:xfrm>
            <a:off x="468443" y="190232"/>
            <a:ext cx="11358796" cy="6381234"/>
          </a:xfrm>
          <a:prstGeom prst="rect">
            <a:avLst/>
          </a:prstGeom>
          <a:noFill/>
        </p:spPr>
        <p:txBody>
          <a:bodyPr wrap="square">
            <a:spAutoFit/>
          </a:bodyPr>
          <a:lstStyle/>
          <a:p>
            <a:pPr marL="0" marR="0">
              <a:spcAft>
                <a:spcPts val="800"/>
              </a:spcAft>
              <a:buNone/>
            </a:pPr>
            <a:r>
              <a:rPr lang="en-US" sz="1800" b="1" kern="100" dirty="0">
                <a:effectLst/>
                <a:latin typeface="Aptos" panose="020B0004020202020204" pitchFamily="34" charset="0"/>
                <a:ea typeface="Aptos" panose="020B0004020202020204" pitchFamily="34" charset="0"/>
                <a:cs typeface="Arial" panose="020B0604020202020204" pitchFamily="34" charset="0"/>
              </a:rPr>
              <a:t>Step 3: The Kernel is loaded into RAM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spcAft>
                <a:spcPts val="80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Now the </a:t>
            </a:r>
            <a:r>
              <a:rPr lang="en-US" sz="1800" b="1" kern="100" dirty="0">
                <a:effectLst/>
                <a:latin typeface="Aptos" panose="020B0004020202020204" pitchFamily="34" charset="0"/>
                <a:ea typeface="Aptos" panose="020B0004020202020204" pitchFamily="34" charset="0"/>
                <a:cs typeface="Arial" panose="020B0604020202020204" pitchFamily="34" charset="0"/>
              </a:rPr>
              <a:t>kernel</a:t>
            </a:r>
            <a:r>
              <a:rPr lang="en-US" sz="1800" kern="100" dirty="0">
                <a:effectLst/>
                <a:latin typeface="Aptos" panose="020B0004020202020204" pitchFamily="34" charset="0"/>
                <a:ea typeface="Aptos" panose="020B0004020202020204" pitchFamily="34" charset="0"/>
                <a:cs typeface="Arial" panose="020B0604020202020204" pitchFamily="34" charset="0"/>
              </a:rPr>
              <a:t> of the operating system (e.g., </a:t>
            </a:r>
            <a:r>
              <a:rPr lang="en-US" sz="1800" kern="100" dirty="0" err="1">
                <a:effectLst/>
                <a:latin typeface="Aptos" panose="020B0004020202020204" pitchFamily="34" charset="0"/>
                <a:ea typeface="Aptos" panose="020B0004020202020204" pitchFamily="34" charset="0"/>
                <a:cs typeface="Arial" panose="020B0604020202020204" pitchFamily="34" charset="0"/>
              </a:rPr>
              <a:t>vmlinuz</a:t>
            </a:r>
            <a:r>
              <a:rPr lang="en-US" sz="1800" kern="100" dirty="0">
                <a:effectLst/>
                <a:latin typeface="Aptos" panose="020B0004020202020204" pitchFamily="34" charset="0"/>
                <a:ea typeface="Aptos" panose="020B0004020202020204" pitchFamily="34" charset="0"/>
                <a:cs typeface="Arial" panose="020B0604020202020204" pitchFamily="34" charset="0"/>
              </a:rPr>
              <a:t> in Linux, ntoskrnl.exe in Windows) is loaded.</a:t>
            </a:r>
          </a:p>
          <a:p>
            <a:pPr marL="0" marR="0">
              <a:spcAft>
                <a:spcPts val="800"/>
              </a:spcAft>
              <a:buNone/>
            </a:pPr>
            <a:r>
              <a:rPr lang="en-US" sz="1800" b="1" kern="100" dirty="0">
                <a:effectLst/>
                <a:latin typeface="Aptos" panose="020B0004020202020204" pitchFamily="34" charset="0"/>
                <a:ea typeface="Aptos" panose="020B0004020202020204" pitchFamily="34" charset="0"/>
                <a:cs typeface="Arial" panose="020B0604020202020204" pitchFamily="34" charset="0"/>
              </a:rPr>
              <a:t>What the Kernel Does: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Initializes memory management</a:t>
            </a:r>
          </a:p>
          <a:p>
            <a:pPr marL="342900" marR="0" lvl="0" indent="-342900">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Sets up CPU scheduling</a:t>
            </a:r>
          </a:p>
          <a:p>
            <a:pPr marL="342900" marR="0" lvl="0" indent="-342900">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Initializes hardware drivers (via kernel modules)</a:t>
            </a:r>
          </a:p>
          <a:p>
            <a:pPr marL="342900" marR="0" lvl="0" indent="-342900">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Mounts the root file system</a:t>
            </a:r>
          </a:p>
          <a:p>
            <a:pPr marL="342900" marR="0" lvl="0" indent="-342900">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Starts system services</a:t>
            </a:r>
          </a:p>
          <a:p>
            <a:pPr marL="0" marR="0">
              <a:spcAft>
                <a:spcPts val="800"/>
              </a:spcAft>
              <a:buNone/>
            </a:pPr>
            <a:r>
              <a:rPr lang="en-US" sz="1800" kern="100" dirty="0">
                <a:effectLst/>
                <a:latin typeface="Segoe UI Emoji" panose="020B0502040204020203" pitchFamily="34" charset="0"/>
                <a:ea typeface="Aptos" panose="020B0004020202020204" pitchFamily="34" charset="0"/>
                <a:cs typeface="Segoe UI Emoji" panose="020B0502040204020203" pitchFamily="34" charset="0"/>
              </a:rPr>
              <a:t>Note: </a:t>
            </a:r>
            <a:r>
              <a:rPr lang="en-US" sz="1800" kern="100" dirty="0">
                <a:effectLst/>
                <a:latin typeface="Aptos" panose="020B0004020202020204" pitchFamily="34" charset="0"/>
                <a:ea typeface="Aptos" panose="020B0004020202020204" pitchFamily="34" charset="0"/>
                <a:cs typeface="Arial" panose="020B0604020202020204" pitchFamily="34" charset="0"/>
              </a:rPr>
              <a:t>Once the kernel is loaded, it takes full control of the system.</a:t>
            </a:r>
          </a:p>
          <a:p>
            <a:pPr marL="0" marR="0">
              <a:spcAft>
                <a:spcPts val="800"/>
              </a:spcAft>
              <a:buNone/>
            </a:pPr>
            <a:endParaRPr lang="en-US" kern="100" dirty="0">
              <a:latin typeface="Aptos" panose="020B0004020202020204" pitchFamily="34" charset="0"/>
              <a:ea typeface="Aptos" panose="020B0004020202020204" pitchFamily="34" charset="0"/>
              <a:cs typeface="Arial" panose="020B0604020202020204" pitchFamily="34" charset="0"/>
            </a:endParaRPr>
          </a:p>
          <a:p>
            <a:r>
              <a:rPr lang="en-US" b="1" dirty="0"/>
              <a:t>Step 4: User Space Initialization (</a:t>
            </a:r>
            <a:r>
              <a:rPr lang="en-US" b="1" dirty="0" err="1"/>
              <a:t>init</a:t>
            </a:r>
            <a:r>
              <a:rPr lang="en-US" b="1" dirty="0"/>
              <a:t>/</a:t>
            </a:r>
            <a:r>
              <a:rPr lang="en-US" b="1" dirty="0" err="1"/>
              <a:t>systemd</a:t>
            </a:r>
            <a:r>
              <a:rPr lang="en-US" b="1" dirty="0"/>
              <a:t>)</a:t>
            </a:r>
            <a:endParaRPr lang="en-US" dirty="0"/>
          </a:p>
          <a:p>
            <a:r>
              <a:rPr lang="en-US" dirty="0"/>
              <a:t>After the kernel finishes setting up low-level tasks, the first user-space process starts:</a:t>
            </a:r>
          </a:p>
          <a:p>
            <a:pPr lvl="0"/>
            <a:r>
              <a:rPr lang="en-US" dirty="0"/>
              <a:t>In Linux: </a:t>
            </a:r>
            <a:r>
              <a:rPr lang="en-US" dirty="0" err="1"/>
              <a:t>init</a:t>
            </a:r>
            <a:r>
              <a:rPr lang="en-US" dirty="0"/>
              <a:t> or </a:t>
            </a:r>
            <a:r>
              <a:rPr lang="en-US" dirty="0" err="1"/>
              <a:t>systemd</a:t>
            </a:r>
            <a:endParaRPr lang="en-US" dirty="0"/>
          </a:p>
          <a:p>
            <a:pPr lvl="0"/>
            <a:r>
              <a:rPr lang="en-US" dirty="0"/>
              <a:t>In Windows: wininit.exe and then services.exe</a:t>
            </a:r>
          </a:p>
          <a:p>
            <a:r>
              <a:rPr lang="en-US" b="1" dirty="0"/>
              <a:t>In this stage:</a:t>
            </a:r>
            <a:endParaRPr lang="en-US" dirty="0"/>
          </a:p>
          <a:p>
            <a:pPr lvl="0"/>
            <a:r>
              <a:rPr lang="en-US" dirty="0"/>
              <a:t>Starts system services (like networking, GUI, printers)</a:t>
            </a:r>
          </a:p>
          <a:p>
            <a:pPr lvl="0"/>
            <a:r>
              <a:rPr lang="en-US" dirty="0"/>
              <a:t>Starts the login screen (TTY or GUI login manager)</a:t>
            </a:r>
          </a:p>
          <a:p>
            <a:pPr lvl="0"/>
            <a:r>
              <a:rPr lang="en-US" dirty="0"/>
              <a:t>Allows users to interact with the system</a:t>
            </a:r>
          </a:p>
          <a:p>
            <a:pPr marL="0" marR="0">
              <a:spcAft>
                <a:spcPts val="800"/>
              </a:spcAft>
              <a:buNone/>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272706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477D3D-6900-62EB-8716-E760A661E0DA}"/>
              </a:ext>
            </a:extLst>
          </p:cNvPr>
          <p:cNvSpPr txBox="1"/>
          <p:nvPr/>
        </p:nvSpPr>
        <p:spPr>
          <a:xfrm>
            <a:off x="888167" y="609574"/>
            <a:ext cx="10219543" cy="2500877"/>
          </a:xfrm>
          <a:prstGeom prst="rect">
            <a:avLst/>
          </a:prstGeom>
          <a:noFill/>
        </p:spPr>
        <p:txBody>
          <a:bodyPr wrap="square">
            <a:spAutoFit/>
          </a:bodyPr>
          <a:lstStyle/>
          <a:p>
            <a:pPr marL="0" marR="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Arial" panose="020B0604020202020204" pitchFamily="34" charset="0"/>
              </a:rPr>
              <a:t>Step 5: User Login and GUI</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After all services are up:</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The </a:t>
            </a:r>
            <a:r>
              <a:rPr lang="en-US" sz="1800" b="1" kern="100" dirty="0">
                <a:effectLst/>
                <a:latin typeface="Aptos" panose="020B0004020202020204" pitchFamily="34" charset="0"/>
                <a:ea typeface="Aptos" panose="020B0004020202020204" pitchFamily="34" charset="0"/>
                <a:cs typeface="Arial" panose="020B0604020202020204" pitchFamily="34" charset="0"/>
              </a:rPr>
              <a:t>GUI</a:t>
            </a:r>
            <a:r>
              <a:rPr lang="en-US" sz="1800" kern="100" dirty="0">
                <a:effectLst/>
                <a:latin typeface="Aptos" panose="020B0004020202020204" pitchFamily="34" charset="0"/>
                <a:ea typeface="Aptos" panose="020B0004020202020204" pitchFamily="34" charset="0"/>
                <a:cs typeface="Arial" panose="020B0604020202020204" pitchFamily="34" charset="0"/>
              </a:rPr>
              <a:t> appears (like GNOME, KDE, or Windows desktop).</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The user logs in.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The OS starts with user-specific applications.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Now the system is fully booted and ready to use.</a:t>
            </a:r>
          </a:p>
        </p:txBody>
      </p:sp>
    </p:spTree>
    <p:extLst>
      <p:ext uri="{BB962C8B-B14F-4D97-AF65-F5344CB8AC3E}">
        <p14:creationId xmlns:p14="http://schemas.microsoft.com/office/powerpoint/2010/main" val="1365522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A66C0D-C599-680B-0213-FA748BAB7DA8}"/>
              </a:ext>
            </a:extLst>
          </p:cNvPr>
          <p:cNvSpPr>
            <a:spLocks noGrp="1" noChangeArrowheads="1"/>
          </p:cNvSpPr>
          <p:nvPr>
            <p:ph type="title"/>
          </p:nvPr>
        </p:nvSpPr>
        <p:spPr>
          <a:xfrm>
            <a:off x="640829" y="483433"/>
            <a:ext cx="12085677" cy="609600"/>
          </a:xfrm>
        </p:spPr>
        <p:txBody>
          <a:bodyPr>
            <a:normAutofit fontScale="90000"/>
          </a:bodyPr>
          <a:lstStyle/>
          <a:p>
            <a:r>
              <a:rPr lang="en-US" altLang="en-US" dirty="0"/>
              <a:t>Storage Structure</a:t>
            </a:r>
          </a:p>
        </p:txBody>
      </p:sp>
      <p:sp>
        <p:nvSpPr>
          <p:cNvPr id="4" name="Rectangle 3">
            <a:extLst>
              <a:ext uri="{FF2B5EF4-FFF2-40B4-BE49-F238E27FC236}">
                <a16:creationId xmlns:a16="http://schemas.microsoft.com/office/drawing/2014/main" id="{00014F9D-9AAD-CF28-FBC4-0159F42B9331}"/>
              </a:ext>
            </a:extLst>
          </p:cNvPr>
          <p:cNvSpPr txBox="1">
            <a:spLocks noChangeArrowheads="1"/>
          </p:cNvSpPr>
          <p:nvPr/>
        </p:nvSpPr>
        <p:spPr>
          <a:xfrm>
            <a:off x="782117" y="1537533"/>
            <a:ext cx="11000151"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Main memory – only large storage media that the CPU can access directly.</a:t>
            </a:r>
          </a:p>
          <a:p>
            <a:r>
              <a:rPr lang="en-US" altLang="en-US" dirty="0"/>
              <a:t>Secondary storage – extension of main memory that provides large nonvolatile storage capacity.</a:t>
            </a:r>
          </a:p>
          <a:p>
            <a:r>
              <a:rPr lang="en-US" altLang="en-US" dirty="0"/>
              <a:t>Magnetic disks – rigid metal or glass platters covered with magnetic recording material </a:t>
            </a:r>
          </a:p>
          <a:p>
            <a:pPr lvl="1"/>
            <a:r>
              <a:rPr lang="en-US" altLang="en-US" dirty="0"/>
              <a:t>Disk surface is logically divided into </a:t>
            </a:r>
            <a:r>
              <a:rPr lang="en-US" altLang="en-US" i="1" dirty="0"/>
              <a:t>tracks</a:t>
            </a:r>
            <a:r>
              <a:rPr lang="en-US" altLang="en-US" dirty="0"/>
              <a:t>, which are subdivided into </a:t>
            </a:r>
            <a:r>
              <a:rPr lang="en-US" altLang="en-US" i="1" dirty="0"/>
              <a:t>sectors</a:t>
            </a:r>
            <a:r>
              <a:rPr lang="en-US" altLang="en-US" dirty="0"/>
              <a:t>.</a:t>
            </a:r>
          </a:p>
          <a:p>
            <a:pPr lvl="1"/>
            <a:r>
              <a:rPr lang="en-US" altLang="en-US" dirty="0"/>
              <a:t>The </a:t>
            </a:r>
            <a:r>
              <a:rPr lang="en-US" altLang="en-US" i="1" dirty="0"/>
              <a:t>disk controller</a:t>
            </a:r>
            <a:r>
              <a:rPr lang="en-US" altLang="en-US" dirty="0"/>
              <a:t> determines the logical interaction between the device and the computer. </a:t>
            </a:r>
          </a:p>
        </p:txBody>
      </p:sp>
    </p:spTree>
    <p:extLst>
      <p:ext uri="{BB962C8B-B14F-4D97-AF65-F5344CB8AC3E}">
        <p14:creationId xmlns:p14="http://schemas.microsoft.com/office/powerpoint/2010/main" val="848749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9D9522-488B-3A7B-25C5-199711F7BBF8}"/>
              </a:ext>
            </a:extLst>
          </p:cNvPr>
          <p:cNvSpPr>
            <a:spLocks noGrp="1" noChangeArrowheads="1"/>
          </p:cNvSpPr>
          <p:nvPr>
            <p:ph type="title"/>
          </p:nvPr>
        </p:nvSpPr>
        <p:spPr>
          <a:xfrm>
            <a:off x="685800" y="228600"/>
            <a:ext cx="8077200" cy="609600"/>
          </a:xfrm>
        </p:spPr>
        <p:txBody>
          <a:bodyPr>
            <a:normAutofit fontScale="90000"/>
          </a:bodyPr>
          <a:lstStyle/>
          <a:p>
            <a:r>
              <a:rPr lang="en-US" altLang="en-US" dirty="0"/>
              <a:t>Storage Hierarchy</a:t>
            </a:r>
          </a:p>
        </p:txBody>
      </p:sp>
      <p:sp>
        <p:nvSpPr>
          <p:cNvPr id="4" name="Rectangle 3">
            <a:extLst>
              <a:ext uri="{FF2B5EF4-FFF2-40B4-BE49-F238E27FC236}">
                <a16:creationId xmlns:a16="http://schemas.microsoft.com/office/drawing/2014/main" id="{DD937AEF-504E-830B-A0E6-717CC1E7E8D8}"/>
              </a:ext>
            </a:extLst>
          </p:cNvPr>
          <p:cNvSpPr txBox="1">
            <a:spLocks noChangeArrowheads="1"/>
          </p:cNvSpPr>
          <p:nvPr/>
        </p:nvSpPr>
        <p:spPr>
          <a:xfrm>
            <a:off x="685800" y="1282700"/>
            <a:ext cx="5595079" cy="32293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Storage systems organized in hierarchy.</a:t>
            </a:r>
          </a:p>
          <a:p>
            <a:pPr lvl="1"/>
            <a:r>
              <a:rPr lang="en-US" altLang="en-US" dirty="0"/>
              <a:t>Speed</a:t>
            </a:r>
          </a:p>
          <a:p>
            <a:pPr lvl="1"/>
            <a:r>
              <a:rPr lang="en-US" altLang="en-US" dirty="0"/>
              <a:t>Cost</a:t>
            </a:r>
          </a:p>
          <a:p>
            <a:pPr lvl="1"/>
            <a:r>
              <a:rPr lang="en-US" altLang="en-US" dirty="0"/>
              <a:t>Volatility</a:t>
            </a:r>
          </a:p>
          <a:p>
            <a:r>
              <a:rPr lang="en-US" altLang="en-US" i="1" dirty="0"/>
              <a:t>Caching</a:t>
            </a:r>
            <a:r>
              <a:rPr lang="en-US" altLang="en-US" dirty="0"/>
              <a:t> – copying information into faster storage system; main memory can be viewed as a last </a:t>
            </a:r>
            <a:r>
              <a:rPr lang="en-US" altLang="en-US" i="1" dirty="0"/>
              <a:t>cache</a:t>
            </a:r>
            <a:r>
              <a:rPr lang="en-US" altLang="en-US" dirty="0"/>
              <a:t> for secondary storage.</a:t>
            </a:r>
          </a:p>
        </p:txBody>
      </p:sp>
      <p:pic>
        <p:nvPicPr>
          <p:cNvPr id="5" name="Picture 4">
            <a:extLst>
              <a:ext uri="{FF2B5EF4-FFF2-40B4-BE49-F238E27FC236}">
                <a16:creationId xmlns:a16="http://schemas.microsoft.com/office/drawing/2014/main" id="{FD17FB3D-22F4-2613-6327-470500B3D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54" t="510" r="5736" b="510"/>
          <a:stretch>
            <a:fillRect/>
          </a:stretch>
        </p:blipFill>
        <p:spPr bwMode="auto">
          <a:xfrm>
            <a:off x="6464507" y="973007"/>
            <a:ext cx="5270500" cy="440055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FDC64242-5D8E-0E82-3088-0F563CEB3899}"/>
              </a:ext>
            </a:extLst>
          </p:cNvPr>
          <p:cNvSpPr txBox="1"/>
          <p:nvPr/>
        </p:nvSpPr>
        <p:spPr>
          <a:xfrm>
            <a:off x="6644390" y="5515661"/>
            <a:ext cx="6093500" cy="369332"/>
          </a:xfrm>
          <a:prstGeom prst="rect">
            <a:avLst/>
          </a:prstGeom>
          <a:noFill/>
        </p:spPr>
        <p:txBody>
          <a:bodyPr wrap="square">
            <a:spAutoFit/>
          </a:bodyPr>
          <a:lstStyle/>
          <a:p>
            <a:r>
              <a:rPr lang="en-US" altLang="en-US" dirty="0"/>
              <a:t>Fig</a:t>
            </a:r>
            <a:r>
              <a:rPr lang="en-US" altLang="en-US"/>
              <a:t>: Storage-device  </a:t>
            </a:r>
            <a:r>
              <a:rPr lang="en-US" altLang="en-US" dirty="0"/>
              <a:t>h</a:t>
            </a:r>
            <a:r>
              <a:rPr lang="en-US" altLang="en-US"/>
              <a:t>ierarchy</a:t>
            </a:r>
            <a:endParaRPr lang="en-US" dirty="0"/>
          </a:p>
        </p:txBody>
      </p:sp>
    </p:spTree>
    <p:extLst>
      <p:ext uri="{BB962C8B-B14F-4D97-AF65-F5344CB8AC3E}">
        <p14:creationId xmlns:p14="http://schemas.microsoft.com/office/powerpoint/2010/main" val="49909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798CE2-B0EF-9B53-E8A1-65D43850031F}"/>
              </a:ext>
            </a:extLst>
          </p:cNvPr>
          <p:cNvSpPr>
            <a:spLocks noGrp="1"/>
          </p:cNvSpPr>
          <p:nvPr>
            <p:ph type="title"/>
          </p:nvPr>
        </p:nvSpPr>
        <p:spPr/>
        <p:txBody>
          <a:bodyPr/>
          <a:lstStyle/>
          <a:p>
            <a:r>
              <a:rPr lang="en-US" dirty="0"/>
              <a:t>Types of OS</a:t>
            </a:r>
          </a:p>
        </p:txBody>
      </p:sp>
      <p:sp>
        <p:nvSpPr>
          <p:cNvPr id="2" name="Content Placeholder 1">
            <a:extLst>
              <a:ext uri="{FF2B5EF4-FFF2-40B4-BE49-F238E27FC236}">
                <a16:creationId xmlns:a16="http://schemas.microsoft.com/office/drawing/2014/main" id="{419378CD-CA62-3639-CF5A-8F6108C0D7F0}"/>
              </a:ext>
            </a:extLst>
          </p:cNvPr>
          <p:cNvSpPr>
            <a:spLocks noGrp="1"/>
          </p:cNvSpPr>
          <p:nvPr>
            <p:ph idx="1"/>
          </p:nvPr>
        </p:nvSpPr>
        <p:spPr/>
        <p:txBody>
          <a:bodyPr/>
          <a:lstStyle/>
          <a:p>
            <a:r>
              <a:rPr lang="en-US" dirty="0"/>
              <a:t>Batch OS (Non-Preemptive)</a:t>
            </a:r>
          </a:p>
          <a:p>
            <a:r>
              <a:rPr lang="en-US" dirty="0"/>
              <a:t>Time Sharing OS</a:t>
            </a:r>
          </a:p>
          <a:p>
            <a:r>
              <a:rPr lang="en-US" dirty="0"/>
              <a:t>Distributed OS</a:t>
            </a:r>
          </a:p>
          <a:p>
            <a:r>
              <a:rPr lang="en-US" dirty="0"/>
              <a:t>Network OS</a:t>
            </a:r>
          </a:p>
          <a:p>
            <a:r>
              <a:rPr lang="en-US" dirty="0"/>
              <a:t>Real Time OS</a:t>
            </a:r>
          </a:p>
          <a:p>
            <a:r>
              <a:rPr lang="en-US" dirty="0"/>
              <a:t>Multiprogramming/Multiprocessing/Multi Tasking OS</a:t>
            </a:r>
          </a:p>
        </p:txBody>
      </p:sp>
    </p:spTree>
    <p:extLst>
      <p:ext uri="{BB962C8B-B14F-4D97-AF65-F5344CB8AC3E}">
        <p14:creationId xmlns:p14="http://schemas.microsoft.com/office/powerpoint/2010/main" val="1958610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3051176" y="204788"/>
            <a:ext cx="7616825" cy="576262"/>
          </a:xfrm>
        </p:spPr>
        <p:txBody>
          <a:bodyPr>
            <a:normAutofit fontScale="90000"/>
          </a:bodyPr>
          <a:lstStyle/>
          <a:p>
            <a:pPr eaLnBrk="1" hangingPunct="1"/>
            <a:r>
              <a:rPr lang="en-US" altLang="en-US" dirty="0"/>
              <a:t>Multiprogramming</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1524000" y="835025"/>
            <a:ext cx="9658662" cy="5194300"/>
          </a:xfrm>
        </p:spPr>
        <p:txBody>
          <a:bodyPr/>
          <a:lstStyle/>
          <a:p>
            <a:pPr>
              <a:lnSpc>
                <a:spcPct val="90000"/>
              </a:lnSpc>
              <a:buFont typeface="Monotype Sorts" pitchFamily="-84" charset="2"/>
              <a:buNone/>
            </a:pPr>
            <a:endParaRPr lang="en-US" altLang="en-US" dirty="0"/>
          </a:p>
          <a:p>
            <a:pPr>
              <a:lnSpc>
                <a:spcPct val="90000"/>
              </a:lnSpc>
            </a:pPr>
            <a:r>
              <a:rPr lang="en-US" altLang="en-US" dirty="0"/>
              <a:t>Single user cannot always keep CPU and I/O devices busy </a:t>
            </a:r>
          </a:p>
          <a:p>
            <a:pPr>
              <a:lnSpc>
                <a:spcPct val="90000"/>
              </a:lnSpc>
            </a:pPr>
            <a:r>
              <a:rPr lang="en-US" altLang="en-US" dirty="0"/>
              <a:t>Multiprogramming organizes jobs (code and data) so CPU always has one to execute</a:t>
            </a:r>
          </a:p>
          <a:p>
            <a:pPr>
              <a:lnSpc>
                <a:spcPct val="90000"/>
              </a:lnSpc>
            </a:pPr>
            <a:r>
              <a:rPr lang="en-US" altLang="en-US" dirty="0"/>
              <a:t>A subset of total jobs in system is kept in memory</a:t>
            </a:r>
          </a:p>
          <a:p>
            <a:pPr>
              <a:lnSpc>
                <a:spcPct val="90000"/>
              </a:lnSpc>
            </a:pPr>
            <a:r>
              <a:rPr lang="en-US" altLang="en-US" dirty="0"/>
              <a:t>One job selected and run via job scheduling</a:t>
            </a:r>
          </a:p>
          <a:p>
            <a:pPr>
              <a:lnSpc>
                <a:spcPct val="90000"/>
              </a:lnSpc>
            </a:pPr>
            <a:r>
              <a:rPr lang="en-US" altLang="en-US" dirty="0"/>
              <a:t>When job has to wait (for I/O for example), OS switches to another job</a:t>
            </a:r>
          </a:p>
          <a:p>
            <a:pPr lvl="1">
              <a:lnSpc>
                <a:spcPct val="90000"/>
              </a:lnSpc>
            </a:pPr>
            <a:endParaRPr lang="en-US" altLang="en-US" sz="800" dirty="0"/>
          </a:p>
        </p:txBody>
      </p:sp>
    </p:spTree>
    <p:extLst>
      <p:ext uri="{BB962C8B-B14F-4D97-AF65-F5344CB8AC3E}">
        <p14:creationId xmlns:p14="http://schemas.microsoft.com/office/powerpoint/2010/main" val="387765787"/>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E1443AA-0E9D-4C48-8D3D-68212E6D683A}"/>
              </a:ext>
            </a:extLst>
          </p:cNvPr>
          <p:cNvSpPr>
            <a:spLocks noGrp="1" noChangeArrowheads="1"/>
          </p:cNvSpPr>
          <p:nvPr>
            <p:ph type="title" idx="4294967295"/>
          </p:nvPr>
        </p:nvSpPr>
        <p:spPr>
          <a:xfrm>
            <a:off x="3051176" y="204788"/>
            <a:ext cx="7616825" cy="576262"/>
          </a:xfrm>
        </p:spPr>
        <p:txBody>
          <a:bodyPr>
            <a:normAutofit fontScale="90000"/>
          </a:bodyPr>
          <a:lstStyle/>
          <a:p>
            <a:pPr eaLnBrk="1" hangingPunct="1"/>
            <a:r>
              <a:rPr lang="en-US" altLang="en-US" dirty="0"/>
              <a:t>Multitasking (Timesharing)</a:t>
            </a:r>
          </a:p>
        </p:txBody>
      </p:sp>
      <p:sp>
        <p:nvSpPr>
          <p:cNvPr id="61443" name="Rectangle 3">
            <a:extLst>
              <a:ext uri="{FF2B5EF4-FFF2-40B4-BE49-F238E27FC236}">
                <a16:creationId xmlns:a16="http://schemas.microsoft.com/office/drawing/2014/main" id="{791B5A88-3ACB-440F-8638-FDCD2CDEF4EB}"/>
              </a:ext>
            </a:extLst>
          </p:cNvPr>
          <p:cNvSpPr>
            <a:spLocks noGrp="1" noChangeArrowheads="1"/>
          </p:cNvSpPr>
          <p:nvPr>
            <p:ph type="body" idx="4294967295"/>
          </p:nvPr>
        </p:nvSpPr>
        <p:spPr>
          <a:xfrm>
            <a:off x="1524001" y="835025"/>
            <a:ext cx="10288248" cy="4872038"/>
          </a:xfrm>
        </p:spPr>
        <p:txBody>
          <a:bodyPr/>
          <a:lstStyle/>
          <a:p>
            <a:pPr marL="457200" lvl="1" indent="0">
              <a:lnSpc>
                <a:spcPct val="90000"/>
              </a:lnSpc>
              <a:buNone/>
            </a:pPr>
            <a:endParaRPr lang="en-US" altLang="en-US" dirty="0"/>
          </a:p>
          <a:p>
            <a:pPr>
              <a:lnSpc>
                <a:spcPct val="90000"/>
              </a:lnSpc>
            </a:pPr>
            <a:r>
              <a:rPr lang="en-US" altLang="en-US" dirty="0"/>
              <a:t>A logical extension of Batch systems– the CPU switches jobs so frequently that users can interact with each job while it is running, creating interactive computing</a:t>
            </a:r>
          </a:p>
          <a:p>
            <a:pPr marL="0" indent="0">
              <a:lnSpc>
                <a:spcPct val="90000"/>
              </a:lnSpc>
              <a:buNone/>
            </a:pPr>
            <a:endParaRPr lang="en-US" altLang="en-US" dirty="0"/>
          </a:p>
          <a:p>
            <a:pPr lvl="1">
              <a:lnSpc>
                <a:spcPct val="90000"/>
              </a:lnSpc>
            </a:pPr>
            <a:r>
              <a:rPr lang="en-US" altLang="en-US" dirty="0"/>
              <a:t>Response time should be &lt; 1 second</a:t>
            </a:r>
          </a:p>
          <a:p>
            <a:pPr lvl="1">
              <a:lnSpc>
                <a:spcPct val="90000"/>
              </a:lnSpc>
            </a:pPr>
            <a:r>
              <a:rPr lang="en-US" altLang="en-US" dirty="0"/>
              <a:t>Each user has at least one program executing in memory </a:t>
            </a:r>
            <a:r>
              <a:rPr lang="en-US" altLang="en-US" dirty="0">
                <a:sym typeface="Wingdings 3" panose="05040102010807070707" pitchFamily="18" charset="2"/>
              </a:rPr>
              <a:t> process</a:t>
            </a:r>
          </a:p>
          <a:p>
            <a:pPr lvl="1">
              <a:lnSpc>
                <a:spcPct val="90000"/>
              </a:lnSpc>
            </a:pPr>
            <a:r>
              <a:rPr lang="en-US" altLang="en-US" dirty="0">
                <a:sym typeface="Wingdings 3" panose="05040102010807070707" pitchFamily="18" charset="2"/>
              </a:rPr>
              <a:t>If several jobs ready to run at the same time  CPU scheduling</a:t>
            </a:r>
          </a:p>
          <a:p>
            <a:pPr lvl="1">
              <a:lnSpc>
                <a:spcPct val="90000"/>
              </a:lnSpc>
            </a:pPr>
            <a:r>
              <a:rPr lang="en-US" altLang="en-US" dirty="0">
                <a:sym typeface="Wingdings 3" panose="05040102010807070707" pitchFamily="18" charset="2"/>
              </a:rPr>
              <a:t>If processes don</a:t>
            </a:r>
            <a:r>
              <a:rPr lang="ja-JP" altLang="en-US" dirty="0">
                <a:sym typeface="Wingdings 3" panose="05040102010807070707" pitchFamily="18" charset="2"/>
              </a:rPr>
              <a:t>’</a:t>
            </a:r>
            <a:r>
              <a:rPr lang="en-US" altLang="ja-JP" dirty="0">
                <a:sym typeface="Wingdings 3" panose="05040102010807070707" pitchFamily="18" charset="2"/>
              </a:rPr>
              <a:t>t fit in memory, swapping moves them in and out to run</a:t>
            </a:r>
          </a:p>
          <a:p>
            <a:pPr lvl="1">
              <a:lnSpc>
                <a:spcPct val="90000"/>
              </a:lnSpc>
            </a:pPr>
            <a:r>
              <a:rPr lang="en-US" altLang="en-US" dirty="0">
                <a:sym typeface="Wingdings 3" panose="05040102010807070707" pitchFamily="18" charset="2"/>
              </a:rPr>
              <a:t>Virtual memory allows execution of processes not completely in memory</a:t>
            </a:r>
          </a:p>
        </p:txBody>
      </p:sp>
    </p:spTree>
    <p:extLst>
      <p:ext uri="{BB962C8B-B14F-4D97-AF65-F5344CB8AC3E}">
        <p14:creationId xmlns:p14="http://schemas.microsoft.com/office/powerpoint/2010/main" val="1990771269"/>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290B74C-531F-48AF-B9FC-4141DDA68625}"/>
              </a:ext>
            </a:extLst>
          </p:cNvPr>
          <p:cNvSpPr>
            <a:spLocks noGrp="1" noChangeArrowheads="1"/>
          </p:cNvSpPr>
          <p:nvPr>
            <p:ph type="title" idx="4294967295"/>
          </p:nvPr>
        </p:nvSpPr>
        <p:spPr>
          <a:xfrm>
            <a:off x="2438400" y="198438"/>
            <a:ext cx="8229600" cy="576262"/>
          </a:xfrm>
        </p:spPr>
        <p:txBody>
          <a:bodyPr>
            <a:normAutofit/>
          </a:bodyPr>
          <a:lstStyle/>
          <a:p>
            <a:pPr eaLnBrk="1" hangingPunct="1"/>
            <a:r>
              <a:rPr lang="en-US" altLang="en-US" sz="2800"/>
              <a:t>Memory Layout for Multiprogrammed System</a:t>
            </a:r>
          </a:p>
        </p:txBody>
      </p:sp>
      <p:pic>
        <p:nvPicPr>
          <p:cNvPr id="63491" name="Picture 2">
            <a:extLst>
              <a:ext uri="{FF2B5EF4-FFF2-40B4-BE49-F238E27FC236}">
                <a16:creationId xmlns:a16="http://schemas.microsoft.com/office/drawing/2014/main" id="{3AC87D33-03C5-4AAE-9C92-B651FC40A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9489" y="1327603"/>
            <a:ext cx="2270125" cy="358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3C75-48B4-E929-790C-8AABFE7257C2}"/>
              </a:ext>
            </a:extLst>
          </p:cNvPr>
          <p:cNvSpPr>
            <a:spLocks noGrp="1"/>
          </p:cNvSpPr>
          <p:nvPr>
            <p:ph type="title"/>
          </p:nvPr>
        </p:nvSpPr>
        <p:spPr/>
        <p:txBody>
          <a:bodyPr/>
          <a:lstStyle/>
          <a:p>
            <a:r>
              <a:rPr lang="en-US" dirty="0"/>
              <a:t>What is an Operating System?</a:t>
            </a:r>
          </a:p>
        </p:txBody>
      </p:sp>
      <p:sp>
        <p:nvSpPr>
          <p:cNvPr id="3" name="Content Placeholder 2">
            <a:extLst>
              <a:ext uri="{FF2B5EF4-FFF2-40B4-BE49-F238E27FC236}">
                <a16:creationId xmlns:a16="http://schemas.microsoft.com/office/drawing/2014/main" id="{CFAA8C60-EA6F-4E59-2A2F-FF89DD186C22}"/>
              </a:ext>
            </a:extLst>
          </p:cNvPr>
          <p:cNvSpPr>
            <a:spLocks noGrp="1"/>
          </p:cNvSpPr>
          <p:nvPr>
            <p:ph idx="1"/>
          </p:nvPr>
        </p:nvSpPr>
        <p:spPr>
          <a:xfrm>
            <a:off x="838200" y="1690688"/>
            <a:ext cx="10515600" cy="1603375"/>
          </a:xfrm>
        </p:spPr>
        <p:txBody>
          <a:bodyPr>
            <a:normAutofit fontScale="92500" lnSpcReduction="20000"/>
          </a:bodyPr>
          <a:lstStyle/>
          <a:p>
            <a:pPr algn="just"/>
            <a:r>
              <a:rPr lang="en-US" dirty="0"/>
              <a:t>OS is a program that manages a computer’s hardware.</a:t>
            </a:r>
          </a:p>
          <a:p>
            <a:pPr marL="0" indent="0" algn="just">
              <a:buNone/>
            </a:pPr>
            <a:endParaRPr lang="en-US" dirty="0"/>
          </a:p>
          <a:p>
            <a:pPr algn="just"/>
            <a:r>
              <a:rPr lang="en-US" dirty="0"/>
              <a:t>It also provides a basis for application programs and acts as an Intermediary between the computer user and the computer hardware.</a:t>
            </a:r>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926748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866BADE-D230-495A-94F4-5193A1998DC6}"/>
              </a:ext>
            </a:extLst>
          </p:cNvPr>
          <p:cNvSpPr>
            <a:spLocks noGrp="1" noChangeArrowheads="1"/>
          </p:cNvSpPr>
          <p:nvPr>
            <p:ph type="title" idx="4294967295"/>
          </p:nvPr>
        </p:nvSpPr>
        <p:spPr>
          <a:xfrm>
            <a:off x="2876550" y="198438"/>
            <a:ext cx="7791450" cy="576262"/>
          </a:xfrm>
        </p:spPr>
        <p:txBody>
          <a:bodyPr>
            <a:normAutofit fontScale="90000"/>
          </a:bodyPr>
          <a:lstStyle/>
          <a:p>
            <a:pPr eaLnBrk="1" hangingPunct="1"/>
            <a:r>
              <a:rPr lang="en-US" altLang="en-US" dirty="0"/>
              <a:t>Dual-mode Operation</a:t>
            </a:r>
          </a:p>
        </p:txBody>
      </p:sp>
      <p:sp>
        <p:nvSpPr>
          <p:cNvPr id="65539" name="Rectangle 3">
            <a:extLst>
              <a:ext uri="{FF2B5EF4-FFF2-40B4-BE49-F238E27FC236}">
                <a16:creationId xmlns:a16="http://schemas.microsoft.com/office/drawing/2014/main" id="{885FC6BD-4EBE-4675-8C44-D83682A4CAB4}"/>
              </a:ext>
            </a:extLst>
          </p:cNvPr>
          <p:cNvSpPr>
            <a:spLocks noGrp="1" noChangeArrowheads="1"/>
          </p:cNvSpPr>
          <p:nvPr>
            <p:ph type="body" idx="4294967295"/>
          </p:nvPr>
        </p:nvSpPr>
        <p:spPr>
          <a:xfrm>
            <a:off x="1523999" y="1233489"/>
            <a:ext cx="9943475" cy="4624387"/>
          </a:xfrm>
        </p:spPr>
        <p:txBody>
          <a:bodyPr>
            <a:normAutofit fontScale="92500" lnSpcReduction="20000"/>
          </a:bodyPr>
          <a:lstStyle/>
          <a:p>
            <a:pPr>
              <a:lnSpc>
                <a:spcPct val="90000"/>
              </a:lnSpc>
            </a:pPr>
            <a:r>
              <a:rPr lang="en-US" altLang="en-US" b="1" dirty="0">
                <a:solidFill>
                  <a:srgbClr val="006699"/>
                </a:solidFill>
                <a:latin typeface="+mj-lt"/>
              </a:rPr>
              <a:t>Dual-mode</a:t>
            </a:r>
            <a:r>
              <a:rPr lang="en-US" altLang="en-US" b="1" dirty="0">
                <a:solidFill>
                  <a:srgbClr val="3366FF"/>
                </a:solidFill>
              </a:rPr>
              <a:t> </a:t>
            </a:r>
            <a:r>
              <a:rPr lang="en-US" altLang="en-US" dirty="0"/>
              <a:t>operation allows OS to protect itself and other system components</a:t>
            </a:r>
          </a:p>
          <a:p>
            <a:pPr lvl="1">
              <a:lnSpc>
                <a:spcPct val="90000"/>
              </a:lnSpc>
            </a:pPr>
            <a:r>
              <a:rPr lang="en-US" altLang="en-US" b="1" dirty="0">
                <a:solidFill>
                  <a:srgbClr val="006699"/>
                </a:solidFill>
                <a:latin typeface="+mj-lt"/>
              </a:rPr>
              <a:t>User mode </a:t>
            </a:r>
            <a:r>
              <a:rPr lang="en-US" altLang="en-US" dirty="0"/>
              <a:t>and </a:t>
            </a:r>
            <a:r>
              <a:rPr lang="en-US" altLang="en-US" b="1" dirty="0">
                <a:solidFill>
                  <a:srgbClr val="006699"/>
                </a:solidFill>
                <a:latin typeface="+mj-lt"/>
              </a:rPr>
              <a:t>kernel mode </a:t>
            </a:r>
          </a:p>
          <a:p>
            <a:pPr>
              <a:lnSpc>
                <a:spcPct val="90000"/>
              </a:lnSpc>
            </a:pPr>
            <a:r>
              <a:rPr lang="en-US" altLang="en-US" b="1" dirty="0">
                <a:solidFill>
                  <a:srgbClr val="006699"/>
                </a:solidFill>
                <a:latin typeface="+mj-lt"/>
              </a:rPr>
              <a:t>Mode bit </a:t>
            </a:r>
            <a:r>
              <a:rPr lang="en-US" altLang="en-US" dirty="0"/>
              <a:t>provided by hardware </a:t>
            </a:r>
          </a:p>
          <a:p>
            <a:pPr lvl="1">
              <a:lnSpc>
                <a:spcPct val="90000"/>
              </a:lnSpc>
            </a:pPr>
            <a:r>
              <a:rPr lang="en-US" altLang="en-US" dirty="0"/>
              <a:t>Provides ability to distinguish when system is running user code or kernel code.</a:t>
            </a:r>
          </a:p>
          <a:p>
            <a:pPr lvl="1">
              <a:lnSpc>
                <a:spcPct val="90000"/>
              </a:lnSpc>
            </a:pPr>
            <a:r>
              <a:rPr lang="en-US" altLang="en-US" dirty="0"/>
              <a:t>When a user is running </a:t>
            </a:r>
            <a:r>
              <a:rPr lang="en-US" altLang="en-US" dirty="0">
                <a:sym typeface="Wingdings 3" panose="05040102010807070707" pitchFamily="18" charset="2"/>
              </a:rPr>
              <a:t> </a:t>
            </a:r>
            <a:r>
              <a:rPr lang="en-US" altLang="en-US" dirty="0">
                <a:sym typeface="Wingdings" panose="05000000000000000000" pitchFamily="2" charset="2"/>
              </a:rPr>
              <a:t>mode bit is “user”</a:t>
            </a:r>
          </a:p>
          <a:p>
            <a:pPr lvl="1">
              <a:lnSpc>
                <a:spcPct val="90000"/>
              </a:lnSpc>
            </a:pPr>
            <a:r>
              <a:rPr lang="en-US" altLang="en-US" dirty="0"/>
              <a:t>When kernel code is executing </a:t>
            </a:r>
            <a:r>
              <a:rPr lang="en-US" altLang="en-US" dirty="0">
                <a:sym typeface="Wingdings 3" panose="05040102010807070707" pitchFamily="18" charset="2"/>
              </a:rPr>
              <a:t> </a:t>
            </a:r>
            <a:r>
              <a:rPr lang="en-US" altLang="en-US" dirty="0">
                <a:sym typeface="Wingdings" panose="05000000000000000000" pitchFamily="2" charset="2"/>
              </a:rPr>
              <a:t>mode bit is “kernel”</a:t>
            </a:r>
          </a:p>
          <a:p>
            <a:pPr>
              <a:lnSpc>
                <a:spcPct val="90000"/>
              </a:lnSpc>
            </a:pPr>
            <a:r>
              <a:rPr lang="en-US" altLang="en-US" dirty="0">
                <a:sym typeface="Wingdings" panose="05000000000000000000" pitchFamily="2" charset="2"/>
              </a:rPr>
              <a:t>How do we guarantee that user does not explicitly set the mode bit to “kernel”?</a:t>
            </a:r>
          </a:p>
          <a:p>
            <a:pPr lvl="1">
              <a:lnSpc>
                <a:spcPct val="90000"/>
              </a:lnSpc>
            </a:pPr>
            <a:r>
              <a:rPr lang="en-US" altLang="en-US" dirty="0"/>
              <a:t>System call changes mode to kernel, return from call resets it to user</a:t>
            </a:r>
          </a:p>
          <a:p>
            <a:pPr>
              <a:lnSpc>
                <a:spcPct val="90000"/>
              </a:lnSpc>
            </a:pPr>
            <a:r>
              <a:rPr lang="en-US" altLang="en-US" dirty="0"/>
              <a:t>Some instructions designated as </a:t>
            </a:r>
            <a:r>
              <a:rPr lang="en-US" altLang="en-US" b="1" dirty="0">
                <a:solidFill>
                  <a:srgbClr val="006699"/>
                </a:solidFill>
                <a:latin typeface="+mj-lt"/>
              </a:rPr>
              <a:t>privileged</a:t>
            </a:r>
            <a:r>
              <a:rPr lang="en-US" altLang="en-US" dirty="0"/>
              <a:t>, only executable in kernel mode</a:t>
            </a:r>
          </a:p>
        </p:txBody>
      </p:sp>
    </p:spTree>
    <p:extLst>
      <p:ext uri="{BB962C8B-B14F-4D97-AF65-F5344CB8AC3E}">
        <p14:creationId xmlns:p14="http://schemas.microsoft.com/office/powerpoint/2010/main" val="3654188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1A0C21-C290-480E-A594-A720E66F246F}"/>
              </a:ext>
            </a:extLst>
          </p:cNvPr>
          <p:cNvSpPr>
            <a:spLocks noGrp="1" noChangeArrowheads="1"/>
          </p:cNvSpPr>
          <p:nvPr>
            <p:ph type="title" idx="4294967295"/>
          </p:nvPr>
        </p:nvSpPr>
        <p:spPr>
          <a:xfrm>
            <a:off x="2743200" y="136525"/>
            <a:ext cx="7924800" cy="647700"/>
          </a:xfrm>
        </p:spPr>
        <p:txBody>
          <a:bodyPr>
            <a:normAutofit fontScale="90000"/>
          </a:bodyPr>
          <a:lstStyle/>
          <a:p>
            <a:pPr eaLnBrk="1" hangingPunct="1"/>
            <a:r>
              <a:rPr lang="en-US" altLang="en-US"/>
              <a:t>Transition from User to Kernel Mode</a:t>
            </a:r>
          </a:p>
        </p:txBody>
      </p:sp>
      <p:pic>
        <p:nvPicPr>
          <p:cNvPr id="67588" name="Picture 2">
            <a:extLst>
              <a:ext uri="{FF2B5EF4-FFF2-40B4-BE49-F238E27FC236}">
                <a16:creationId xmlns:a16="http://schemas.microsoft.com/office/drawing/2014/main" id="{577B7B49-686A-43F8-AEBF-B723806AE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512" y="1305890"/>
            <a:ext cx="7053262"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784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1A0C21-C290-480E-A594-A720E66F246F}"/>
              </a:ext>
            </a:extLst>
          </p:cNvPr>
          <p:cNvSpPr>
            <a:spLocks noGrp="1" noChangeArrowheads="1"/>
          </p:cNvSpPr>
          <p:nvPr>
            <p:ph type="title" idx="4294967295"/>
          </p:nvPr>
        </p:nvSpPr>
        <p:spPr>
          <a:xfrm>
            <a:off x="1963711" y="526270"/>
            <a:ext cx="7924800" cy="647700"/>
          </a:xfrm>
        </p:spPr>
        <p:txBody>
          <a:bodyPr>
            <a:normAutofit fontScale="90000"/>
          </a:bodyPr>
          <a:lstStyle/>
          <a:p>
            <a:pPr eaLnBrk="1" hangingPunct="1"/>
            <a:r>
              <a:rPr lang="en-US" altLang="en-US" dirty="0"/>
              <a:t>Timer</a:t>
            </a:r>
          </a:p>
        </p:txBody>
      </p:sp>
      <p:sp>
        <p:nvSpPr>
          <p:cNvPr id="67587" name="Rectangle 4">
            <a:extLst>
              <a:ext uri="{FF2B5EF4-FFF2-40B4-BE49-F238E27FC236}">
                <a16:creationId xmlns:a16="http://schemas.microsoft.com/office/drawing/2014/main" id="{9297C259-8FFF-444B-B901-A11F92099A25}"/>
              </a:ext>
            </a:extLst>
          </p:cNvPr>
          <p:cNvSpPr>
            <a:spLocks noGrp="1" noChangeArrowheads="1"/>
          </p:cNvSpPr>
          <p:nvPr>
            <p:ph type="body" idx="4294967295"/>
          </p:nvPr>
        </p:nvSpPr>
        <p:spPr>
          <a:xfrm>
            <a:off x="1312108" y="1465186"/>
            <a:ext cx="9585741" cy="3541529"/>
          </a:xfrm>
        </p:spPr>
        <p:txBody>
          <a:bodyPr>
            <a:normAutofit/>
          </a:bodyPr>
          <a:lstStyle/>
          <a:p>
            <a:r>
              <a:rPr lang="en-US" altLang="en-US" dirty="0"/>
              <a:t>Timer to prevent infinite loop (or process hogging resources)</a:t>
            </a:r>
          </a:p>
          <a:p>
            <a:pPr lvl="1"/>
            <a:r>
              <a:rPr lang="en-US" altLang="en-US" dirty="0"/>
              <a:t>Timer is set to interrupt the computer after some time period</a:t>
            </a:r>
          </a:p>
          <a:p>
            <a:pPr lvl="1"/>
            <a:r>
              <a:rPr lang="en-US" altLang="en-US" dirty="0"/>
              <a:t>Keep a counter that is decremented by the physical clock</a:t>
            </a:r>
          </a:p>
          <a:p>
            <a:pPr lvl="1"/>
            <a:r>
              <a:rPr lang="en-US" altLang="en-US" dirty="0"/>
              <a:t>Operating system set the counter (privileged instruction)</a:t>
            </a:r>
          </a:p>
          <a:p>
            <a:pPr lvl="1"/>
            <a:r>
              <a:rPr lang="en-US" altLang="en-US" dirty="0"/>
              <a:t>When counter zero generate an interrupt</a:t>
            </a:r>
          </a:p>
          <a:p>
            <a:pPr lvl="1"/>
            <a:r>
              <a:rPr lang="en-US" altLang="en-US" dirty="0"/>
              <a:t>Set up before scheduling process to regain control or terminate program that exceeds allotted time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F3E9582F-73D2-4BB5-8C85-155733606EC2}"/>
              </a:ext>
            </a:extLst>
          </p:cNvPr>
          <p:cNvSpPr>
            <a:spLocks noGrp="1" noChangeArrowheads="1"/>
          </p:cNvSpPr>
          <p:nvPr>
            <p:ph type="body" idx="4294967295"/>
          </p:nvPr>
        </p:nvSpPr>
        <p:spPr>
          <a:xfrm>
            <a:off x="3651250" y="2887664"/>
            <a:ext cx="7016750" cy="1031875"/>
          </a:xfrm>
        </p:spPr>
        <p:txBody>
          <a:bodyPr/>
          <a:lstStyle/>
          <a:p>
            <a:pPr marL="457200" lvl="1" indent="0">
              <a:buNone/>
            </a:pPr>
            <a:r>
              <a:rPr lang="en-US" altLang="en-US" sz="3200" b="1" dirty="0">
                <a:solidFill>
                  <a:srgbClr val="006699"/>
                </a:solidFill>
                <a:latin typeface="+mj-lt"/>
              </a:rPr>
              <a:t>Computer System Environments</a:t>
            </a:r>
          </a:p>
        </p:txBody>
      </p:sp>
    </p:spTree>
    <p:extLst>
      <p:ext uri="{BB962C8B-B14F-4D97-AF65-F5344CB8AC3E}">
        <p14:creationId xmlns:p14="http://schemas.microsoft.com/office/powerpoint/2010/main" val="2948303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71B8082F-3362-4A0A-8D0E-FB22B1147508}"/>
              </a:ext>
            </a:extLst>
          </p:cNvPr>
          <p:cNvSpPr>
            <a:spLocks noGrp="1" noChangeArrowheads="1"/>
          </p:cNvSpPr>
          <p:nvPr>
            <p:ph type="title" idx="4294967295"/>
          </p:nvPr>
        </p:nvSpPr>
        <p:spPr>
          <a:xfrm>
            <a:off x="2651126" y="171450"/>
            <a:ext cx="8016875" cy="622300"/>
          </a:xfrm>
        </p:spPr>
        <p:txBody>
          <a:bodyPr/>
          <a:lstStyle/>
          <a:p>
            <a:r>
              <a:rPr lang="en-US" altLang="en-US" sz="3000" dirty="0"/>
              <a:t>Computing Environments</a:t>
            </a:r>
          </a:p>
        </p:txBody>
      </p:sp>
      <p:sp>
        <p:nvSpPr>
          <p:cNvPr id="100355" name="Content Placeholder 2">
            <a:extLst>
              <a:ext uri="{FF2B5EF4-FFF2-40B4-BE49-F238E27FC236}">
                <a16:creationId xmlns:a16="http://schemas.microsoft.com/office/drawing/2014/main" id="{3405E8D5-FD1B-4039-BB1E-A9B3B0779F95}"/>
              </a:ext>
            </a:extLst>
          </p:cNvPr>
          <p:cNvSpPr>
            <a:spLocks noGrp="1" noChangeArrowheads="1"/>
          </p:cNvSpPr>
          <p:nvPr>
            <p:ph idx="4294967295"/>
          </p:nvPr>
        </p:nvSpPr>
        <p:spPr>
          <a:xfrm>
            <a:off x="1524001" y="1296988"/>
            <a:ext cx="6507163" cy="4146550"/>
          </a:xfrm>
        </p:spPr>
        <p:txBody>
          <a:bodyPr/>
          <a:lstStyle/>
          <a:p>
            <a:r>
              <a:rPr lang="en-US" altLang="en-US" dirty="0"/>
              <a:t>Traditional</a:t>
            </a:r>
          </a:p>
          <a:p>
            <a:r>
              <a:rPr lang="en-US" altLang="en-US" dirty="0"/>
              <a:t>Mobile</a:t>
            </a:r>
          </a:p>
          <a:p>
            <a:r>
              <a:rPr lang="en-US" altLang="en-US" dirty="0"/>
              <a:t>Client Server</a:t>
            </a:r>
          </a:p>
          <a:p>
            <a:r>
              <a:rPr lang="en-US" altLang="en-US" dirty="0"/>
              <a:t>Peer-to-Peer</a:t>
            </a:r>
          </a:p>
          <a:p>
            <a:r>
              <a:rPr lang="en-US" altLang="en-US" dirty="0"/>
              <a:t>Cloud computing</a:t>
            </a:r>
          </a:p>
          <a:p>
            <a:r>
              <a:rPr lang="en-US" altLang="en-US" dirty="0"/>
              <a:t>Real-time Embedded</a:t>
            </a:r>
          </a:p>
          <a:p>
            <a:endParaRPr lang="en-US" altLang="en-US" dirty="0"/>
          </a:p>
        </p:txBody>
      </p:sp>
    </p:spTree>
    <p:extLst>
      <p:ext uri="{BB962C8B-B14F-4D97-AF65-F5344CB8AC3E}">
        <p14:creationId xmlns:p14="http://schemas.microsoft.com/office/powerpoint/2010/main" val="424880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71B8082F-3362-4A0A-8D0E-FB22B1147508}"/>
              </a:ext>
            </a:extLst>
          </p:cNvPr>
          <p:cNvSpPr>
            <a:spLocks noGrp="1" noChangeArrowheads="1"/>
          </p:cNvSpPr>
          <p:nvPr>
            <p:ph type="title" idx="4294967295"/>
          </p:nvPr>
        </p:nvSpPr>
        <p:spPr>
          <a:xfrm>
            <a:off x="2651126" y="171450"/>
            <a:ext cx="8016875" cy="622300"/>
          </a:xfrm>
        </p:spPr>
        <p:txBody>
          <a:bodyPr/>
          <a:lstStyle/>
          <a:p>
            <a:r>
              <a:rPr lang="en-US" altLang="en-US" sz="3000" dirty="0"/>
              <a:t>Traditional</a:t>
            </a:r>
          </a:p>
        </p:txBody>
      </p:sp>
      <p:sp>
        <p:nvSpPr>
          <p:cNvPr id="100355" name="Content Placeholder 2">
            <a:extLst>
              <a:ext uri="{FF2B5EF4-FFF2-40B4-BE49-F238E27FC236}">
                <a16:creationId xmlns:a16="http://schemas.microsoft.com/office/drawing/2014/main" id="{3405E8D5-FD1B-4039-BB1E-A9B3B0779F95}"/>
              </a:ext>
            </a:extLst>
          </p:cNvPr>
          <p:cNvSpPr>
            <a:spLocks noGrp="1" noChangeArrowheads="1"/>
          </p:cNvSpPr>
          <p:nvPr>
            <p:ph idx="4294967295"/>
          </p:nvPr>
        </p:nvSpPr>
        <p:spPr>
          <a:xfrm>
            <a:off x="1524001" y="1296988"/>
            <a:ext cx="6507163" cy="4146550"/>
          </a:xfrm>
        </p:spPr>
        <p:txBody>
          <a:bodyPr>
            <a:normAutofit fontScale="92500" lnSpcReduction="20000"/>
          </a:bodyPr>
          <a:lstStyle/>
          <a:p>
            <a:r>
              <a:rPr lang="en-US" altLang="en-US" dirty="0"/>
              <a:t>Stand-alone general-purpose machines</a:t>
            </a:r>
          </a:p>
          <a:p>
            <a:r>
              <a:rPr lang="en-US" altLang="en-US" dirty="0"/>
              <a:t>But blurred as most systems interconnect with others (i.e., the Internet)</a:t>
            </a:r>
          </a:p>
          <a:p>
            <a:r>
              <a:rPr lang="en-US" altLang="en-US" b="1" dirty="0">
                <a:solidFill>
                  <a:srgbClr val="006699"/>
                </a:solidFill>
                <a:latin typeface="+mj-lt"/>
              </a:rPr>
              <a:t>Portals</a:t>
            </a:r>
            <a:r>
              <a:rPr lang="en-US" altLang="en-US" dirty="0"/>
              <a:t> provide web access to internal systems</a:t>
            </a:r>
          </a:p>
          <a:p>
            <a:r>
              <a:rPr lang="en-US" altLang="en-US" b="1" dirty="0">
                <a:solidFill>
                  <a:srgbClr val="006699"/>
                </a:solidFill>
                <a:latin typeface="+mj-lt"/>
              </a:rPr>
              <a:t>Network computers </a:t>
            </a:r>
            <a:r>
              <a:rPr lang="en-US" altLang="en-US" dirty="0"/>
              <a:t>(</a:t>
            </a:r>
            <a:r>
              <a:rPr lang="en-US" altLang="en-US" b="1" dirty="0">
                <a:solidFill>
                  <a:srgbClr val="006699"/>
                </a:solidFill>
                <a:latin typeface="+mj-lt"/>
              </a:rPr>
              <a:t>thin clients</a:t>
            </a:r>
            <a:r>
              <a:rPr lang="en-US" altLang="en-US" dirty="0"/>
              <a:t>) are like Web terminals</a:t>
            </a:r>
          </a:p>
          <a:p>
            <a:r>
              <a:rPr lang="en-US" altLang="en-US" dirty="0"/>
              <a:t>Mobile computers interconnect via </a:t>
            </a:r>
            <a:r>
              <a:rPr lang="en-US" altLang="en-US" b="1" dirty="0">
                <a:solidFill>
                  <a:srgbClr val="006699"/>
                </a:solidFill>
                <a:latin typeface="+mj-lt"/>
              </a:rPr>
              <a:t>wireless networks</a:t>
            </a:r>
          </a:p>
          <a:p>
            <a:r>
              <a:rPr lang="en-US" altLang="en-US" dirty="0"/>
              <a:t>Networking becoming ubiquitous – even home systems use </a:t>
            </a:r>
            <a:r>
              <a:rPr lang="en-US" altLang="en-US" b="1" dirty="0">
                <a:solidFill>
                  <a:srgbClr val="006699"/>
                </a:solidFill>
                <a:latin typeface="+mj-lt"/>
              </a:rPr>
              <a:t>firewalls</a:t>
            </a:r>
            <a:r>
              <a:rPr lang="en-US" altLang="en-US" dirty="0"/>
              <a:t> to protect home computers from Internet attacks</a:t>
            </a:r>
          </a:p>
        </p:txBody>
      </p:sp>
    </p:spTree>
    <p:extLst>
      <p:ext uri="{BB962C8B-B14F-4D97-AF65-F5344CB8AC3E}">
        <p14:creationId xmlns:p14="http://schemas.microsoft.com/office/powerpoint/2010/main" val="3017129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A1829908-11E3-4B1B-A3D2-0806808B690B}"/>
              </a:ext>
            </a:extLst>
          </p:cNvPr>
          <p:cNvSpPr>
            <a:spLocks noGrp="1" noChangeArrowheads="1"/>
          </p:cNvSpPr>
          <p:nvPr>
            <p:ph type="title" idx="4294967295"/>
          </p:nvPr>
        </p:nvSpPr>
        <p:spPr>
          <a:xfrm>
            <a:off x="2130426" y="217488"/>
            <a:ext cx="8537575" cy="576262"/>
          </a:xfrm>
        </p:spPr>
        <p:txBody>
          <a:bodyPr>
            <a:normAutofit fontScale="90000"/>
          </a:bodyPr>
          <a:lstStyle/>
          <a:p>
            <a:r>
              <a:rPr lang="en-US" altLang="en-US" dirty="0"/>
              <a:t>Mobile</a:t>
            </a:r>
          </a:p>
        </p:txBody>
      </p:sp>
      <p:sp>
        <p:nvSpPr>
          <p:cNvPr id="101379" name="Content Placeholder 2">
            <a:extLst>
              <a:ext uri="{FF2B5EF4-FFF2-40B4-BE49-F238E27FC236}">
                <a16:creationId xmlns:a16="http://schemas.microsoft.com/office/drawing/2014/main" id="{08F08BF4-93C5-4EF8-B50D-2C9206FFF051}"/>
              </a:ext>
            </a:extLst>
          </p:cNvPr>
          <p:cNvSpPr>
            <a:spLocks noGrp="1" noChangeArrowheads="1"/>
          </p:cNvSpPr>
          <p:nvPr>
            <p:ph idx="4294967295"/>
          </p:nvPr>
        </p:nvSpPr>
        <p:spPr>
          <a:xfrm>
            <a:off x="1524001" y="1209675"/>
            <a:ext cx="7026275" cy="4178300"/>
          </a:xfrm>
        </p:spPr>
        <p:txBody>
          <a:bodyPr>
            <a:normAutofit lnSpcReduction="10000"/>
          </a:bodyPr>
          <a:lstStyle/>
          <a:p>
            <a:r>
              <a:rPr lang="en-US" altLang="en-US" dirty="0"/>
              <a:t>Handheld smartphones, tablets, etc.</a:t>
            </a:r>
          </a:p>
          <a:p>
            <a:r>
              <a:rPr lang="en-US" altLang="en-US" dirty="0"/>
              <a:t>What is the functional difference between them and a “traditional” laptop?</a:t>
            </a:r>
          </a:p>
          <a:p>
            <a:r>
              <a:rPr lang="en-US" altLang="en-US" dirty="0"/>
              <a:t>Extra feature – more OS features (GPS, gyroscope)</a:t>
            </a:r>
          </a:p>
          <a:p>
            <a:r>
              <a:rPr lang="en-US" altLang="en-US" dirty="0"/>
              <a:t>Allows new types of apps like </a:t>
            </a:r>
            <a:r>
              <a:rPr lang="en-US" altLang="en-US" b="1" i="1" dirty="0"/>
              <a:t>augmented reality</a:t>
            </a:r>
          </a:p>
          <a:p>
            <a:r>
              <a:rPr lang="en-US" altLang="en-US" dirty="0"/>
              <a:t>Use IEEE 802.11 wireless, or cellular data networks for connectivity</a:t>
            </a:r>
          </a:p>
          <a:p>
            <a:r>
              <a:rPr lang="en-US" altLang="en-US" dirty="0"/>
              <a:t>Leaders are </a:t>
            </a:r>
            <a:r>
              <a:rPr lang="en-US" altLang="en-US" b="1" dirty="0">
                <a:solidFill>
                  <a:srgbClr val="006699"/>
                </a:solidFill>
                <a:latin typeface="+mj-lt"/>
              </a:rPr>
              <a:t>Apple iOS </a:t>
            </a:r>
            <a:r>
              <a:rPr lang="en-US" altLang="en-US" dirty="0"/>
              <a:t>and </a:t>
            </a:r>
            <a:r>
              <a:rPr lang="en-US" altLang="en-US" b="1" dirty="0">
                <a:solidFill>
                  <a:srgbClr val="006699"/>
                </a:solidFill>
                <a:latin typeface="+mj-lt"/>
              </a:rPr>
              <a:t>Google Android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362B21A-8A5E-4F20-9A05-0BE89E8793A7}"/>
              </a:ext>
            </a:extLst>
          </p:cNvPr>
          <p:cNvSpPr>
            <a:spLocks noGrp="1" noChangeArrowheads="1"/>
          </p:cNvSpPr>
          <p:nvPr>
            <p:ph type="title" idx="4294967295"/>
          </p:nvPr>
        </p:nvSpPr>
        <p:spPr>
          <a:xfrm>
            <a:off x="3475038" y="207963"/>
            <a:ext cx="7192962" cy="576262"/>
          </a:xfrm>
        </p:spPr>
        <p:txBody>
          <a:bodyPr/>
          <a:lstStyle/>
          <a:p>
            <a:pPr eaLnBrk="1" hangingPunct="1"/>
            <a:r>
              <a:rPr lang="en-US" altLang="en-US" sz="2800" dirty="0"/>
              <a:t>Client Server</a:t>
            </a:r>
          </a:p>
        </p:txBody>
      </p:sp>
      <p:sp>
        <p:nvSpPr>
          <p:cNvPr id="102403" name="Rectangle 4">
            <a:extLst>
              <a:ext uri="{FF2B5EF4-FFF2-40B4-BE49-F238E27FC236}">
                <a16:creationId xmlns:a16="http://schemas.microsoft.com/office/drawing/2014/main" id="{CF60D9FD-B67C-4C64-ACD2-8A9A5FAEFAE5}"/>
              </a:ext>
            </a:extLst>
          </p:cNvPr>
          <p:cNvSpPr>
            <a:spLocks noChangeArrowheads="1"/>
          </p:cNvSpPr>
          <p:nvPr/>
        </p:nvSpPr>
        <p:spPr bwMode="auto">
          <a:xfrm>
            <a:off x="2279650" y="1166813"/>
            <a:ext cx="7734300" cy="467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08585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buSzPct val="90000"/>
            </a:pPr>
            <a:r>
              <a:rPr lang="en-US" altLang="en-US" dirty="0"/>
              <a:t>Client-Server Computing</a:t>
            </a:r>
          </a:p>
          <a:p>
            <a:pPr lvl="1">
              <a:lnSpc>
                <a:spcPct val="90000"/>
              </a:lnSpc>
              <a:buSzPct val="80000"/>
            </a:pPr>
            <a:r>
              <a:rPr lang="en-US" altLang="en-US" dirty="0"/>
              <a:t>Dumb terminals supplanted by smart PCs</a:t>
            </a:r>
          </a:p>
          <a:p>
            <a:pPr lvl="1">
              <a:lnSpc>
                <a:spcPct val="90000"/>
              </a:lnSpc>
              <a:buSzPct val="80000"/>
            </a:pPr>
            <a:r>
              <a:rPr lang="en-US" altLang="en-US" dirty="0"/>
              <a:t>Many systems now </a:t>
            </a:r>
            <a:r>
              <a:rPr lang="en-US" altLang="en-US" b="1" dirty="0">
                <a:solidFill>
                  <a:srgbClr val="006699"/>
                </a:solidFill>
                <a:latin typeface="+mj-lt"/>
              </a:rPr>
              <a:t>servers</a:t>
            </a:r>
            <a:r>
              <a:rPr lang="en-US" altLang="en-US" dirty="0"/>
              <a:t>, responding to requests generated by </a:t>
            </a:r>
            <a:r>
              <a:rPr lang="en-US" altLang="en-US" b="1" dirty="0">
                <a:solidFill>
                  <a:srgbClr val="006699"/>
                </a:solidFill>
                <a:latin typeface="+mj-lt"/>
              </a:rPr>
              <a:t>clients</a:t>
            </a:r>
          </a:p>
          <a:p>
            <a:pPr lvl="2">
              <a:lnSpc>
                <a:spcPct val="90000"/>
              </a:lnSpc>
            </a:pPr>
            <a:r>
              <a:rPr lang="en-US" altLang="en-US" b="1" dirty="0">
                <a:solidFill>
                  <a:srgbClr val="006699"/>
                </a:solidFill>
                <a:latin typeface="+mj-lt"/>
              </a:rPr>
              <a:t>Compute-server system </a:t>
            </a:r>
            <a:r>
              <a:rPr lang="en-US" altLang="en-US" dirty="0"/>
              <a:t>provides an interface to client to request services (i.e., database)</a:t>
            </a:r>
          </a:p>
          <a:p>
            <a:pPr lvl="2">
              <a:lnSpc>
                <a:spcPct val="90000"/>
              </a:lnSpc>
            </a:pPr>
            <a:r>
              <a:rPr lang="en-US" altLang="en-US" b="1" dirty="0">
                <a:solidFill>
                  <a:srgbClr val="006699"/>
                </a:solidFill>
                <a:latin typeface="+mj-lt"/>
              </a:rPr>
              <a:t>File-server system </a:t>
            </a:r>
            <a:r>
              <a:rPr lang="en-US" altLang="en-US" dirty="0"/>
              <a:t>provides interface for clients to store and retrieve files</a:t>
            </a:r>
          </a:p>
        </p:txBody>
      </p:sp>
      <p:pic>
        <p:nvPicPr>
          <p:cNvPr id="102404" name="Picture 1" descr="1_18.pdf">
            <a:extLst>
              <a:ext uri="{FF2B5EF4-FFF2-40B4-BE49-F238E27FC236}">
                <a16:creationId xmlns:a16="http://schemas.microsoft.com/office/drawing/2014/main" id="{3F572163-5430-4601-AD15-704330FF5D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5213" y="3805238"/>
            <a:ext cx="4610100" cy="200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BB647B75-B333-4E93-8EF1-19CAA860382B}"/>
              </a:ext>
            </a:extLst>
          </p:cNvPr>
          <p:cNvSpPr>
            <a:spLocks noGrp="1" noChangeArrowheads="1"/>
          </p:cNvSpPr>
          <p:nvPr>
            <p:ph type="title" idx="4294967295"/>
          </p:nvPr>
        </p:nvSpPr>
        <p:spPr>
          <a:xfrm>
            <a:off x="3273426" y="212726"/>
            <a:ext cx="7394575" cy="576263"/>
          </a:xfrm>
        </p:spPr>
        <p:txBody>
          <a:bodyPr/>
          <a:lstStyle/>
          <a:p>
            <a:pPr eaLnBrk="1" hangingPunct="1"/>
            <a:r>
              <a:rPr lang="en-US" altLang="en-US" sz="2800" dirty="0"/>
              <a:t>Peer-to-Peer</a:t>
            </a:r>
          </a:p>
        </p:txBody>
      </p:sp>
      <p:sp>
        <p:nvSpPr>
          <p:cNvPr id="104451" name="Rectangle 3">
            <a:extLst>
              <a:ext uri="{FF2B5EF4-FFF2-40B4-BE49-F238E27FC236}">
                <a16:creationId xmlns:a16="http://schemas.microsoft.com/office/drawing/2014/main" id="{7366DDF6-F84D-4FDE-9942-CC6839DC10B1}"/>
              </a:ext>
            </a:extLst>
          </p:cNvPr>
          <p:cNvSpPr>
            <a:spLocks noGrp="1" noChangeArrowheads="1"/>
          </p:cNvSpPr>
          <p:nvPr>
            <p:ph type="body" idx="4294967295"/>
          </p:nvPr>
        </p:nvSpPr>
        <p:spPr>
          <a:xfrm>
            <a:off x="1524001" y="1233489"/>
            <a:ext cx="5057775" cy="4530725"/>
          </a:xfrm>
        </p:spPr>
        <p:txBody>
          <a:bodyPr>
            <a:normAutofit fontScale="85000" lnSpcReduction="10000"/>
          </a:bodyPr>
          <a:lstStyle/>
          <a:p>
            <a:r>
              <a:rPr lang="en-US" altLang="en-US" dirty="0"/>
              <a:t>Another model of distributed system</a:t>
            </a:r>
          </a:p>
          <a:p>
            <a:r>
              <a:rPr lang="en-US" altLang="en-US" dirty="0"/>
              <a:t>P2P does not distinguish clients and servers</a:t>
            </a:r>
          </a:p>
          <a:p>
            <a:pPr lvl="1"/>
            <a:r>
              <a:rPr lang="en-US" altLang="en-US" dirty="0"/>
              <a:t>Instead all nodes are considered peers</a:t>
            </a:r>
          </a:p>
          <a:p>
            <a:pPr lvl="1"/>
            <a:r>
              <a:rPr lang="en-US" altLang="en-US" dirty="0"/>
              <a:t>May each act as client, server or both</a:t>
            </a:r>
          </a:p>
          <a:p>
            <a:pPr lvl="1"/>
            <a:r>
              <a:rPr lang="en-US" altLang="en-US" dirty="0"/>
              <a:t>Node must join P2P network</a:t>
            </a:r>
          </a:p>
          <a:p>
            <a:pPr lvl="2"/>
            <a:r>
              <a:rPr lang="en-US" altLang="en-US" dirty="0"/>
              <a:t>Registers its service with central lookup service on network, or</a:t>
            </a:r>
          </a:p>
          <a:p>
            <a:pPr lvl="2"/>
            <a:r>
              <a:rPr lang="en-US" altLang="en-US" dirty="0"/>
              <a:t>Broadcast request for service and respond to requests for service via </a:t>
            </a:r>
            <a:r>
              <a:rPr lang="en-US" altLang="en-US" b="1" i="1" dirty="0"/>
              <a:t>discovery protocol</a:t>
            </a:r>
          </a:p>
          <a:p>
            <a:pPr lvl="1"/>
            <a:r>
              <a:rPr lang="en-US" altLang="en-US" dirty="0"/>
              <a:t>Examples include</a:t>
            </a:r>
            <a:r>
              <a:rPr lang="en-US" altLang="en-US" i="1" dirty="0"/>
              <a:t> </a:t>
            </a:r>
            <a:r>
              <a:rPr lang="en-US" altLang="en-US" dirty="0"/>
              <a:t>Napster</a:t>
            </a:r>
            <a:r>
              <a:rPr lang="en-US" altLang="en-US" i="1" dirty="0"/>
              <a:t> </a:t>
            </a:r>
            <a:r>
              <a:rPr lang="en-US" altLang="en-US" dirty="0"/>
              <a:t>and</a:t>
            </a:r>
            <a:r>
              <a:rPr lang="en-US" altLang="en-US" i="1" dirty="0"/>
              <a:t> </a:t>
            </a:r>
            <a:r>
              <a:rPr lang="en-US" altLang="en-US" dirty="0"/>
              <a:t>Gnutella</a:t>
            </a:r>
            <a:r>
              <a:rPr lang="en-US" altLang="en-US" i="1" dirty="0"/>
              <a:t>, </a:t>
            </a:r>
            <a:r>
              <a:rPr lang="en-US" altLang="en-US" b="1" kern="1200" dirty="0">
                <a:solidFill>
                  <a:srgbClr val="006699"/>
                </a:solidFill>
                <a:latin typeface="+mj-lt"/>
                <a:cs typeface="+mn-cs"/>
              </a:rPr>
              <a:t>Voice over IP </a:t>
            </a:r>
            <a:r>
              <a:rPr lang="en-US" altLang="en-US" dirty="0"/>
              <a:t>(</a:t>
            </a:r>
            <a:r>
              <a:rPr lang="en-US" altLang="en-US" b="1" kern="1200" dirty="0">
                <a:solidFill>
                  <a:srgbClr val="006699"/>
                </a:solidFill>
                <a:latin typeface="+mj-lt"/>
                <a:cs typeface="+mn-cs"/>
              </a:rPr>
              <a:t>VoIP</a:t>
            </a:r>
            <a:r>
              <a:rPr lang="en-US" altLang="en-US" dirty="0"/>
              <a:t>)</a:t>
            </a:r>
            <a:r>
              <a:rPr lang="en-US" altLang="en-US" i="1" dirty="0"/>
              <a:t> </a:t>
            </a:r>
            <a:r>
              <a:rPr lang="en-US" altLang="en-US" dirty="0"/>
              <a:t>such as Skype </a:t>
            </a:r>
          </a:p>
        </p:txBody>
      </p:sp>
      <p:pic>
        <p:nvPicPr>
          <p:cNvPr id="104452" name="Picture 1" descr="1_19.pdf">
            <a:extLst>
              <a:ext uri="{FF2B5EF4-FFF2-40B4-BE49-F238E27FC236}">
                <a16:creationId xmlns:a16="http://schemas.microsoft.com/office/drawing/2014/main" id="{E2A18885-21B9-47B4-84C9-50C4EA2B2C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83489" y="1984375"/>
            <a:ext cx="2668587" cy="202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41386D3-7914-4E0D-BD20-DCD46A75AE38}"/>
              </a:ext>
            </a:extLst>
          </p:cNvPr>
          <p:cNvSpPr>
            <a:spLocks noGrp="1" noChangeArrowheads="1"/>
          </p:cNvSpPr>
          <p:nvPr>
            <p:ph type="title" idx="4294967295"/>
          </p:nvPr>
        </p:nvSpPr>
        <p:spPr>
          <a:xfrm>
            <a:off x="2544764" y="198438"/>
            <a:ext cx="8123237" cy="576262"/>
          </a:xfrm>
        </p:spPr>
        <p:txBody>
          <a:bodyPr/>
          <a:lstStyle/>
          <a:p>
            <a:pPr eaLnBrk="1" hangingPunct="1"/>
            <a:r>
              <a:rPr lang="en-US" altLang="en-US" sz="2800" dirty="0"/>
              <a:t>Cloud Computing</a:t>
            </a:r>
          </a:p>
        </p:txBody>
      </p:sp>
      <p:sp>
        <p:nvSpPr>
          <p:cNvPr id="106499" name="Rectangle 3">
            <a:extLst>
              <a:ext uri="{FF2B5EF4-FFF2-40B4-BE49-F238E27FC236}">
                <a16:creationId xmlns:a16="http://schemas.microsoft.com/office/drawing/2014/main" id="{63BBC9B6-44FC-4182-AE85-87D204920BBC}"/>
              </a:ext>
            </a:extLst>
          </p:cNvPr>
          <p:cNvSpPr>
            <a:spLocks noGrp="1" noChangeArrowheads="1"/>
          </p:cNvSpPr>
          <p:nvPr>
            <p:ph type="body" idx="4294967295"/>
          </p:nvPr>
        </p:nvSpPr>
        <p:spPr>
          <a:xfrm>
            <a:off x="1524001" y="1060450"/>
            <a:ext cx="7679960" cy="4808538"/>
          </a:xfrm>
        </p:spPr>
        <p:txBody>
          <a:bodyPr/>
          <a:lstStyle/>
          <a:p>
            <a:r>
              <a:rPr lang="en-US" altLang="en-US" dirty="0"/>
              <a:t>Delivers computing, storage, even apps as a service across a network</a:t>
            </a:r>
          </a:p>
          <a:p>
            <a:r>
              <a:rPr lang="en-US" altLang="en-US" dirty="0"/>
              <a:t>Logical extension of virtualization because it uses virtualization as the base for its functionality.</a:t>
            </a:r>
          </a:p>
          <a:p>
            <a:pPr lvl="1"/>
            <a:r>
              <a:rPr lang="en-US" altLang="en-US" dirty="0"/>
              <a:t>Amazon </a:t>
            </a:r>
            <a:r>
              <a:rPr lang="en-US" altLang="en-US" b="1" kern="1200" dirty="0">
                <a:solidFill>
                  <a:srgbClr val="006699"/>
                </a:solidFill>
                <a:latin typeface="+mj-lt"/>
                <a:cs typeface="+mn-cs"/>
              </a:rPr>
              <a:t>EC2</a:t>
            </a:r>
            <a:r>
              <a:rPr lang="en-US" altLang="en-US" dirty="0"/>
              <a:t>  has thousands of servers, millions of virtual machines, petabytes of storage available across the Internet, pay based on usage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7DC2C7A3-F304-812F-878E-75807B3ACAF0}"/>
              </a:ext>
            </a:extLst>
          </p:cNvPr>
          <p:cNvSpPr txBox="1">
            <a:spLocks noChangeArrowheads="1"/>
          </p:cNvSpPr>
          <p:nvPr/>
        </p:nvSpPr>
        <p:spPr>
          <a:xfrm>
            <a:off x="595859" y="258580"/>
            <a:ext cx="8077200" cy="60960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Functions of OS</a:t>
            </a:r>
          </a:p>
        </p:txBody>
      </p:sp>
      <p:sp>
        <p:nvSpPr>
          <p:cNvPr id="7" name="TextBox 6">
            <a:extLst>
              <a:ext uri="{FF2B5EF4-FFF2-40B4-BE49-F238E27FC236}">
                <a16:creationId xmlns:a16="http://schemas.microsoft.com/office/drawing/2014/main" id="{DF3FCAB9-4657-E973-E821-25CD0B3AFBB2}"/>
              </a:ext>
            </a:extLst>
          </p:cNvPr>
          <p:cNvSpPr txBox="1"/>
          <p:nvPr/>
        </p:nvSpPr>
        <p:spPr>
          <a:xfrm>
            <a:off x="374753" y="868180"/>
            <a:ext cx="12246965" cy="6247864"/>
          </a:xfrm>
          <a:prstGeom prst="rect">
            <a:avLst/>
          </a:prstGeom>
          <a:noFill/>
        </p:spPr>
        <p:txBody>
          <a:bodyPr wrap="square" rtlCol="0">
            <a:spAutoFit/>
          </a:bodyPr>
          <a:lstStyle/>
          <a:p>
            <a:r>
              <a:rPr lang="en-US" sz="2000" b="1" dirty="0"/>
              <a:t>Process Management</a:t>
            </a:r>
            <a:endParaRPr lang="en-US" sz="2000" dirty="0"/>
          </a:p>
          <a:p>
            <a:pPr lvl="0"/>
            <a:r>
              <a:rPr lang="en-US" sz="2000" dirty="0"/>
              <a:t>Manages execution of processes (programs in execution)</a:t>
            </a:r>
          </a:p>
          <a:p>
            <a:pPr lvl="0"/>
            <a:r>
              <a:rPr lang="en-US" sz="2000" dirty="0"/>
              <a:t>Handles multitasking, process scheduling, creation, and termination</a:t>
            </a:r>
          </a:p>
          <a:p>
            <a:r>
              <a:rPr lang="en-US" sz="2000" b="1" dirty="0"/>
              <a:t>Memory Management</a:t>
            </a:r>
            <a:endParaRPr lang="en-US" sz="2000" dirty="0"/>
          </a:p>
          <a:p>
            <a:pPr lvl="0"/>
            <a:r>
              <a:rPr lang="en-US" sz="2000" dirty="0"/>
              <a:t>Allocates and deallocates memory space to programs</a:t>
            </a:r>
          </a:p>
          <a:p>
            <a:pPr lvl="0"/>
            <a:r>
              <a:rPr lang="en-US" sz="2000" dirty="0"/>
              <a:t>Maintains memory hierarchy (RAM, cache, etc.)</a:t>
            </a:r>
          </a:p>
          <a:p>
            <a:pPr lvl="0"/>
            <a:r>
              <a:rPr lang="en-US" sz="2000" dirty="0"/>
              <a:t>Ensures no overlap between processes (protection)</a:t>
            </a:r>
          </a:p>
          <a:p>
            <a:r>
              <a:rPr lang="en-US" sz="2000" b="1" dirty="0"/>
              <a:t>File System Management</a:t>
            </a:r>
            <a:endParaRPr lang="en-US" sz="2000" dirty="0"/>
          </a:p>
          <a:p>
            <a:pPr lvl="0"/>
            <a:r>
              <a:rPr lang="en-US" sz="2000" dirty="0"/>
              <a:t>Organizes data in files and directories</a:t>
            </a:r>
          </a:p>
          <a:p>
            <a:pPr lvl="0"/>
            <a:r>
              <a:rPr lang="en-US" sz="2000" dirty="0"/>
              <a:t>Controls reading, writing, access permissions, and storage</a:t>
            </a:r>
          </a:p>
          <a:p>
            <a:r>
              <a:rPr lang="en-US" sz="2000" b="1" dirty="0"/>
              <a:t>Device Management</a:t>
            </a:r>
            <a:endParaRPr lang="en-US" sz="2000" dirty="0"/>
          </a:p>
          <a:p>
            <a:pPr lvl="0"/>
            <a:r>
              <a:rPr lang="en-US" sz="2000" dirty="0"/>
              <a:t>Manages input/output devices (keyboard, printer, disk drives)</a:t>
            </a:r>
          </a:p>
          <a:p>
            <a:pPr lvl="0"/>
            <a:r>
              <a:rPr lang="en-US" sz="2000" dirty="0"/>
              <a:t>Uses device drivers and handles I/O operations efficiently</a:t>
            </a:r>
          </a:p>
          <a:p>
            <a:r>
              <a:rPr lang="en-US" sz="2000" b="1" dirty="0"/>
              <a:t>User Interface (UI)</a:t>
            </a:r>
            <a:endParaRPr lang="en-US" sz="2000" dirty="0"/>
          </a:p>
          <a:p>
            <a:pPr lvl="0"/>
            <a:r>
              <a:rPr lang="en-US" sz="2000" dirty="0"/>
              <a:t>Provides interface for user interaction: CLI (Command-Line Interface) or GUI (Graphical User Interface)</a:t>
            </a:r>
          </a:p>
          <a:p>
            <a:r>
              <a:rPr lang="en-US" sz="2000" b="1" dirty="0"/>
              <a:t>Security and Access Control</a:t>
            </a:r>
            <a:endParaRPr lang="en-US" sz="2000" dirty="0"/>
          </a:p>
          <a:p>
            <a:pPr lvl="0"/>
            <a:r>
              <a:rPr lang="en-US" sz="2000" dirty="0"/>
              <a:t>Protects data and system resources from unauthorized access</a:t>
            </a:r>
          </a:p>
          <a:p>
            <a:pPr lvl="0"/>
            <a:r>
              <a:rPr lang="en-US" sz="2000" dirty="0"/>
              <a:t>Implements user authentication, permissions, and encryption</a:t>
            </a:r>
          </a:p>
          <a:p>
            <a:pPr lvl="0"/>
            <a:endParaRPr lang="en-US" sz="2000" dirty="0"/>
          </a:p>
          <a:p>
            <a:pPr marL="457200" indent="-457200">
              <a:buFont typeface="Arial" panose="020B0604020202020204" pitchFamily="34" charset="0"/>
              <a:buChar char="•"/>
            </a:pPr>
            <a:endParaRPr lang="en-US" sz="2000" dirty="0"/>
          </a:p>
        </p:txBody>
      </p:sp>
    </p:spTree>
    <p:extLst>
      <p:ext uri="{BB962C8B-B14F-4D97-AF65-F5344CB8AC3E}">
        <p14:creationId xmlns:p14="http://schemas.microsoft.com/office/powerpoint/2010/main" val="4172972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241386D3-7914-4E0D-BD20-DCD46A75AE38}"/>
              </a:ext>
            </a:extLst>
          </p:cNvPr>
          <p:cNvSpPr>
            <a:spLocks noGrp="1" noChangeArrowheads="1"/>
          </p:cNvSpPr>
          <p:nvPr>
            <p:ph type="title" idx="4294967295"/>
          </p:nvPr>
        </p:nvSpPr>
        <p:spPr>
          <a:xfrm>
            <a:off x="2544764" y="198438"/>
            <a:ext cx="8123237" cy="576262"/>
          </a:xfrm>
        </p:spPr>
        <p:txBody>
          <a:bodyPr/>
          <a:lstStyle/>
          <a:p>
            <a:pPr eaLnBrk="1" hangingPunct="1"/>
            <a:r>
              <a:rPr lang="en-US" altLang="en-US" sz="2800" dirty="0"/>
              <a:t>Cloud Computing (Cont.)</a:t>
            </a:r>
          </a:p>
        </p:txBody>
      </p:sp>
      <p:sp>
        <p:nvSpPr>
          <p:cNvPr id="106499" name="Rectangle 3">
            <a:extLst>
              <a:ext uri="{FF2B5EF4-FFF2-40B4-BE49-F238E27FC236}">
                <a16:creationId xmlns:a16="http://schemas.microsoft.com/office/drawing/2014/main" id="{63BBC9B6-44FC-4182-AE85-87D204920BBC}"/>
              </a:ext>
            </a:extLst>
          </p:cNvPr>
          <p:cNvSpPr>
            <a:spLocks noGrp="1" noChangeArrowheads="1"/>
          </p:cNvSpPr>
          <p:nvPr>
            <p:ph type="body" idx="4294967295"/>
          </p:nvPr>
        </p:nvSpPr>
        <p:spPr>
          <a:xfrm>
            <a:off x="2955926" y="1060451"/>
            <a:ext cx="7712075" cy="5103813"/>
          </a:xfrm>
        </p:spPr>
        <p:txBody>
          <a:bodyPr>
            <a:normAutofit fontScale="92500"/>
          </a:bodyPr>
          <a:lstStyle/>
          <a:p>
            <a:r>
              <a:rPr lang="en-US" altLang="en-US" dirty="0"/>
              <a:t>Many types</a:t>
            </a:r>
          </a:p>
          <a:p>
            <a:pPr lvl="1"/>
            <a:r>
              <a:rPr lang="en-US" altLang="en-US" b="1" kern="1200" dirty="0">
                <a:solidFill>
                  <a:srgbClr val="006699"/>
                </a:solidFill>
                <a:latin typeface="+mj-lt"/>
                <a:cs typeface="+mn-cs"/>
              </a:rPr>
              <a:t>Public cloud </a:t>
            </a:r>
            <a:r>
              <a:rPr lang="en-US" altLang="en-US" dirty="0"/>
              <a:t>– available via Internet to anyone willing to pay</a:t>
            </a:r>
          </a:p>
          <a:p>
            <a:pPr lvl="1"/>
            <a:r>
              <a:rPr lang="en-US" altLang="en-US" b="1" kern="1200" dirty="0">
                <a:solidFill>
                  <a:srgbClr val="006699"/>
                </a:solidFill>
                <a:latin typeface="+mj-lt"/>
                <a:cs typeface="+mn-cs"/>
              </a:rPr>
              <a:t>Private cloud </a:t>
            </a:r>
            <a:r>
              <a:rPr lang="en-US" altLang="en-US" dirty="0"/>
              <a:t>– run by a company for the company’s own use</a:t>
            </a:r>
          </a:p>
          <a:p>
            <a:pPr lvl="1"/>
            <a:r>
              <a:rPr lang="en-US" altLang="en-US" b="1" kern="1200" dirty="0">
                <a:solidFill>
                  <a:srgbClr val="006699"/>
                </a:solidFill>
                <a:latin typeface="+mj-lt"/>
                <a:cs typeface="+mn-cs"/>
              </a:rPr>
              <a:t>Hybrid cloud </a:t>
            </a:r>
            <a:r>
              <a:rPr lang="en-US" altLang="en-US" dirty="0"/>
              <a:t>– includes both public and private cloud components</a:t>
            </a:r>
          </a:p>
          <a:p>
            <a:pPr lvl="1"/>
            <a:r>
              <a:rPr lang="en-US" altLang="en-US" dirty="0"/>
              <a:t>Software as a Service (</a:t>
            </a:r>
            <a:r>
              <a:rPr lang="en-US" altLang="en-US" b="1" kern="1200" dirty="0">
                <a:solidFill>
                  <a:srgbClr val="006699"/>
                </a:solidFill>
                <a:latin typeface="+mj-lt"/>
                <a:cs typeface="+mn-cs"/>
              </a:rPr>
              <a:t>SaaS</a:t>
            </a:r>
            <a:r>
              <a:rPr lang="en-US" altLang="en-US" dirty="0"/>
              <a:t>) – one or more applications available via the Internet (i.e., word processor)</a:t>
            </a:r>
          </a:p>
          <a:p>
            <a:pPr lvl="1"/>
            <a:r>
              <a:rPr lang="en-US" altLang="en-US" dirty="0"/>
              <a:t>Platform as a Service (</a:t>
            </a:r>
            <a:r>
              <a:rPr lang="en-US" altLang="en-US" b="1" kern="1200" dirty="0">
                <a:solidFill>
                  <a:srgbClr val="006699"/>
                </a:solidFill>
                <a:latin typeface="+mj-lt"/>
                <a:cs typeface="+mn-cs"/>
              </a:rPr>
              <a:t>PaaS</a:t>
            </a:r>
            <a:r>
              <a:rPr lang="en-US" altLang="en-US" dirty="0"/>
              <a:t>) – software stack ready for application use via the Internet (i.e., a database server)</a:t>
            </a:r>
          </a:p>
          <a:p>
            <a:pPr lvl="1"/>
            <a:r>
              <a:rPr lang="en-US" altLang="en-US" dirty="0"/>
              <a:t>Infrastructure as a Service (</a:t>
            </a:r>
            <a:r>
              <a:rPr lang="en-US" altLang="en-US" b="1" kern="1200" dirty="0">
                <a:solidFill>
                  <a:srgbClr val="006699"/>
                </a:solidFill>
                <a:latin typeface="+mj-lt"/>
                <a:cs typeface="+mn-cs"/>
              </a:rPr>
              <a:t>IaaS</a:t>
            </a:r>
            <a:r>
              <a:rPr lang="en-US" altLang="en-US" dirty="0"/>
              <a:t>) – servers or storage available over Internet (i.e., storage available for backup use)</a:t>
            </a:r>
          </a:p>
        </p:txBody>
      </p:sp>
    </p:spTree>
    <p:extLst>
      <p:ext uri="{BB962C8B-B14F-4D97-AF65-F5344CB8AC3E}">
        <p14:creationId xmlns:p14="http://schemas.microsoft.com/office/powerpoint/2010/main" val="2818565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3">
            <a:extLst>
              <a:ext uri="{FF2B5EF4-FFF2-40B4-BE49-F238E27FC236}">
                <a16:creationId xmlns:a16="http://schemas.microsoft.com/office/drawing/2014/main" id="{FD6537A6-ABBB-418B-A303-F33ED361BE06}"/>
              </a:ext>
            </a:extLst>
          </p:cNvPr>
          <p:cNvSpPr>
            <a:spLocks noGrp="1" noChangeArrowheads="1"/>
          </p:cNvSpPr>
          <p:nvPr>
            <p:ph type="body" idx="4294967295"/>
          </p:nvPr>
        </p:nvSpPr>
        <p:spPr>
          <a:xfrm>
            <a:off x="3022600" y="1092201"/>
            <a:ext cx="7645400" cy="1571625"/>
          </a:xfrm>
        </p:spPr>
        <p:txBody>
          <a:bodyPr>
            <a:normAutofit fontScale="85000" lnSpcReduction="20000"/>
          </a:bodyPr>
          <a:lstStyle/>
          <a:p>
            <a:r>
              <a:rPr lang="en-US" altLang="en-US" dirty="0"/>
              <a:t>Cloud computing environments composed of traditional OSes, plus VMMs, plus cloud management tools</a:t>
            </a:r>
          </a:p>
          <a:p>
            <a:pPr lvl="1"/>
            <a:r>
              <a:rPr lang="en-US" altLang="en-US" dirty="0"/>
              <a:t>Internet connectivity requires security like firewalls</a:t>
            </a:r>
            <a:endParaRPr lang="en-US" altLang="en-US" sz="800" dirty="0"/>
          </a:p>
          <a:p>
            <a:pPr lvl="1"/>
            <a:r>
              <a:rPr lang="en-US" altLang="en-US" dirty="0"/>
              <a:t>Load balancers spread traffic across multiple applications</a:t>
            </a:r>
          </a:p>
        </p:txBody>
      </p:sp>
      <p:pic>
        <p:nvPicPr>
          <p:cNvPr id="108547" name="Picture 1" descr="1_21.pdf">
            <a:extLst>
              <a:ext uri="{FF2B5EF4-FFF2-40B4-BE49-F238E27FC236}">
                <a16:creationId xmlns:a16="http://schemas.microsoft.com/office/drawing/2014/main" id="{013FD59D-83E6-4294-8C1F-125F5B808E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1288" y="2800351"/>
            <a:ext cx="4119562"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0D4B5261-AC9E-4876-9921-245A28370181}"/>
              </a:ext>
            </a:extLst>
          </p:cNvPr>
          <p:cNvSpPr txBox="1">
            <a:spLocks noChangeArrowheads="1"/>
          </p:cNvSpPr>
          <p:nvPr/>
        </p:nvSpPr>
        <p:spPr bwMode="auto">
          <a:xfrm>
            <a:off x="2544762" y="220663"/>
            <a:ext cx="812323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a:lstStyle>
          <a:p>
            <a:pPr eaLnBrk="1" hangingPunct="1">
              <a:defRPr/>
            </a:pPr>
            <a:r>
              <a:rPr lang="en-US" altLang="en-US" sz="2800" kern="0" dirty="0"/>
              <a:t>Cloud Computing (cont.)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2697C8B9-0041-4830-8C83-5FF8CFAF01C1}"/>
              </a:ext>
            </a:extLst>
          </p:cNvPr>
          <p:cNvSpPr>
            <a:spLocks noGrp="1" noChangeArrowheads="1"/>
          </p:cNvSpPr>
          <p:nvPr>
            <p:ph type="title" idx="4294967295"/>
          </p:nvPr>
        </p:nvSpPr>
        <p:spPr>
          <a:xfrm>
            <a:off x="2438400" y="73025"/>
            <a:ext cx="8229600" cy="711200"/>
          </a:xfrm>
        </p:spPr>
        <p:txBody>
          <a:bodyPr/>
          <a:lstStyle/>
          <a:p>
            <a:r>
              <a:rPr lang="en-US" altLang="en-US" sz="2800" dirty="0"/>
              <a:t>Real-Time Embedded Systems</a:t>
            </a:r>
          </a:p>
        </p:txBody>
      </p:sp>
      <p:sp>
        <p:nvSpPr>
          <p:cNvPr id="110595" name="Content Placeholder 2">
            <a:extLst>
              <a:ext uri="{FF2B5EF4-FFF2-40B4-BE49-F238E27FC236}">
                <a16:creationId xmlns:a16="http://schemas.microsoft.com/office/drawing/2014/main" id="{265F30E9-05CB-4D61-971C-5E1743F20FFE}"/>
              </a:ext>
            </a:extLst>
          </p:cNvPr>
          <p:cNvSpPr>
            <a:spLocks noGrp="1" noChangeArrowheads="1"/>
          </p:cNvSpPr>
          <p:nvPr>
            <p:ph idx="4294967295"/>
          </p:nvPr>
        </p:nvSpPr>
        <p:spPr>
          <a:xfrm>
            <a:off x="2979738" y="1154114"/>
            <a:ext cx="7688262" cy="4530725"/>
          </a:xfrm>
        </p:spPr>
        <p:txBody>
          <a:bodyPr>
            <a:normAutofit fontScale="92500" lnSpcReduction="10000"/>
          </a:bodyPr>
          <a:lstStyle/>
          <a:p>
            <a:r>
              <a:rPr lang="en-US" altLang="en-US" dirty="0"/>
              <a:t>Real-time embedded systems most prevalent form of computers</a:t>
            </a:r>
          </a:p>
          <a:p>
            <a:pPr lvl="1"/>
            <a:r>
              <a:rPr lang="en-US" altLang="en-US" dirty="0"/>
              <a:t>Vary considerable, special purpose, limited purpose OS,  </a:t>
            </a:r>
            <a:r>
              <a:rPr lang="en-US" altLang="en-US" b="1" kern="1200" dirty="0">
                <a:solidFill>
                  <a:srgbClr val="006699"/>
                </a:solidFill>
                <a:latin typeface="+mj-lt"/>
                <a:cs typeface="+mn-cs"/>
              </a:rPr>
              <a:t>real-time OS</a:t>
            </a:r>
          </a:p>
          <a:p>
            <a:pPr lvl="1"/>
            <a:r>
              <a:rPr lang="en-US" altLang="en-US" dirty="0"/>
              <a:t>Use expanding</a:t>
            </a:r>
          </a:p>
          <a:p>
            <a:r>
              <a:rPr lang="en-US" altLang="en-US" dirty="0"/>
              <a:t>Many other special computing environments as well</a:t>
            </a:r>
          </a:p>
          <a:p>
            <a:pPr lvl="1"/>
            <a:r>
              <a:rPr lang="en-US" altLang="en-US" dirty="0"/>
              <a:t>Some have OSes, some perform tasks without an OS</a:t>
            </a:r>
          </a:p>
          <a:p>
            <a:r>
              <a:rPr lang="en-US" altLang="en-US" dirty="0"/>
              <a:t>Real-time OS has well-defined fixed time constraints</a:t>
            </a:r>
          </a:p>
          <a:p>
            <a:pPr lvl="1"/>
            <a:r>
              <a:rPr lang="en-US" altLang="en-US" dirty="0"/>
              <a:t>Processing </a:t>
            </a:r>
            <a:r>
              <a:rPr lang="en-US" altLang="en-US" b="1" i="1" dirty="0"/>
              <a:t>must</a:t>
            </a:r>
            <a:r>
              <a:rPr lang="en-US" altLang="en-US" dirty="0"/>
              <a:t> be done within constraint</a:t>
            </a:r>
          </a:p>
          <a:p>
            <a:pPr lvl="1"/>
            <a:r>
              <a:rPr lang="en-US" altLang="en-US" dirty="0"/>
              <a:t>Correct operation only if constraints met</a:t>
            </a:r>
          </a:p>
          <a:p>
            <a:pPr lvl="1"/>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8195" y="196755"/>
            <a:ext cx="9131836" cy="6652889"/>
            <a:chOff x="0" y="99288"/>
            <a:chExt cx="4608195" cy="3357245"/>
          </a:xfrm>
        </p:grpSpPr>
        <p:pic>
          <p:nvPicPr>
            <p:cNvPr id="3" name="object 3"/>
            <p:cNvPicPr/>
            <p:nvPr/>
          </p:nvPicPr>
          <p:blipFill>
            <a:blip r:embed="rId2" cstate="print"/>
            <a:stretch>
              <a:fillRect/>
            </a:stretch>
          </p:blipFill>
          <p:spPr>
            <a:xfrm>
              <a:off x="220865" y="99288"/>
              <a:ext cx="4166235" cy="3171825"/>
            </a:xfrm>
            <a:prstGeom prst="rect">
              <a:avLst/>
            </a:prstGeom>
          </p:spPr>
        </p:pic>
        <p:sp>
          <p:nvSpPr>
            <p:cNvPr id="4" name="object 4"/>
            <p:cNvSpPr/>
            <p:nvPr/>
          </p:nvSpPr>
          <p:spPr>
            <a:xfrm>
              <a:off x="0" y="3349777"/>
              <a:ext cx="1536065" cy="106680"/>
            </a:xfrm>
            <a:custGeom>
              <a:avLst/>
              <a:gdLst/>
              <a:ahLst/>
              <a:cxnLst/>
              <a:rect l="l" t="t" r="r" b="b"/>
              <a:pathLst>
                <a:path w="1536065" h="106679">
                  <a:moveTo>
                    <a:pt x="1535976" y="0"/>
                  </a:moveTo>
                  <a:lnTo>
                    <a:pt x="0" y="0"/>
                  </a:lnTo>
                  <a:lnTo>
                    <a:pt x="0" y="106222"/>
                  </a:lnTo>
                  <a:lnTo>
                    <a:pt x="1535976" y="106222"/>
                  </a:lnTo>
                  <a:lnTo>
                    <a:pt x="1535976" y="0"/>
                  </a:lnTo>
                  <a:close/>
                </a:path>
              </a:pathLst>
            </a:custGeom>
            <a:solidFill>
              <a:srgbClr val="C1C1E8"/>
            </a:solidFill>
          </p:spPr>
          <p:txBody>
            <a:bodyPr wrap="square" lIns="0" tIns="0" rIns="0" bIns="0" rtlCol="0"/>
            <a:lstStyle/>
            <a:p>
              <a:endParaRPr sz="3567"/>
            </a:p>
          </p:txBody>
        </p:sp>
        <p:sp>
          <p:nvSpPr>
            <p:cNvPr id="5" name="object 5"/>
            <p:cNvSpPr/>
            <p:nvPr/>
          </p:nvSpPr>
          <p:spPr>
            <a:xfrm>
              <a:off x="1535976" y="3349777"/>
              <a:ext cx="1536065" cy="106680"/>
            </a:xfrm>
            <a:custGeom>
              <a:avLst/>
              <a:gdLst/>
              <a:ahLst/>
              <a:cxnLst/>
              <a:rect l="l" t="t" r="r" b="b"/>
              <a:pathLst>
                <a:path w="1536064" h="106679">
                  <a:moveTo>
                    <a:pt x="1535976" y="0"/>
                  </a:moveTo>
                  <a:lnTo>
                    <a:pt x="0" y="0"/>
                  </a:lnTo>
                  <a:lnTo>
                    <a:pt x="0" y="106222"/>
                  </a:lnTo>
                  <a:lnTo>
                    <a:pt x="1535976" y="106222"/>
                  </a:lnTo>
                  <a:lnTo>
                    <a:pt x="1535976" y="0"/>
                  </a:lnTo>
                  <a:close/>
                </a:path>
              </a:pathLst>
            </a:custGeom>
            <a:solidFill>
              <a:srgbClr val="CCCCEB"/>
            </a:solidFill>
          </p:spPr>
          <p:txBody>
            <a:bodyPr wrap="square" lIns="0" tIns="0" rIns="0" bIns="0" rtlCol="0"/>
            <a:lstStyle/>
            <a:p>
              <a:endParaRPr sz="3567"/>
            </a:p>
          </p:txBody>
        </p:sp>
        <p:sp>
          <p:nvSpPr>
            <p:cNvPr id="6" name="object 6"/>
            <p:cNvSpPr/>
            <p:nvPr/>
          </p:nvSpPr>
          <p:spPr>
            <a:xfrm>
              <a:off x="3071952" y="3349777"/>
              <a:ext cx="1536065" cy="106680"/>
            </a:xfrm>
            <a:custGeom>
              <a:avLst/>
              <a:gdLst/>
              <a:ahLst/>
              <a:cxnLst/>
              <a:rect l="l" t="t" r="r" b="b"/>
              <a:pathLst>
                <a:path w="1536064" h="106679">
                  <a:moveTo>
                    <a:pt x="1535976" y="0"/>
                  </a:moveTo>
                  <a:lnTo>
                    <a:pt x="0" y="0"/>
                  </a:lnTo>
                  <a:lnTo>
                    <a:pt x="0" y="106222"/>
                  </a:lnTo>
                  <a:lnTo>
                    <a:pt x="1535976" y="106222"/>
                  </a:lnTo>
                  <a:lnTo>
                    <a:pt x="1535976" y="0"/>
                  </a:lnTo>
                  <a:close/>
                </a:path>
              </a:pathLst>
            </a:custGeom>
            <a:solidFill>
              <a:srgbClr val="D6D6EF"/>
            </a:solidFill>
          </p:spPr>
          <p:txBody>
            <a:bodyPr wrap="square" lIns="0" tIns="0" rIns="0" bIns="0" rtlCol="0"/>
            <a:lstStyle/>
            <a:p>
              <a:endParaRPr sz="3567"/>
            </a:p>
          </p:txBody>
        </p:sp>
      </p:grpSp>
      <p:sp>
        <p:nvSpPr>
          <p:cNvPr id="7" name="object 7"/>
          <p:cNvSpPr txBox="1"/>
          <p:nvPr/>
        </p:nvSpPr>
        <p:spPr>
          <a:xfrm>
            <a:off x="1584844" y="6645812"/>
            <a:ext cx="2931952" cy="166712"/>
          </a:xfrm>
          <a:prstGeom prst="rect">
            <a:avLst/>
          </a:prstGeom>
        </p:spPr>
        <p:txBody>
          <a:bodyPr vert="horz" wrap="square" lIns="0" tIns="0" rIns="0" bIns="0" rtlCol="0">
            <a:spAutoFit/>
          </a:bodyPr>
          <a:lstStyle/>
          <a:p>
            <a:pPr marL="25168">
              <a:lnSpc>
                <a:spcPts val="1328"/>
              </a:lnSpc>
            </a:pPr>
            <a:r>
              <a:rPr sz="1189" spc="277" dirty="0">
                <a:latin typeface="Calibri"/>
                <a:cs typeface="Calibri"/>
              </a:rPr>
              <a:t>KABhat</a:t>
            </a:r>
            <a:r>
              <a:rPr sz="1189" spc="773" dirty="0">
                <a:latin typeface="Calibri"/>
                <a:cs typeface="Calibri"/>
              </a:rPr>
              <a:t> </a:t>
            </a:r>
            <a:r>
              <a:rPr sz="1189" spc="168" dirty="0">
                <a:latin typeface="Calibri"/>
                <a:cs typeface="Calibri"/>
              </a:rPr>
              <a:t>(Asst.</a:t>
            </a:r>
            <a:r>
              <a:rPr sz="1189" spc="416" dirty="0">
                <a:latin typeface="Calibri"/>
                <a:cs typeface="Calibri"/>
              </a:rPr>
              <a:t> </a:t>
            </a:r>
            <a:r>
              <a:rPr sz="1189" spc="149" dirty="0">
                <a:latin typeface="Calibri"/>
                <a:cs typeface="Calibri"/>
              </a:rPr>
              <a:t>Prof.</a:t>
            </a:r>
            <a:r>
              <a:rPr sz="1189" spc="416" dirty="0">
                <a:latin typeface="Calibri"/>
                <a:cs typeface="Calibri"/>
              </a:rPr>
              <a:t> </a:t>
            </a:r>
            <a:r>
              <a:rPr sz="1189" spc="238" dirty="0">
                <a:latin typeface="Calibri"/>
                <a:cs typeface="Calibri"/>
              </a:rPr>
              <a:t>SoCS</a:t>
            </a:r>
            <a:r>
              <a:rPr sz="1189" spc="248" dirty="0">
                <a:latin typeface="Calibri"/>
                <a:cs typeface="Calibri"/>
              </a:rPr>
              <a:t> </a:t>
            </a:r>
            <a:r>
              <a:rPr sz="1189" spc="277" dirty="0">
                <a:latin typeface="Calibri"/>
                <a:cs typeface="Calibri"/>
              </a:rPr>
              <a:t>UPES)</a:t>
            </a:r>
            <a:endParaRPr sz="1189">
              <a:latin typeface="Calibri"/>
              <a:cs typeface="Calibri"/>
            </a:endParaRPr>
          </a:p>
        </p:txBody>
      </p:sp>
      <p:sp>
        <p:nvSpPr>
          <p:cNvPr id="8" name="object 8"/>
          <p:cNvSpPr txBox="1"/>
          <p:nvPr/>
        </p:nvSpPr>
        <p:spPr>
          <a:xfrm>
            <a:off x="5342475" y="6645812"/>
            <a:ext cx="1502468" cy="166712"/>
          </a:xfrm>
          <a:prstGeom prst="rect">
            <a:avLst/>
          </a:prstGeom>
        </p:spPr>
        <p:txBody>
          <a:bodyPr vert="horz" wrap="square" lIns="0" tIns="0" rIns="0" bIns="0" rtlCol="0">
            <a:spAutoFit/>
          </a:bodyPr>
          <a:lstStyle/>
          <a:p>
            <a:pPr marL="25168">
              <a:lnSpc>
                <a:spcPts val="1328"/>
              </a:lnSpc>
            </a:pPr>
            <a:r>
              <a:rPr sz="1189" spc="168" dirty="0">
                <a:latin typeface="Calibri"/>
                <a:cs typeface="Calibri"/>
              </a:rPr>
              <a:t>Operating</a:t>
            </a:r>
            <a:r>
              <a:rPr sz="1189" spc="218" dirty="0">
                <a:latin typeface="Calibri"/>
                <a:cs typeface="Calibri"/>
              </a:rPr>
              <a:t> </a:t>
            </a:r>
            <a:r>
              <a:rPr sz="1189" spc="149" dirty="0">
                <a:latin typeface="Calibri"/>
                <a:cs typeface="Calibri"/>
              </a:rPr>
              <a:t>System</a:t>
            </a:r>
            <a:endParaRPr sz="1189">
              <a:latin typeface="Calibri"/>
              <a:cs typeface="Calibri"/>
            </a:endParaRPr>
          </a:p>
        </p:txBody>
      </p:sp>
      <p:sp>
        <p:nvSpPr>
          <p:cNvPr id="9" name="object 9"/>
          <p:cNvSpPr txBox="1"/>
          <p:nvPr/>
        </p:nvSpPr>
        <p:spPr>
          <a:xfrm>
            <a:off x="8199025" y="6645812"/>
            <a:ext cx="1356500" cy="166712"/>
          </a:xfrm>
          <a:prstGeom prst="rect">
            <a:avLst/>
          </a:prstGeom>
        </p:spPr>
        <p:txBody>
          <a:bodyPr vert="horz" wrap="square" lIns="0" tIns="0" rIns="0" bIns="0" rtlCol="0">
            <a:spAutoFit/>
          </a:bodyPr>
          <a:lstStyle/>
          <a:p>
            <a:pPr marL="25168">
              <a:lnSpc>
                <a:spcPts val="1328"/>
              </a:lnSpc>
            </a:pPr>
            <a:r>
              <a:rPr sz="1189" spc="188" dirty="0">
                <a:latin typeface="Calibri"/>
                <a:cs typeface="Calibri"/>
              </a:rPr>
              <a:t>August</a:t>
            </a:r>
            <a:r>
              <a:rPr sz="1189" spc="226" dirty="0">
                <a:latin typeface="Calibri"/>
                <a:cs typeface="Calibri"/>
              </a:rPr>
              <a:t> </a:t>
            </a:r>
            <a:r>
              <a:rPr sz="1189" spc="119" dirty="0">
                <a:latin typeface="Calibri"/>
                <a:cs typeface="Calibri"/>
              </a:rPr>
              <a:t>12,</a:t>
            </a:r>
            <a:r>
              <a:rPr sz="1189" spc="238" dirty="0">
                <a:latin typeface="Calibri"/>
                <a:cs typeface="Calibri"/>
              </a:rPr>
              <a:t> </a:t>
            </a:r>
            <a:r>
              <a:rPr sz="1189" spc="79" dirty="0">
                <a:latin typeface="Calibri"/>
                <a:cs typeface="Calibri"/>
              </a:rPr>
              <a:t>2025</a:t>
            </a:r>
            <a:endParaRPr sz="1189">
              <a:latin typeface="Calibri"/>
              <a:cs typeface="Calibri"/>
            </a:endParaRPr>
          </a:p>
        </p:txBody>
      </p:sp>
      <p:sp>
        <p:nvSpPr>
          <p:cNvPr id="10" name="object 10"/>
          <p:cNvSpPr txBox="1">
            <a:spLocks noGrp="1"/>
          </p:cNvSpPr>
          <p:nvPr>
            <p:ph type="sldNum" sz="quarter" idx="7"/>
          </p:nvPr>
        </p:nvSpPr>
        <p:spPr>
          <a:xfrm>
            <a:off x="4241622" y="3353673"/>
            <a:ext cx="314354" cy="101600"/>
          </a:xfrm>
          <a:prstGeom prst="rect">
            <a:avLst/>
          </a:prstGeom>
        </p:spPr>
        <p:txBody>
          <a:bodyPr vert="horz" wrap="square" lIns="0" tIns="0" rIns="0" bIns="0" rtlCol="0">
            <a:spAutoFit/>
          </a:bodyPr>
          <a:lstStyle>
            <a:defPPr>
              <a:defRPr kern="0"/>
            </a:defPPr>
            <a:lvl1pPr>
              <a:defRPr sz="600" b="0" i="0">
                <a:solidFill>
                  <a:schemeClr val="tx1"/>
                </a:solidFill>
                <a:latin typeface="Calibri"/>
                <a:cs typeface="Calibri"/>
              </a:defRPr>
            </a:lvl1pPr>
          </a:lstStyle>
          <a:p>
            <a:pPr marL="166106">
              <a:lnSpc>
                <a:spcPts val="1328"/>
              </a:lnSpc>
            </a:pPr>
            <a:fld id="{81D60167-4931-47E6-BA6A-407CBD079E47}" type="slidenum">
              <a:rPr lang="en-US" spc="60" smtClean="0"/>
              <a:pPr marL="83820">
                <a:lnSpc>
                  <a:spcPts val="670"/>
                </a:lnSpc>
              </a:pPr>
              <a:t>33</a:t>
            </a:fld>
            <a:r>
              <a:rPr lang="en-US" spc="-15"/>
              <a:t> </a:t>
            </a:r>
            <a:r>
              <a:rPr lang="en-US" spc="125"/>
              <a:t>/</a:t>
            </a:r>
            <a:r>
              <a:rPr lang="en-US" spc="-15"/>
              <a:t> </a:t>
            </a:r>
            <a:r>
              <a:rPr lang="en-US" spc="35"/>
              <a:t>35</a:t>
            </a:r>
            <a:endParaRPr spc="69" dirty="0"/>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8194" y="537741"/>
            <a:ext cx="9047527" cy="6311877"/>
            <a:chOff x="0" y="271360"/>
            <a:chExt cx="4565650" cy="3185160"/>
          </a:xfrm>
        </p:grpSpPr>
        <p:pic>
          <p:nvPicPr>
            <p:cNvPr id="3" name="object 3"/>
            <p:cNvPicPr/>
            <p:nvPr/>
          </p:nvPicPr>
          <p:blipFill>
            <a:blip r:embed="rId2" cstate="print"/>
            <a:stretch>
              <a:fillRect/>
            </a:stretch>
          </p:blipFill>
          <p:spPr>
            <a:xfrm>
              <a:off x="138544" y="271360"/>
              <a:ext cx="4394835" cy="3184639"/>
            </a:xfrm>
            <a:prstGeom prst="rect">
              <a:avLst/>
            </a:prstGeom>
          </p:spPr>
        </p:pic>
        <p:sp>
          <p:nvSpPr>
            <p:cNvPr id="4" name="object 4"/>
            <p:cNvSpPr/>
            <p:nvPr/>
          </p:nvSpPr>
          <p:spPr>
            <a:xfrm>
              <a:off x="0" y="3349777"/>
              <a:ext cx="1536065" cy="106680"/>
            </a:xfrm>
            <a:custGeom>
              <a:avLst/>
              <a:gdLst/>
              <a:ahLst/>
              <a:cxnLst/>
              <a:rect l="l" t="t" r="r" b="b"/>
              <a:pathLst>
                <a:path w="1536065" h="106679">
                  <a:moveTo>
                    <a:pt x="1535976" y="0"/>
                  </a:moveTo>
                  <a:lnTo>
                    <a:pt x="0" y="0"/>
                  </a:lnTo>
                  <a:lnTo>
                    <a:pt x="0" y="106222"/>
                  </a:lnTo>
                  <a:lnTo>
                    <a:pt x="1535976" y="106222"/>
                  </a:lnTo>
                  <a:lnTo>
                    <a:pt x="1535976" y="0"/>
                  </a:lnTo>
                  <a:close/>
                </a:path>
              </a:pathLst>
            </a:custGeom>
            <a:solidFill>
              <a:srgbClr val="C1C1E8"/>
            </a:solidFill>
          </p:spPr>
          <p:txBody>
            <a:bodyPr wrap="square" lIns="0" tIns="0" rIns="0" bIns="0" rtlCol="0"/>
            <a:lstStyle/>
            <a:p>
              <a:endParaRPr sz="3567"/>
            </a:p>
          </p:txBody>
        </p:sp>
      </p:grpSp>
      <p:sp>
        <p:nvSpPr>
          <p:cNvPr id="5" name="object 5"/>
          <p:cNvSpPr txBox="1"/>
          <p:nvPr/>
        </p:nvSpPr>
        <p:spPr>
          <a:xfrm>
            <a:off x="1584844" y="6608202"/>
            <a:ext cx="2931952" cy="207141"/>
          </a:xfrm>
          <a:prstGeom prst="rect">
            <a:avLst/>
          </a:prstGeom>
        </p:spPr>
        <p:txBody>
          <a:bodyPr vert="horz" wrap="square" lIns="0" tIns="23909" rIns="0" bIns="0" rtlCol="0">
            <a:spAutoFit/>
          </a:bodyPr>
          <a:lstStyle/>
          <a:p>
            <a:pPr marL="25168">
              <a:spcBef>
                <a:spcPts val="188"/>
              </a:spcBef>
            </a:pPr>
            <a:r>
              <a:rPr sz="1189" spc="277" dirty="0">
                <a:latin typeface="Calibri"/>
                <a:cs typeface="Calibri"/>
              </a:rPr>
              <a:t>KABhat</a:t>
            </a:r>
            <a:r>
              <a:rPr sz="1189" spc="773" dirty="0">
                <a:latin typeface="Calibri"/>
                <a:cs typeface="Calibri"/>
              </a:rPr>
              <a:t> </a:t>
            </a:r>
            <a:r>
              <a:rPr sz="1189" spc="168" dirty="0">
                <a:latin typeface="Calibri"/>
                <a:cs typeface="Calibri"/>
              </a:rPr>
              <a:t>(Asst.</a:t>
            </a:r>
            <a:r>
              <a:rPr sz="1189" spc="416" dirty="0">
                <a:latin typeface="Calibri"/>
                <a:cs typeface="Calibri"/>
              </a:rPr>
              <a:t> </a:t>
            </a:r>
            <a:r>
              <a:rPr sz="1189" spc="149" dirty="0">
                <a:latin typeface="Calibri"/>
                <a:cs typeface="Calibri"/>
              </a:rPr>
              <a:t>Prof.</a:t>
            </a:r>
            <a:r>
              <a:rPr sz="1189" spc="416" dirty="0">
                <a:latin typeface="Calibri"/>
                <a:cs typeface="Calibri"/>
              </a:rPr>
              <a:t> </a:t>
            </a:r>
            <a:r>
              <a:rPr sz="1189" spc="238" dirty="0">
                <a:latin typeface="Calibri"/>
                <a:cs typeface="Calibri"/>
              </a:rPr>
              <a:t>SoCS</a:t>
            </a:r>
            <a:r>
              <a:rPr sz="1189" spc="248" dirty="0">
                <a:latin typeface="Calibri"/>
                <a:cs typeface="Calibri"/>
              </a:rPr>
              <a:t> </a:t>
            </a:r>
            <a:r>
              <a:rPr sz="1189" spc="277" dirty="0">
                <a:latin typeface="Calibri"/>
                <a:cs typeface="Calibri"/>
              </a:rPr>
              <a:t>UPES)</a:t>
            </a:r>
            <a:endParaRPr sz="1189">
              <a:latin typeface="Calibri"/>
              <a:cs typeface="Calibri"/>
            </a:endParaRPr>
          </a:p>
        </p:txBody>
      </p:sp>
      <p:sp>
        <p:nvSpPr>
          <p:cNvPr id="6" name="object 6"/>
          <p:cNvSpPr txBox="1"/>
          <p:nvPr/>
        </p:nvSpPr>
        <p:spPr>
          <a:xfrm>
            <a:off x="4571965" y="6638091"/>
            <a:ext cx="3043945" cy="179536"/>
          </a:xfrm>
          <a:prstGeom prst="rect">
            <a:avLst/>
          </a:prstGeom>
          <a:solidFill>
            <a:srgbClr val="CCCCEB"/>
          </a:solidFill>
        </p:spPr>
        <p:txBody>
          <a:bodyPr vert="horz" wrap="square" lIns="0" tIns="0" rIns="0" bIns="0" rtlCol="0">
            <a:spAutoFit/>
          </a:bodyPr>
          <a:lstStyle/>
          <a:p>
            <a:pPr marL="795296">
              <a:lnSpc>
                <a:spcPts val="1387"/>
              </a:lnSpc>
            </a:pPr>
            <a:r>
              <a:rPr sz="1189" spc="168" dirty="0">
                <a:latin typeface="Calibri"/>
                <a:cs typeface="Calibri"/>
                <a:hlinkClick r:id="rId3" action="ppaction://hlinksldjump"/>
              </a:rPr>
              <a:t>Operating</a:t>
            </a:r>
            <a:r>
              <a:rPr sz="1189" spc="218" dirty="0">
                <a:latin typeface="Calibri"/>
                <a:cs typeface="Calibri"/>
                <a:hlinkClick r:id="rId3" action="ppaction://hlinksldjump"/>
              </a:rPr>
              <a:t> </a:t>
            </a:r>
            <a:r>
              <a:rPr sz="1189" spc="149" dirty="0">
                <a:latin typeface="Calibri"/>
                <a:cs typeface="Calibri"/>
                <a:hlinkClick r:id="rId3" action="ppaction://hlinksldjump"/>
              </a:rPr>
              <a:t>System</a:t>
            </a:r>
            <a:endParaRPr sz="1189">
              <a:latin typeface="Calibri"/>
              <a:cs typeface="Calibri"/>
            </a:endParaRPr>
          </a:p>
        </p:txBody>
      </p:sp>
      <p:sp>
        <p:nvSpPr>
          <p:cNvPr id="7" name="object 7"/>
          <p:cNvSpPr/>
          <p:nvPr/>
        </p:nvSpPr>
        <p:spPr>
          <a:xfrm>
            <a:off x="7615734" y="6638090"/>
            <a:ext cx="3043945" cy="211403"/>
          </a:xfrm>
          <a:custGeom>
            <a:avLst/>
            <a:gdLst/>
            <a:ahLst/>
            <a:cxnLst/>
            <a:rect l="l" t="t" r="r" b="b"/>
            <a:pathLst>
              <a:path w="1536064" h="106679">
                <a:moveTo>
                  <a:pt x="1535976" y="0"/>
                </a:moveTo>
                <a:lnTo>
                  <a:pt x="0" y="0"/>
                </a:lnTo>
                <a:lnTo>
                  <a:pt x="0" y="106222"/>
                </a:lnTo>
                <a:lnTo>
                  <a:pt x="1535976" y="106222"/>
                </a:lnTo>
                <a:lnTo>
                  <a:pt x="1535976" y="0"/>
                </a:lnTo>
                <a:close/>
              </a:path>
            </a:pathLst>
          </a:custGeom>
          <a:solidFill>
            <a:srgbClr val="D6D6EF"/>
          </a:solidFill>
        </p:spPr>
        <p:txBody>
          <a:bodyPr wrap="square" lIns="0" tIns="0" rIns="0" bIns="0" rtlCol="0"/>
          <a:lstStyle/>
          <a:p>
            <a:endParaRPr sz="3567"/>
          </a:p>
        </p:txBody>
      </p:sp>
      <p:sp>
        <p:nvSpPr>
          <p:cNvPr id="8" name="object 8"/>
          <p:cNvSpPr txBox="1"/>
          <p:nvPr/>
        </p:nvSpPr>
        <p:spPr>
          <a:xfrm>
            <a:off x="8199025" y="6608201"/>
            <a:ext cx="1356500" cy="207141"/>
          </a:xfrm>
          <a:prstGeom prst="rect">
            <a:avLst/>
          </a:prstGeom>
        </p:spPr>
        <p:txBody>
          <a:bodyPr vert="horz" wrap="square" lIns="0" tIns="23909" rIns="0" bIns="0" rtlCol="0">
            <a:spAutoFit/>
          </a:bodyPr>
          <a:lstStyle/>
          <a:p>
            <a:pPr marL="25168">
              <a:spcBef>
                <a:spcPts val="188"/>
              </a:spcBef>
            </a:pPr>
            <a:r>
              <a:rPr sz="1189" spc="188" dirty="0">
                <a:latin typeface="Calibri"/>
                <a:cs typeface="Calibri"/>
              </a:rPr>
              <a:t>August</a:t>
            </a:r>
            <a:r>
              <a:rPr sz="1189" spc="226" dirty="0">
                <a:latin typeface="Calibri"/>
                <a:cs typeface="Calibri"/>
              </a:rPr>
              <a:t> </a:t>
            </a:r>
            <a:r>
              <a:rPr sz="1189" spc="119" dirty="0">
                <a:latin typeface="Calibri"/>
                <a:cs typeface="Calibri"/>
              </a:rPr>
              <a:t>12,</a:t>
            </a:r>
            <a:r>
              <a:rPr sz="1189" spc="238" dirty="0">
                <a:latin typeface="Calibri"/>
                <a:cs typeface="Calibri"/>
              </a:rPr>
              <a:t> </a:t>
            </a:r>
            <a:r>
              <a:rPr sz="1189" spc="79" dirty="0">
                <a:latin typeface="Calibri"/>
                <a:cs typeface="Calibri"/>
              </a:rPr>
              <a:t>2025</a:t>
            </a:r>
            <a:endParaRPr sz="1189">
              <a:latin typeface="Calibri"/>
              <a:cs typeface="Calibri"/>
            </a:endParaRPr>
          </a:p>
        </p:txBody>
      </p:sp>
      <p:sp>
        <p:nvSpPr>
          <p:cNvPr id="9" name="object 9"/>
          <p:cNvSpPr txBox="1"/>
          <p:nvPr/>
        </p:nvSpPr>
        <p:spPr>
          <a:xfrm>
            <a:off x="10075862" y="6608201"/>
            <a:ext cx="480689" cy="207141"/>
          </a:xfrm>
          <a:prstGeom prst="rect">
            <a:avLst/>
          </a:prstGeom>
        </p:spPr>
        <p:txBody>
          <a:bodyPr vert="horz" wrap="square" lIns="0" tIns="23909" rIns="0" bIns="0" rtlCol="0">
            <a:spAutoFit/>
          </a:bodyPr>
          <a:lstStyle/>
          <a:p>
            <a:pPr marL="25168">
              <a:spcBef>
                <a:spcPts val="188"/>
              </a:spcBef>
            </a:pPr>
            <a:r>
              <a:rPr sz="1189" spc="119" dirty="0">
                <a:latin typeface="Calibri"/>
                <a:cs typeface="Calibri"/>
              </a:rPr>
              <a:t>7</a:t>
            </a:r>
            <a:r>
              <a:rPr sz="1189" spc="-30" dirty="0">
                <a:latin typeface="Calibri"/>
                <a:cs typeface="Calibri"/>
              </a:rPr>
              <a:t> </a:t>
            </a:r>
            <a:r>
              <a:rPr sz="1189" spc="248" dirty="0">
                <a:latin typeface="Calibri"/>
                <a:cs typeface="Calibri"/>
              </a:rPr>
              <a:t>/</a:t>
            </a:r>
            <a:r>
              <a:rPr sz="1189" spc="-30" dirty="0">
                <a:latin typeface="Calibri"/>
                <a:cs typeface="Calibri"/>
              </a:rPr>
              <a:t> </a:t>
            </a:r>
            <a:r>
              <a:rPr sz="1189" spc="69" dirty="0">
                <a:latin typeface="Calibri"/>
                <a:cs typeface="Calibri"/>
              </a:rPr>
              <a:t>35</a:t>
            </a:r>
            <a:endParaRPr sz="1189">
              <a:latin typeface="Calibri"/>
              <a:cs typeface="Calibri"/>
            </a:endParaRPr>
          </a:p>
        </p:txBody>
      </p:sp>
    </p:spTree>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8194" y="537741"/>
            <a:ext cx="9047527" cy="6311877"/>
            <a:chOff x="0" y="271360"/>
            <a:chExt cx="4565650" cy="3185160"/>
          </a:xfrm>
        </p:grpSpPr>
        <p:pic>
          <p:nvPicPr>
            <p:cNvPr id="3" name="object 3"/>
            <p:cNvPicPr/>
            <p:nvPr/>
          </p:nvPicPr>
          <p:blipFill>
            <a:blip r:embed="rId2" cstate="print"/>
            <a:stretch>
              <a:fillRect/>
            </a:stretch>
          </p:blipFill>
          <p:spPr>
            <a:xfrm>
              <a:off x="138544" y="271360"/>
              <a:ext cx="4360545" cy="3023235"/>
            </a:xfrm>
            <a:prstGeom prst="rect">
              <a:avLst/>
            </a:prstGeom>
          </p:spPr>
        </p:pic>
        <p:sp>
          <p:nvSpPr>
            <p:cNvPr id="4" name="object 4"/>
            <p:cNvSpPr/>
            <p:nvPr/>
          </p:nvSpPr>
          <p:spPr>
            <a:xfrm>
              <a:off x="0" y="3349777"/>
              <a:ext cx="1536065" cy="106680"/>
            </a:xfrm>
            <a:custGeom>
              <a:avLst/>
              <a:gdLst/>
              <a:ahLst/>
              <a:cxnLst/>
              <a:rect l="l" t="t" r="r" b="b"/>
              <a:pathLst>
                <a:path w="1536065" h="106679">
                  <a:moveTo>
                    <a:pt x="1535976" y="0"/>
                  </a:moveTo>
                  <a:lnTo>
                    <a:pt x="0" y="0"/>
                  </a:lnTo>
                  <a:lnTo>
                    <a:pt x="0" y="106222"/>
                  </a:lnTo>
                  <a:lnTo>
                    <a:pt x="1535976" y="106222"/>
                  </a:lnTo>
                  <a:lnTo>
                    <a:pt x="1535976" y="0"/>
                  </a:lnTo>
                  <a:close/>
                </a:path>
              </a:pathLst>
            </a:custGeom>
            <a:solidFill>
              <a:srgbClr val="C1C1E8"/>
            </a:solidFill>
          </p:spPr>
          <p:txBody>
            <a:bodyPr wrap="square" lIns="0" tIns="0" rIns="0" bIns="0" rtlCol="0"/>
            <a:lstStyle/>
            <a:p>
              <a:endParaRPr sz="3567"/>
            </a:p>
          </p:txBody>
        </p:sp>
      </p:grpSp>
      <p:sp>
        <p:nvSpPr>
          <p:cNvPr id="5" name="object 5"/>
          <p:cNvSpPr txBox="1"/>
          <p:nvPr/>
        </p:nvSpPr>
        <p:spPr>
          <a:xfrm>
            <a:off x="1584844" y="6608202"/>
            <a:ext cx="2931952" cy="207141"/>
          </a:xfrm>
          <a:prstGeom prst="rect">
            <a:avLst/>
          </a:prstGeom>
        </p:spPr>
        <p:txBody>
          <a:bodyPr vert="horz" wrap="square" lIns="0" tIns="23909" rIns="0" bIns="0" rtlCol="0">
            <a:spAutoFit/>
          </a:bodyPr>
          <a:lstStyle/>
          <a:p>
            <a:pPr marL="25168">
              <a:spcBef>
                <a:spcPts val="188"/>
              </a:spcBef>
            </a:pPr>
            <a:r>
              <a:rPr sz="1189" spc="277" dirty="0">
                <a:latin typeface="Calibri"/>
                <a:cs typeface="Calibri"/>
              </a:rPr>
              <a:t>KABhat</a:t>
            </a:r>
            <a:r>
              <a:rPr sz="1189" spc="773" dirty="0">
                <a:latin typeface="Calibri"/>
                <a:cs typeface="Calibri"/>
              </a:rPr>
              <a:t> </a:t>
            </a:r>
            <a:r>
              <a:rPr sz="1189" spc="168" dirty="0">
                <a:latin typeface="Calibri"/>
                <a:cs typeface="Calibri"/>
              </a:rPr>
              <a:t>(Asst.</a:t>
            </a:r>
            <a:r>
              <a:rPr sz="1189" spc="416" dirty="0">
                <a:latin typeface="Calibri"/>
                <a:cs typeface="Calibri"/>
              </a:rPr>
              <a:t> </a:t>
            </a:r>
            <a:r>
              <a:rPr sz="1189" spc="149" dirty="0">
                <a:latin typeface="Calibri"/>
                <a:cs typeface="Calibri"/>
              </a:rPr>
              <a:t>Prof.</a:t>
            </a:r>
            <a:r>
              <a:rPr sz="1189" spc="416" dirty="0">
                <a:latin typeface="Calibri"/>
                <a:cs typeface="Calibri"/>
              </a:rPr>
              <a:t> </a:t>
            </a:r>
            <a:r>
              <a:rPr sz="1189" spc="238" dirty="0">
                <a:latin typeface="Calibri"/>
                <a:cs typeface="Calibri"/>
              </a:rPr>
              <a:t>SoCS</a:t>
            </a:r>
            <a:r>
              <a:rPr sz="1189" spc="248" dirty="0">
                <a:latin typeface="Calibri"/>
                <a:cs typeface="Calibri"/>
              </a:rPr>
              <a:t> </a:t>
            </a:r>
            <a:r>
              <a:rPr sz="1189" spc="277" dirty="0">
                <a:latin typeface="Calibri"/>
                <a:cs typeface="Calibri"/>
              </a:rPr>
              <a:t>UPES)</a:t>
            </a:r>
            <a:endParaRPr sz="1189">
              <a:latin typeface="Calibri"/>
              <a:cs typeface="Calibri"/>
            </a:endParaRPr>
          </a:p>
        </p:txBody>
      </p:sp>
      <p:sp>
        <p:nvSpPr>
          <p:cNvPr id="6" name="object 6"/>
          <p:cNvSpPr txBox="1"/>
          <p:nvPr/>
        </p:nvSpPr>
        <p:spPr>
          <a:xfrm>
            <a:off x="4571965" y="6638091"/>
            <a:ext cx="3043945" cy="179536"/>
          </a:xfrm>
          <a:prstGeom prst="rect">
            <a:avLst/>
          </a:prstGeom>
          <a:solidFill>
            <a:srgbClr val="CCCCEB"/>
          </a:solidFill>
        </p:spPr>
        <p:txBody>
          <a:bodyPr vert="horz" wrap="square" lIns="0" tIns="0" rIns="0" bIns="0" rtlCol="0">
            <a:spAutoFit/>
          </a:bodyPr>
          <a:lstStyle/>
          <a:p>
            <a:pPr marL="795296">
              <a:lnSpc>
                <a:spcPts val="1387"/>
              </a:lnSpc>
            </a:pPr>
            <a:r>
              <a:rPr sz="1189" spc="168" dirty="0">
                <a:latin typeface="Calibri"/>
                <a:cs typeface="Calibri"/>
                <a:hlinkClick r:id="rId3" action="ppaction://hlinksldjump"/>
              </a:rPr>
              <a:t>Operating</a:t>
            </a:r>
            <a:r>
              <a:rPr sz="1189" spc="218" dirty="0">
                <a:latin typeface="Calibri"/>
                <a:cs typeface="Calibri"/>
                <a:hlinkClick r:id="rId3" action="ppaction://hlinksldjump"/>
              </a:rPr>
              <a:t> </a:t>
            </a:r>
            <a:r>
              <a:rPr sz="1189" spc="149" dirty="0">
                <a:latin typeface="Calibri"/>
                <a:cs typeface="Calibri"/>
                <a:hlinkClick r:id="rId3" action="ppaction://hlinksldjump"/>
              </a:rPr>
              <a:t>System</a:t>
            </a:r>
            <a:endParaRPr sz="1189">
              <a:latin typeface="Calibri"/>
              <a:cs typeface="Calibri"/>
            </a:endParaRPr>
          </a:p>
        </p:txBody>
      </p:sp>
      <p:sp>
        <p:nvSpPr>
          <p:cNvPr id="7" name="object 7"/>
          <p:cNvSpPr/>
          <p:nvPr/>
        </p:nvSpPr>
        <p:spPr>
          <a:xfrm>
            <a:off x="7615734" y="6638090"/>
            <a:ext cx="3043945" cy="211403"/>
          </a:xfrm>
          <a:custGeom>
            <a:avLst/>
            <a:gdLst/>
            <a:ahLst/>
            <a:cxnLst/>
            <a:rect l="l" t="t" r="r" b="b"/>
            <a:pathLst>
              <a:path w="1536064" h="106679">
                <a:moveTo>
                  <a:pt x="1535976" y="0"/>
                </a:moveTo>
                <a:lnTo>
                  <a:pt x="0" y="0"/>
                </a:lnTo>
                <a:lnTo>
                  <a:pt x="0" y="106222"/>
                </a:lnTo>
                <a:lnTo>
                  <a:pt x="1535976" y="106222"/>
                </a:lnTo>
                <a:lnTo>
                  <a:pt x="1535976" y="0"/>
                </a:lnTo>
                <a:close/>
              </a:path>
            </a:pathLst>
          </a:custGeom>
          <a:solidFill>
            <a:srgbClr val="D6D6EF"/>
          </a:solidFill>
        </p:spPr>
        <p:txBody>
          <a:bodyPr wrap="square" lIns="0" tIns="0" rIns="0" bIns="0" rtlCol="0"/>
          <a:lstStyle/>
          <a:p>
            <a:endParaRPr sz="3567"/>
          </a:p>
        </p:txBody>
      </p:sp>
      <p:sp>
        <p:nvSpPr>
          <p:cNvPr id="8" name="object 8"/>
          <p:cNvSpPr txBox="1"/>
          <p:nvPr/>
        </p:nvSpPr>
        <p:spPr>
          <a:xfrm>
            <a:off x="8199025" y="6608201"/>
            <a:ext cx="1356500" cy="207141"/>
          </a:xfrm>
          <a:prstGeom prst="rect">
            <a:avLst/>
          </a:prstGeom>
        </p:spPr>
        <p:txBody>
          <a:bodyPr vert="horz" wrap="square" lIns="0" tIns="23909" rIns="0" bIns="0" rtlCol="0">
            <a:spAutoFit/>
          </a:bodyPr>
          <a:lstStyle/>
          <a:p>
            <a:pPr marL="25168">
              <a:spcBef>
                <a:spcPts val="188"/>
              </a:spcBef>
            </a:pPr>
            <a:r>
              <a:rPr sz="1189" spc="188" dirty="0">
                <a:latin typeface="Calibri"/>
                <a:cs typeface="Calibri"/>
              </a:rPr>
              <a:t>August</a:t>
            </a:r>
            <a:r>
              <a:rPr sz="1189" spc="226" dirty="0">
                <a:latin typeface="Calibri"/>
                <a:cs typeface="Calibri"/>
              </a:rPr>
              <a:t> </a:t>
            </a:r>
            <a:r>
              <a:rPr sz="1189" spc="119" dirty="0">
                <a:latin typeface="Calibri"/>
                <a:cs typeface="Calibri"/>
              </a:rPr>
              <a:t>12,</a:t>
            </a:r>
            <a:r>
              <a:rPr sz="1189" spc="238" dirty="0">
                <a:latin typeface="Calibri"/>
                <a:cs typeface="Calibri"/>
              </a:rPr>
              <a:t> </a:t>
            </a:r>
            <a:r>
              <a:rPr sz="1189" spc="79" dirty="0">
                <a:latin typeface="Calibri"/>
                <a:cs typeface="Calibri"/>
              </a:rPr>
              <a:t>2025</a:t>
            </a:r>
            <a:endParaRPr sz="1189">
              <a:latin typeface="Calibri"/>
              <a:cs typeface="Calibri"/>
            </a:endParaRPr>
          </a:p>
        </p:txBody>
      </p:sp>
      <p:sp>
        <p:nvSpPr>
          <p:cNvPr id="9" name="object 9"/>
          <p:cNvSpPr txBox="1"/>
          <p:nvPr/>
        </p:nvSpPr>
        <p:spPr>
          <a:xfrm>
            <a:off x="10075862" y="6608201"/>
            <a:ext cx="480689" cy="207141"/>
          </a:xfrm>
          <a:prstGeom prst="rect">
            <a:avLst/>
          </a:prstGeom>
        </p:spPr>
        <p:txBody>
          <a:bodyPr vert="horz" wrap="square" lIns="0" tIns="23909" rIns="0" bIns="0" rtlCol="0">
            <a:spAutoFit/>
          </a:bodyPr>
          <a:lstStyle/>
          <a:p>
            <a:pPr marL="25168">
              <a:spcBef>
                <a:spcPts val="188"/>
              </a:spcBef>
            </a:pPr>
            <a:r>
              <a:rPr sz="1189" spc="119" dirty="0">
                <a:latin typeface="Calibri"/>
                <a:cs typeface="Calibri"/>
              </a:rPr>
              <a:t>8</a:t>
            </a:r>
            <a:r>
              <a:rPr sz="1189" spc="-30" dirty="0">
                <a:latin typeface="Calibri"/>
                <a:cs typeface="Calibri"/>
              </a:rPr>
              <a:t> </a:t>
            </a:r>
            <a:r>
              <a:rPr sz="1189" spc="248" dirty="0">
                <a:latin typeface="Calibri"/>
                <a:cs typeface="Calibri"/>
              </a:rPr>
              <a:t>/</a:t>
            </a:r>
            <a:r>
              <a:rPr sz="1189" spc="-30" dirty="0">
                <a:latin typeface="Calibri"/>
                <a:cs typeface="Calibri"/>
              </a:rPr>
              <a:t> </a:t>
            </a:r>
            <a:r>
              <a:rPr sz="1189" spc="69" dirty="0">
                <a:latin typeface="Calibri"/>
                <a:cs typeface="Calibri"/>
              </a:rPr>
              <a:t>35</a:t>
            </a:r>
            <a:endParaRPr sz="1189">
              <a:latin typeface="Calibri"/>
              <a:cs typeface="Calibri"/>
            </a:endParaRPr>
          </a:p>
        </p:txBody>
      </p:sp>
    </p:spTree>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8194" y="196755"/>
            <a:ext cx="9047527" cy="6652889"/>
            <a:chOff x="0" y="99288"/>
            <a:chExt cx="4565650" cy="3357245"/>
          </a:xfrm>
        </p:grpSpPr>
        <p:pic>
          <p:nvPicPr>
            <p:cNvPr id="3" name="object 3"/>
            <p:cNvPicPr/>
            <p:nvPr/>
          </p:nvPicPr>
          <p:blipFill>
            <a:blip r:embed="rId2" cstate="print"/>
            <a:stretch>
              <a:fillRect/>
            </a:stretch>
          </p:blipFill>
          <p:spPr>
            <a:xfrm>
              <a:off x="158000" y="99288"/>
              <a:ext cx="4291965" cy="3114675"/>
            </a:xfrm>
            <a:prstGeom prst="rect">
              <a:avLst/>
            </a:prstGeom>
          </p:spPr>
        </p:pic>
        <p:sp>
          <p:nvSpPr>
            <p:cNvPr id="4" name="object 4"/>
            <p:cNvSpPr/>
            <p:nvPr/>
          </p:nvSpPr>
          <p:spPr>
            <a:xfrm>
              <a:off x="0" y="3349777"/>
              <a:ext cx="1536065" cy="106680"/>
            </a:xfrm>
            <a:custGeom>
              <a:avLst/>
              <a:gdLst/>
              <a:ahLst/>
              <a:cxnLst/>
              <a:rect l="l" t="t" r="r" b="b"/>
              <a:pathLst>
                <a:path w="1536065" h="106679">
                  <a:moveTo>
                    <a:pt x="1535976" y="0"/>
                  </a:moveTo>
                  <a:lnTo>
                    <a:pt x="0" y="0"/>
                  </a:lnTo>
                  <a:lnTo>
                    <a:pt x="0" y="106222"/>
                  </a:lnTo>
                  <a:lnTo>
                    <a:pt x="1535976" y="106222"/>
                  </a:lnTo>
                  <a:lnTo>
                    <a:pt x="1535976" y="0"/>
                  </a:lnTo>
                  <a:close/>
                </a:path>
              </a:pathLst>
            </a:custGeom>
            <a:solidFill>
              <a:srgbClr val="C1C1E8"/>
            </a:solidFill>
          </p:spPr>
          <p:txBody>
            <a:bodyPr wrap="square" lIns="0" tIns="0" rIns="0" bIns="0" rtlCol="0"/>
            <a:lstStyle/>
            <a:p>
              <a:endParaRPr sz="3567"/>
            </a:p>
          </p:txBody>
        </p:sp>
      </p:grpSp>
      <p:sp>
        <p:nvSpPr>
          <p:cNvPr id="5" name="object 5"/>
          <p:cNvSpPr txBox="1"/>
          <p:nvPr/>
        </p:nvSpPr>
        <p:spPr>
          <a:xfrm>
            <a:off x="1584844" y="6608202"/>
            <a:ext cx="2931952" cy="207141"/>
          </a:xfrm>
          <a:prstGeom prst="rect">
            <a:avLst/>
          </a:prstGeom>
        </p:spPr>
        <p:txBody>
          <a:bodyPr vert="horz" wrap="square" lIns="0" tIns="23909" rIns="0" bIns="0" rtlCol="0">
            <a:spAutoFit/>
          </a:bodyPr>
          <a:lstStyle/>
          <a:p>
            <a:pPr marL="25168">
              <a:spcBef>
                <a:spcPts val="188"/>
              </a:spcBef>
            </a:pPr>
            <a:r>
              <a:rPr sz="1189" spc="277" dirty="0">
                <a:latin typeface="Calibri"/>
                <a:cs typeface="Calibri"/>
              </a:rPr>
              <a:t>KABhat</a:t>
            </a:r>
            <a:r>
              <a:rPr sz="1189" spc="773" dirty="0">
                <a:latin typeface="Calibri"/>
                <a:cs typeface="Calibri"/>
              </a:rPr>
              <a:t> </a:t>
            </a:r>
            <a:r>
              <a:rPr sz="1189" spc="168" dirty="0">
                <a:latin typeface="Calibri"/>
                <a:cs typeface="Calibri"/>
              </a:rPr>
              <a:t>(Asst.</a:t>
            </a:r>
            <a:r>
              <a:rPr sz="1189" spc="416" dirty="0">
                <a:latin typeface="Calibri"/>
                <a:cs typeface="Calibri"/>
              </a:rPr>
              <a:t> </a:t>
            </a:r>
            <a:r>
              <a:rPr sz="1189" spc="149" dirty="0">
                <a:latin typeface="Calibri"/>
                <a:cs typeface="Calibri"/>
              </a:rPr>
              <a:t>Prof.</a:t>
            </a:r>
            <a:r>
              <a:rPr sz="1189" spc="416" dirty="0">
                <a:latin typeface="Calibri"/>
                <a:cs typeface="Calibri"/>
              </a:rPr>
              <a:t> </a:t>
            </a:r>
            <a:r>
              <a:rPr sz="1189" spc="238" dirty="0">
                <a:latin typeface="Calibri"/>
                <a:cs typeface="Calibri"/>
              </a:rPr>
              <a:t>SoCS</a:t>
            </a:r>
            <a:r>
              <a:rPr sz="1189" spc="248" dirty="0">
                <a:latin typeface="Calibri"/>
                <a:cs typeface="Calibri"/>
              </a:rPr>
              <a:t> </a:t>
            </a:r>
            <a:r>
              <a:rPr sz="1189" spc="277" dirty="0">
                <a:latin typeface="Calibri"/>
                <a:cs typeface="Calibri"/>
              </a:rPr>
              <a:t>UPES)</a:t>
            </a:r>
            <a:endParaRPr sz="1189">
              <a:latin typeface="Calibri"/>
              <a:cs typeface="Calibri"/>
            </a:endParaRPr>
          </a:p>
        </p:txBody>
      </p:sp>
      <p:sp>
        <p:nvSpPr>
          <p:cNvPr id="6" name="object 6"/>
          <p:cNvSpPr txBox="1"/>
          <p:nvPr/>
        </p:nvSpPr>
        <p:spPr>
          <a:xfrm>
            <a:off x="4571965" y="6638091"/>
            <a:ext cx="3043945" cy="179536"/>
          </a:xfrm>
          <a:prstGeom prst="rect">
            <a:avLst/>
          </a:prstGeom>
          <a:solidFill>
            <a:srgbClr val="CCCCEB"/>
          </a:solidFill>
        </p:spPr>
        <p:txBody>
          <a:bodyPr vert="horz" wrap="square" lIns="0" tIns="0" rIns="0" bIns="0" rtlCol="0">
            <a:spAutoFit/>
          </a:bodyPr>
          <a:lstStyle/>
          <a:p>
            <a:pPr marL="795296">
              <a:lnSpc>
                <a:spcPts val="1387"/>
              </a:lnSpc>
            </a:pPr>
            <a:r>
              <a:rPr sz="1189" spc="168" dirty="0">
                <a:latin typeface="Calibri"/>
                <a:cs typeface="Calibri"/>
                <a:hlinkClick r:id="rId3" action="ppaction://hlinksldjump"/>
              </a:rPr>
              <a:t>Operating</a:t>
            </a:r>
            <a:r>
              <a:rPr sz="1189" spc="218" dirty="0">
                <a:latin typeface="Calibri"/>
                <a:cs typeface="Calibri"/>
                <a:hlinkClick r:id="rId3" action="ppaction://hlinksldjump"/>
              </a:rPr>
              <a:t> </a:t>
            </a:r>
            <a:r>
              <a:rPr sz="1189" spc="149" dirty="0">
                <a:latin typeface="Calibri"/>
                <a:cs typeface="Calibri"/>
                <a:hlinkClick r:id="rId3" action="ppaction://hlinksldjump"/>
              </a:rPr>
              <a:t>System</a:t>
            </a:r>
            <a:endParaRPr sz="1189">
              <a:latin typeface="Calibri"/>
              <a:cs typeface="Calibri"/>
            </a:endParaRPr>
          </a:p>
        </p:txBody>
      </p:sp>
      <p:sp>
        <p:nvSpPr>
          <p:cNvPr id="7" name="object 7"/>
          <p:cNvSpPr/>
          <p:nvPr/>
        </p:nvSpPr>
        <p:spPr>
          <a:xfrm>
            <a:off x="7615734" y="6638090"/>
            <a:ext cx="3043945" cy="211403"/>
          </a:xfrm>
          <a:custGeom>
            <a:avLst/>
            <a:gdLst/>
            <a:ahLst/>
            <a:cxnLst/>
            <a:rect l="l" t="t" r="r" b="b"/>
            <a:pathLst>
              <a:path w="1536064" h="106679">
                <a:moveTo>
                  <a:pt x="1535976" y="0"/>
                </a:moveTo>
                <a:lnTo>
                  <a:pt x="0" y="0"/>
                </a:lnTo>
                <a:lnTo>
                  <a:pt x="0" y="106222"/>
                </a:lnTo>
                <a:lnTo>
                  <a:pt x="1535976" y="106222"/>
                </a:lnTo>
                <a:lnTo>
                  <a:pt x="1535976" y="0"/>
                </a:lnTo>
                <a:close/>
              </a:path>
            </a:pathLst>
          </a:custGeom>
          <a:solidFill>
            <a:srgbClr val="D6D6EF"/>
          </a:solidFill>
        </p:spPr>
        <p:txBody>
          <a:bodyPr wrap="square" lIns="0" tIns="0" rIns="0" bIns="0" rtlCol="0"/>
          <a:lstStyle/>
          <a:p>
            <a:endParaRPr sz="3567"/>
          </a:p>
        </p:txBody>
      </p:sp>
      <p:sp>
        <p:nvSpPr>
          <p:cNvPr id="8" name="object 8"/>
          <p:cNvSpPr txBox="1"/>
          <p:nvPr/>
        </p:nvSpPr>
        <p:spPr>
          <a:xfrm>
            <a:off x="8199025" y="6608201"/>
            <a:ext cx="1356500" cy="207141"/>
          </a:xfrm>
          <a:prstGeom prst="rect">
            <a:avLst/>
          </a:prstGeom>
        </p:spPr>
        <p:txBody>
          <a:bodyPr vert="horz" wrap="square" lIns="0" tIns="23909" rIns="0" bIns="0" rtlCol="0">
            <a:spAutoFit/>
          </a:bodyPr>
          <a:lstStyle/>
          <a:p>
            <a:pPr marL="25168">
              <a:spcBef>
                <a:spcPts val="188"/>
              </a:spcBef>
            </a:pPr>
            <a:r>
              <a:rPr sz="1189" spc="188" dirty="0">
                <a:latin typeface="Calibri"/>
                <a:cs typeface="Calibri"/>
              </a:rPr>
              <a:t>August</a:t>
            </a:r>
            <a:r>
              <a:rPr sz="1189" spc="226" dirty="0">
                <a:latin typeface="Calibri"/>
                <a:cs typeface="Calibri"/>
              </a:rPr>
              <a:t> </a:t>
            </a:r>
            <a:r>
              <a:rPr sz="1189" spc="119" dirty="0">
                <a:latin typeface="Calibri"/>
                <a:cs typeface="Calibri"/>
              </a:rPr>
              <a:t>12,</a:t>
            </a:r>
            <a:r>
              <a:rPr sz="1189" spc="238" dirty="0">
                <a:latin typeface="Calibri"/>
                <a:cs typeface="Calibri"/>
              </a:rPr>
              <a:t> </a:t>
            </a:r>
            <a:r>
              <a:rPr sz="1189" spc="79" dirty="0">
                <a:latin typeface="Calibri"/>
                <a:cs typeface="Calibri"/>
              </a:rPr>
              <a:t>2025</a:t>
            </a:r>
            <a:endParaRPr sz="1189">
              <a:latin typeface="Calibri"/>
              <a:cs typeface="Calibri"/>
            </a:endParaRPr>
          </a:p>
        </p:txBody>
      </p:sp>
      <p:sp>
        <p:nvSpPr>
          <p:cNvPr id="9" name="object 9"/>
          <p:cNvSpPr txBox="1"/>
          <p:nvPr/>
        </p:nvSpPr>
        <p:spPr>
          <a:xfrm>
            <a:off x="10075862" y="6608201"/>
            <a:ext cx="480689" cy="207141"/>
          </a:xfrm>
          <a:prstGeom prst="rect">
            <a:avLst/>
          </a:prstGeom>
        </p:spPr>
        <p:txBody>
          <a:bodyPr vert="horz" wrap="square" lIns="0" tIns="23909" rIns="0" bIns="0" rtlCol="0">
            <a:spAutoFit/>
          </a:bodyPr>
          <a:lstStyle/>
          <a:p>
            <a:pPr marL="25168">
              <a:spcBef>
                <a:spcPts val="188"/>
              </a:spcBef>
            </a:pPr>
            <a:r>
              <a:rPr sz="1189" spc="119" dirty="0">
                <a:latin typeface="Calibri"/>
                <a:cs typeface="Calibri"/>
              </a:rPr>
              <a:t>9</a:t>
            </a:r>
            <a:r>
              <a:rPr sz="1189" spc="-30" dirty="0">
                <a:latin typeface="Calibri"/>
                <a:cs typeface="Calibri"/>
              </a:rPr>
              <a:t> </a:t>
            </a:r>
            <a:r>
              <a:rPr sz="1189" spc="248" dirty="0">
                <a:latin typeface="Calibri"/>
                <a:cs typeface="Calibri"/>
              </a:rPr>
              <a:t>/</a:t>
            </a:r>
            <a:r>
              <a:rPr sz="1189" spc="-30" dirty="0">
                <a:latin typeface="Calibri"/>
                <a:cs typeface="Calibri"/>
              </a:rPr>
              <a:t> </a:t>
            </a:r>
            <a:r>
              <a:rPr sz="1189" spc="69" dirty="0">
                <a:latin typeface="Calibri"/>
                <a:cs typeface="Calibri"/>
              </a:rPr>
              <a:t>35</a:t>
            </a:r>
            <a:endParaRPr sz="1189">
              <a:latin typeface="Calibri"/>
              <a:cs typeface="Calibri"/>
            </a:endParaRPr>
          </a:p>
        </p:txBody>
      </p:sp>
    </p:spTree>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86597" y="196755"/>
            <a:ext cx="8414577" cy="5990998"/>
          </a:xfrm>
          <a:prstGeom prst="rect">
            <a:avLst/>
          </a:prstGeom>
        </p:spPr>
      </p:pic>
      <p:sp>
        <p:nvSpPr>
          <p:cNvPr id="3" name="object 3"/>
          <p:cNvSpPr/>
          <p:nvPr/>
        </p:nvSpPr>
        <p:spPr>
          <a:xfrm>
            <a:off x="1528196" y="6638090"/>
            <a:ext cx="3043945" cy="211403"/>
          </a:xfrm>
          <a:custGeom>
            <a:avLst/>
            <a:gdLst/>
            <a:ahLst/>
            <a:cxnLst/>
            <a:rect l="l" t="t" r="r" b="b"/>
            <a:pathLst>
              <a:path w="1536065" h="106679">
                <a:moveTo>
                  <a:pt x="1535976" y="0"/>
                </a:moveTo>
                <a:lnTo>
                  <a:pt x="0" y="0"/>
                </a:lnTo>
                <a:lnTo>
                  <a:pt x="0" y="106222"/>
                </a:lnTo>
                <a:lnTo>
                  <a:pt x="1535976" y="106222"/>
                </a:lnTo>
                <a:lnTo>
                  <a:pt x="1535976" y="0"/>
                </a:lnTo>
                <a:close/>
              </a:path>
            </a:pathLst>
          </a:custGeom>
          <a:solidFill>
            <a:srgbClr val="C1C1E8"/>
          </a:solidFill>
        </p:spPr>
        <p:txBody>
          <a:bodyPr wrap="square" lIns="0" tIns="0" rIns="0" bIns="0" rtlCol="0"/>
          <a:lstStyle/>
          <a:p>
            <a:endParaRPr sz="3567"/>
          </a:p>
        </p:txBody>
      </p:sp>
      <p:sp>
        <p:nvSpPr>
          <p:cNvPr id="4" name="object 4"/>
          <p:cNvSpPr txBox="1"/>
          <p:nvPr/>
        </p:nvSpPr>
        <p:spPr>
          <a:xfrm>
            <a:off x="1584844" y="6608202"/>
            <a:ext cx="2931952" cy="207141"/>
          </a:xfrm>
          <a:prstGeom prst="rect">
            <a:avLst/>
          </a:prstGeom>
        </p:spPr>
        <p:txBody>
          <a:bodyPr vert="horz" wrap="square" lIns="0" tIns="23909" rIns="0" bIns="0" rtlCol="0">
            <a:spAutoFit/>
          </a:bodyPr>
          <a:lstStyle/>
          <a:p>
            <a:pPr marL="25168">
              <a:spcBef>
                <a:spcPts val="188"/>
              </a:spcBef>
            </a:pPr>
            <a:r>
              <a:rPr sz="1189" spc="277" dirty="0">
                <a:latin typeface="Calibri"/>
                <a:cs typeface="Calibri"/>
              </a:rPr>
              <a:t>KABhat</a:t>
            </a:r>
            <a:r>
              <a:rPr sz="1189" spc="773" dirty="0">
                <a:latin typeface="Calibri"/>
                <a:cs typeface="Calibri"/>
              </a:rPr>
              <a:t> </a:t>
            </a:r>
            <a:r>
              <a:rPr sz="1189" spc="168" dirty="0">
                <a:latin typeface="Calibri"/>
                <a:cs typeface="Calibri"/>
              </a:rPr>
              <a:t>(Asst.</a:t>
            </a:r>
            <a:r>
              <a:rPr sz="1189" spc="416" dirty="0">
                <a:latin typeface="Calibri"/>
                <a:cs typeface="Calibri"/>
              </a:rPr>
              <a:t> </a:t>
            </a:r>
            <a:r>
              <a:rPr sz="1189" spc="149" dirty="0">
                <a:latin typeface="Calibri"/>
                <a:cs typeface="Calibri"/>
              </a:rPr>
              <a:t>Prof.</a:t>
            </a:r>
            <a:r>
              <a:rPr sz="1189" spc="416" dirty="0">
                <a:latin typeface="Calibri"/>
                <a:cs typeface="Calibri"/>
              </a:rPr>
              <a:t> </a:t>
            </a:r>
            <a:r>
              <a:rPr sz="1189" spc="238" dirty="0">
                <a:latin typeface="Calibri"/>
                <a:cs typeface="Calibri"/>
              </a:rPr>
              <a:t>SoCS</a:t>
            </a:r>
            <a:r>
              <a:rPr sz="1189" spc="248" dirty="0">
                <a:latin typeface="Calibri"/>
                <a:cs typeface="Calibri"/>
              </a:rPr>
              <a:t> </a:t>
            </a:r>
            <a:r>
              <a:rPr sz="1189" spc="277" dirty="0">
                <a:latin typeface="Calibri"/>
                <a:cs typeface="Calibri"/>
              </a:rPr>
              <a:t>UPES)</a:t>
            </a:r>
            <a:endParaRPr sz="1189">
              <a:latin typeface="Calibri"/>
              <a:cs typeface="Calibri"/>
            </a:endParaRPr>
          </a:p>
        </p:txBody>
      </p:sp>
      <p:sp>
        <p:nvSpPr>
          <p:cNvPr id="5" name="object 5"/>
          <p:cNvSpPr txBox="1"/>
          <p:nvPr/>
        </p:nvSpPr>
        <p:spPr>
          <a:xfrm>
            <a:off x="4571965" y="6638091"/>
            <a:ext cx="3043945" cy="179536"/>
          </a:xfrm>
          <a:prstGeom prst="rect">
            <a:avLst/>
          </a:prstGeom>
          <a:solidFill>
            <a:srgbClr val="CCCCEB"/>
          </a:solidFill>
        </p:spPr>
        <p:txBody>
          <a:bodyPr vert="horz" wrap="square" lIns="0" tIns="0" rIns="0" bIns="0" rtlCol="0">
            <a:spAutoFit/>
          </a:bodyPr>
          <a:lstStyle/>
          <a:p>
            <a:pPr marL="795296">
              <a:lnSpc>
                <a:spcPts val="1387"/>
              </a:lnSpc>
            </a:pPr>
            <a:r>
              <a:rPr sz="1189" spc="168" dirty="0">
                <a:latin typeface="Calibri"/>
                <a:cs typeface="Calibri"/>
                <a:hlinkClick r:id="rId3" action="ppaction://hlinksldjump"/>
              </a:rPr>
              <a:t>Operating</a:t>
            </a:r>
            <a:r>
              <a:rPr sz="1189" spc="218" dirty="0">
                <a:latin typeface="Calibri"/>
                <a:cs typeface="Calibri"/>
                <a:hlinkClick r:id="rId3" action="ppaction://hlinksldjump"/>
              </a:rPr>
              <a:t> </a:t>
            </a:r>
            <a:r>
              <a:rPr sz="1189" spc="149" dirty="0">
                <a:latin typeface="Calibri"/>
                <a:cs typeface="Calibri"/>
                <a:hlinkClick r:id="rId3" action="ppaction://hlinksldjump"/>
              </a:rPr>
              <a:t>System</a:t>
            </a:r>
            <a:endParaRPr sz="1189">
              <a:latin typeface="Calibri"/>
              <a:cs typeface="Calibri"/>
            </a:endParaRPr>
          </a:p>
        </p:txBody>
      </p:sp>
      <p:sp>
        <p:nvSpPr>
          <p:cNvPr id="6" name="object 6"/>
          <p:cNvSpPr/>
          <p:nvPr/>
        </p:nvSpPr>
        <p:spPr>
          <a:xfrm>
            <a:off x="7615734" y="6638090"/>
            <a:ext cx="3043945" cy="211403"/>
          </a:xfrm>
          <a:custGeom>
            <a:avLst/>
            <a:gdLst/>
            <a:ahLst/>
            <a:cxnLst/>
            <a:rect l="l" t="t" r="r" b="b"/>
            <a:pathLst>
              <a:path w="1536064" h="106679">
                <a:moveTo>
                  <a:pt x="1535976" y="0"/>
                </a:moveTo>
                <a:lnTo>
                  <a:pt x="0" y="0"/>
                </a:lnTo>
                <a:lnTo>
                  <a:pt x="0" y="106222"/>
                </a:lnTo>
                <a:lnTo>
                  <a:pt x="1535976" y="106222"/>
                </a:lnTo>
                <a:lnTo>
                  <a:pt x="1535976" y="0"/>
                </a:lnTo>
                <a:close/>
              </a:path>
            </a:pathLst>
          </a:custGeom>
          <a:solidFill>
            <a:srgbClr val="D6D6EF"/>
          </a:solidFill>
        </p:spPr>
        <p:txBody>
          <a:bodyPr wrap="square" lIns="0" tIns="0" rIns="0" bIns="0" rtlCol="0"/>
          <a:lstStyle/>
          <a:p>
            <a:endParaRPr sz="3567"/>
          </a:p>
        </p:txBody>
      </p:sp>
      <p:sp>
        <p:nvSpPr>
          <p:cNvPr id="7" name="object 7"/>
          <p:cNvSpPr txBox="1"/>
          <p:nvPr/>
        </p:nvSpPr>
        <p:spPr>
          <a:xfrm>
            <a:off x="8199025" y="6608201"/>
            <a:ext cx="1356500" cy="207141"/>
          </a:xfrm>
          <a:prstGeom prst="rect">
            <a:avLst/>
          </a:prstGeom>
        </p:spPr>
        <p:txBody>
          <a:bodyPr vert="horz" wrap="square" lIns="0" tIns="23909" rIns="0" bIns="0" rtlCol="0">
            <a:spAutoFit/>
          </a:bodyPr>
          <a:lstStyle/>
          <a:p>
            <a:pPr marL="25168">
              <a:spcBef>
                <a:spcPts val="188"/>
              </a:spcBef>
            </a:pPr>
            <a:r>
              <a:rPr sz="1189" spc="188" dirty="0">
                <a:latin typeface="Calibri"/>
                <a:cs typeface="Calibri"/>
              </a:rPr>
              <a:t>August</a:t>
            </a:r>
            <a:r>
              <a:rPr sz="1189" spc="226" dirty="0">
                <a:latin typeface="Calibri"/>
                <a:cs typeface="Calibri"/>
              </a:rPr>
              <a:t> </a:t>
            </a:r>
            <a:r>
              <a:rPr sz="1189" spc="119" dirty="0">
                <a:latin typeface="Calibri"/>
                <a:cs typeface="Calibri"/>
              </a:rPr>
              <a:t>12,</a:t>
            </a:r>
            <a:r>
              <a:rPr sz="1189" spc="238" dirty="0">
                <a:latin typeface="Calibri"/>
                <a:cs typeface="Calibri"/>
              </a:rPr>
              <a:t> </a:t>
            </a:r>
            <a:r>
              <a:rPr sz="1189" spc="79" dirty="0">
                <a:latin typeface="Calibri"/>
                <a:cs typeface="Calibri"/>
              </a:rPr>
              <a:t>2025</a:t>
            </a:r>
            <a:endParaRPr sz="1189">
              <a:latin typeface="Calibri"/>
              <a:cs typeface="Calibri"/>
            </a:endParaRPr>
          </a:p>
        </p:txBody>
      </p:sp>
      <p:sp>
        <p:nvSpPr>
          <p:cNvPr id="8" name="object 8"/>
          <p:cNvSpPr txBox="1"/>
          <p:nvPr/>
        </p:nvSpPr>
        <p:spPr>
          <a:xfrm>
            <a:off x="9983945" y="6608202"/>
            <a:ext cx="571290" cy="207141"/>
          </a:xfrm>
          <a:prstGeom prst="rect">
            <a:avLst/>
          </a:prstGeom>
        </p:spPr>
        <p:txBody>
          <a:bodyPr vert="horz" wrap="square" lIns="0" tIns="23909" rIns="0" bIns="0" rtlCol="0">
            <a:spAutoFit/>
          </a:bodyPr>
          <a:lstStyle/>
          <a:p>
            <a:pPr marL="25168">
              <a:spcBef>
                <a:spcPts val="188"/>
              </a:spcBef>
            </a:pPr>
            <a:r>
              <a:rPr sz="1189" spc="119" dirty="0">
                <a:latin typeface="Calibri"/>
                <a:cs typeface="Calibri"/>
              </a:rPr>
              <a:t>10</a:t>
            </a:r>
            <a:r>
              <a:rPr sz="1189" spc="-30" dirty="0">
                <a:latin typeface="Calibri"/>
                <a:cs typeface="Calibri"/>
              </a:rPr>
              <a:t> </a:t>
            </a:r>
            <a:r>
              <a:rPr sz="1189" spc="248" dirty="0">
                <a:latin typeface="Calibri"/>
                <a:cs typeface="Calibri"/>
              </a:rPr>
              <a:t>/</a:t>
            </a:r>
            <a:r>
              <a:rPr sz="1189" spc="-20" dirty="0">
                <a:latin typeface="Calibri"/>
                <a:cs typeface="Calibri"/>
              </a:rPr>
              <a:t> </a:t>
            </a:r>
            <a:r>
              <a:rPr sz="1189" spc="69" dirty="0">
                <a:latin typeface="Calibri"/>
                <a:cs typeface="Calibri"/>
              </a:rPr>
              <a:t>35</a:t>
            </a:r>
            <a:endParaRPr sz="1189">
              <a:latin typeface="Calibri"/>
              <a:cs typeface="Calibri"/>
            </a:endParaRP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92493" y="706385"/>
            <a:ext cx="7112184" cy="5028361"/>
          </a:xfrm>
          <a:prstGeom prst="rect">
            <a:avLst/>
          </a:prstGeom>
        </p:spPr>
      </p:pic>
      <p:sp>
        <p:nvSpPr>
          <p:cNvPr id="3" name="object 3"/>
          <p:cNvSpPr/>
          <p:nvPr/>
        </p:nvSpPr>
        <p:spPr>
          <a:xfrm>
            <a:off x="1528196" y="6638090"/>
            <a:ext cx="3043945" cy="211403"/>
          </a:xfrm>
          <a:custGeom>
            <a:avLst/>
            <a:gdLst/>
            <a:ahLst/>
            <a:cxnLst/>
            <a:rect l="l" t="t" r="r" b="b"/>
            <a:pathLst>
              <a:path w="1536065" h="106679">
                <a:moveTo>
                  <a:pt x="1535976" y="0"/>
                </a:moveTo>
                <a:lnTo>
                  <a:pt x="0" y="0"/>
                </a:lnTo>
                <a:lnTo>
                  <a:pt x="0" y="106222"/>
                </a:lnTo>
                <a:lnTo>
                  <a:pt x="1535976" y="106222"/>
                </a:lnTo>
                <a:lnTo>
                  <a:pt x="1535976" y="0"/>
                </a:lnTo>
                <a:close/>
              </a:path>
            </a:pathLst>
          </a:custGeom>
          <a:solidFill>
            <a:srgbClr val="C1C1E8"/>
          </a:solidFill>
        </p:spPr>
        <p:txBody>
          <a:bodyPr wrap="square" lIns="0" tIns="0" rIns="0" bIns="0" rtlCol="0"/>
          <a:lstStyle/>
          <a:p>
            <a:endParaRPr sz="3567"/>
          </a:p>
        </p:txBody>
      </p:sp>
      <p:sp>
        <p:nvSpPr>
          <p:cNvPr id="4" name="object 4"/>
          <p:cNvSpPr txBox="1"/>
          <p:nvPr/>
        </p:nvSpPr>
        <p:spPr>
          <a:xfrm>
            <a:off x="1584844" y="6608202"/>
            <a:ext cx="2931952" cy="207141"/>
          </a:xfrm>
          <a:prstGeom prst="rect">
            <a:avLst/>
          </a:prstGeom>
        </p:spPr>
        <p:txBody>
          <a:bodyPr vert="horz" wrap="square" lIns="0" tIns="23909" rIns="0" bIns="0" rtlCol="0">
            <a:spAutoFit/>
          </a:bodyPr>
          <a:lstStyle/>
          <a:p>
            <a:pPr marL="25168">
              <a:spcBef>
                <a:spcPts val="188"/>
              </a:spcBef>
            </a:pPr>
            <a:r>
              <a:rPr sz="1189" spc="277" dirty="0">
                <a:latin typeface="Calibri"/>
                <a:cs typeface="Calibri"/>
              </a:rPr>
              <a:t>KABhat</a:t>
            </a:r>
            <a:r>
              <a:rPr sz="1189" spc="773" dirty="0">
                <a:latin typeface="Calibri"/>
                <a:cs typeface="Calibri"/>
              </a:rPr>
              <a:t> </a:t>
            </a:r>
            <a:r>
              <a:rPr sz="1189" spc="168" dirty="0">
                <a:latin typeface="Calibri"/>
                <a:cs typeface="Calibri"/>
              </a:rPr>
              <a:t>(Asst.</a:t>
            </a:r>
            <a:r>
              <a:rPr sz="1189" spc="416" dirty="0">
                <a:latin typeface="Calibri"/>
                <a:cs typeface="Calibri"/>
              </a:rPr>
              <a:t> </a:t>
            </a:r>
            <a:r>
              <a:rPr sz="1189" spc="149" dirty="0">
                <a:latin typeface="Calibri"/>
                <a:cs typeface="Calibri"/>
              </a:rPr>
              <a:t>Prof.</a:t>
            </a:r>
            <a:r>
              <a:rPr sz="1189" spc="416" dirty="0">
                <a:latin typeface="Calibri"/>
                <a:cs typeface="Calibri"/>
              </a:rPr>
              <a:t> </a:t>
            </a:r>
            <a:r>
              <a:rPr sz="1189" spc="238" dirty="0">
                <a:latin typeface="Calibri"/>
                <a:cs typeface="Calibri"/>
              </a:rPr>
              <a:t>SoCS</a:t>
            </a:r>
            <a:r>
              <a:rPr sz="1189" spc="248" dirty="0">
                <a:latin typeface="Calibri"/>
                <a:cs typeface="Calibri"/>
              </a:rPr>
              <a:t> </a:t>
            </a:r>
            <a:r>
              <a:rPr sz="1189" spc="277" dirty="0">
                <a:latin typeface="Calibri"/>
                <a:cs typeface="Calibri"/>
              </a:rPr>
              <a:t>UPES)</a:t>
            </a:r>
            <a:endParaRPr sz="1189">
              <a:latin typeface="Calibri"/>
              <a:cs typeface="Calibri"/>
            </a:endParaRPr>
          </a:p>
        </p:txBody>
      </p:sp>
      <p:sp>
        <p:nvSpPr>
          <p:cNvPr id="5" name="object 5"/>
          <p:cNvSpPr txBox="1"/>
          <p:nvPr/>
        </p:nvSpPr>
        <p:spPr>
          <a:xfrm>
            <a:off x="4571965" y="6638091"/>
            <a:ext cx="3043945" cy="179536"/>
          </a:xfrm>
          <a:prstGeom prst="rect">
            <a:avLst/>
          </a:prstGeom>
          <a:solidFill>
            <a:srgbClr val="CCCCEB"/>
          </a:solidFill>
        </p:spPr>
        <p:txBody>
          <a:bodyPr vert="horz" wrap="square" lIns="0" tIns="0" rIns="0" bIns="0" rtlCol="0">
            <a:spAutoFit/>
          </a:bodyPr>
          <a:lstStyle/>
          <a:p>
            <a:pPr marL="795296">
              <a:lnSpc>
                <a:spcPts val="1387"/>
              </a:lnSpc>
            </a:pPr>
            <a:r>
              <a:rPr sz="1189" spc="168" dirty="0">
                <a:latin typeface="Calibri"/>
                <a:cs typeface="Calibri"/>
                <a:hlinkClick r:id="rId3" action="ppaction://hlinksldjump"/>
              </a:rPr>
              <a:t>Operating</a:t>
            </a:r>
            <a:r>
              <a:rPr sz="1189" spc="218" dirty="0">
                <a:latin typeface="Calibri"/>
                <a:cs typeface="Calibri"/>
                <a:hlinkClick r:id="rId3" action="ppaction://hlinksldjump"/>
              </a:rPr>
              <a:t> </a:t>
            </a:r>
            <a:r>
              <a:rPr sz="1189" spc="149" dirty="0">
                <a:latin typeface="Calibri"/>
                <a:cs typeface="Calibri"/>
                <a:hlinkClick r:id="rId3" action="ppaction://hlinksldjump"/>
              </a:rPr>
              <a:t>System</a:t>
            </a:r>
            <a:endParaRPr sz="1189">
              <a:latin typeface="Calibri"/>
              <a:cs typeface="Calibri"/>
            </a:endParaRPr>
          </a:p>
        </p:txBody>
      </p:sp>
      <p:sp>
        <p:nvSpPr>
          <p:cNvPr id="6" name="object 6"/>
          <p:cNvSpPr/>
          <p:nvPr/>
        </p:nvSpPr>
        <p:spPr>
          <a:xfrm>
            <a:off x="7615734" y="6638090"/>
            <a:ext cx="3043945" cy="211403"/>
          </a:xfrm>
          <a:custGeom>
            <a:avLst/>
            <a:gdLst/>
            <a:ahLst/>
            <a:cxnLst/>
            <a:rect l="l" t="t" r="r" b="b"/>
            <a:pathLst>
              <a:path w="1536064" h="106679">
                <a:moveTo>
                  <a:pt x="1535976" y="0"/>
                </a:moveTo>
                <a:lnTo>
                  <a:pt x="0" y="0"/>
                </a:lnTo>
                <a:lnTo>
                  <a:pt x="0" y="106222"/>
                </a:lnTo>
                <a:lnTo>
                  <a:pt x="1535976" y="106222"/>
                </a:lnTo>
                <a:lnTo>
                  <a:pt x="1535976" y="0"/>
                </a:lnTo>
                <a:close/>
              </a:path>
            </a:pathLst>
          </a:custGeom>
          <a:solidFill>
            <a:srgbClr val="D6D6EF"/>
          </a:solidFill>
        </p:spPr>
        <p:txBody>
          <a:bodyPr wrap="square" lIns="0" tIns="0" rIns="0" bIns="0" rtlCol="0"/>
          <a:lstStyle/>
          <a:p>
            <a:endParaRPr sz="3567"/>
          </a:p>
        </p:txBody>
      </p:sp>
      <p:sp>
        <p:nvSpPr>
          <p:cNvPr id="7" name="object 7"/>
          <p:cNvSpPr txBox="1"/>
          <p:nvPr/>
        </p:nvSpPr>
        <p:spPr>
          <a:xfrm>
            <a:off x="8199025" y="6608201"/>
            <a:ext cx="1356500" cy="207141"/>
          </a:xfrm>
          <a:prstGeom prst="rect">
            <a:avLst/>
          </a:prstGeom>
        </p:spPr>
        <p:txBody>
          <a:bodyPr vert="horz" wrap="square" lIns="0" tIns="23909" rIns="0" bIns="0" rtlCol="0">
            <a:spAutoFit/>
          </a:bodyPr>
          <a:lstStyle/>
          <a:p>
            <a:pPr marL="25168">
              <a:spcBef>
                <a:spcPts val="188"/>
              </a:spcBef>
            </a:pPr>
            <a:r>
              <a:rPr sz="1189" spc="188" dirty="0">
                <a:latin typeface="Calibri"/>
                <a:cs typeface="Calibri"/>
              </a:rPr>
              <a:t>August</a:t>
            </a:r>
            <a:r>
              <a:rPr sz="1189" spc="226" dirty="0">
                <a:latin typeface="Calibri"/>
                <a:cs typeface="Calibri"/>
              </a:rPr>
              <a:t> </a:t>
            </a:r>
            <a:r>
              <a:rPr sz="1189" spc="119" dirty="0">
                <a:latin typeface="Calibri"/>
                <a:cs typeface="Calibri"/>
              </a:rPr>
              <a:t>12,</a:t>
            </a:r>
            <a:r>
              <a:rPr sz="1189" spc="238" dirty="0">
                <a:latin typeface="Calibri"/>
                <a:cs typeface="Calibri"/>
              </a:rPr>
              <a:t> </a:t>
            </a:r>
            <a:r>
              <a:rPr sz="1189" spc="79" dirty="0">
                <a:latin typeface="Calibri"/>
                <a:cs typeface="Calibri"/>
              </a:rPr>
              <a:t>2025</a:t>
            </a:r>
            <a:endParaRPr sz="1189">
              <a:latin typeface="Calibri"/>
              <a:cs typeface="Calibri"/>
            </a:endParaRPr>
          </a:p>
        </p:txBody>
      </p:sp>
      <p:sp>
        <p:nvSpPr>
          <p:cNvPr id="8" name="object 8"/>
          <p:cNvSpPr txBox="1"/>
          <p:nvPr/>
        </p:nvSpPr>
        <p:spPr>
          <a:xfrm>
            <a:off x="9983945" y="6608202"/>
            <a:ext cx="571290" cy="207141"/>
          </a:xfrm>
          <a:prstGeom prst="rect">
            <a:avLst/>
          </a:prstGeom>
        </p:spPr>
        <p:txBody>
          <a:bodyPr vert="horz" wrap="square" lIns="0" tIns="23909" rIns="0" bIns="0" rtlCol="0">
            <a:spAutoFit/>
          </a:bodyPr>
          <a:lstStyle/>
          <a:p>
            <a:pPr marL="25168">
              <a:spcBef>
                <a:spcPts val="188"/>
              </a:spcBef>
            </a:pPr>
            <a:r>
              <a:rPr sz="1189" spc="119" dirty="0">
                <a:latin typeface="Calibri"/>
                <a:cs typeface="Calibri"/>
              </a:rPr>
              <a:t>11</a:t>
            </a:r>
            <a:r>
              <a:rPr sz="1189" spc="-30" dirty="0">
                <a:latin typeface="Calibri"/>
                <a:cs typeface="Calibri"/>
              </a:rPr>
              <a:t> </a:t>
            </a:r>
            <a:r>
              <a:rPr sz="1189" spc="248" dirty="0">
                <a:latin typeface="Calibri"/>
                <a:cs typeface="Calibri"/>
              </a:rPr>
              <a:t>/</a:t>
            </a:r>
            <a:r>
              <a:rPr sz="1189" spc="-20" dirty="0">
                <a:latin typeface="Calibri"/>
                <a:cs typeface="Calibri"/>
              </a:rPr>
              <a:t> </a:t>
            </a:r>
            <a:r>
              <a:rPr sz="1189" spc="69" dirty="0">
                <a:latin typeface="Calibri"/>
                <a:cs typeface="Calibri"/>
              </a:rPr>
              <a:t>35</a:t>
            </a:r>
            <a:endParaRPr sz="1189">
              <a:latin typeface="Calibri"/>
              <a:cs typeface="Calibri"/>
            </a:endParaRP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FB955E8-3E23-4ED8-ACD1-D8F4ED9EAA88}"/>
              </a:ext>
            </a:extLst>
          </p:cNvPr>
          <p:cNvSpPr>
            <a:spLocks noGrp="1" noChangeArrowheads="1"/>
          </p:cNvSpPr>
          <p:nvPr>
            <p:ph type="title" idx="4294967295"/>
          </p:nvPr>
        </p:nvSpPr>
        <p:spPr>
          <a:xfrm>
            <a:off x="2789696" y="211138"/>
            <a:ext cx="7597321" cy="576262"/>
          </a:xfrm>
        </p:spPr>
        <p:txBody>
          <a:bodyPr/>
          <a:lstStyle/>
          <a:p>
            <a:pPr eaLnBrk="1" hangingPunct="1"/>
            <a:r>
              <a:rPr lang="en-US" altLang="en-US" sz="2800" dirty="0"/>
              <a:t>Migration of data “A” from Disk to Register</a:t>
            </a:r>
          </a:p>
        </p:txBody>
      </p:sp>
      <p:sp>
        <p:nvSpPr>
          <p:cNvPr id="83971" name="Rectangle 3">
            <a:extLst>
              <a:ext uri="{FF2B5EF4-FFF2-40B4-BE49-F238E27FC236}">
                <a16:creationId xmlns:a16="http://schemas.microsoft.com/office/drawing/2014/main" id="{2977E9C9-146A-4591-9F2A-95F7D8433681}"/>
              </a:ext>
            </a:extLst>
          </p:cNvPr>
          <p:cNvSpPr>
            <a:spLocks noGrp="1" noChangeArrowheads="1"/>
          </p:cNvSpPr>
          <p:nvPr>
            <p:ph type="body" idx="4294967295"/>
          </p:nvPr>
        </p:nvSpPr>
        <p:spPr>
          <a:xfrm>
            <a:off x="2330451" y="1233489"/>
            <a:ext cx="7597321" cy="4503283"/>
          </a:xfrm>
        </p:spPr>
        <p:txBody>
          <a:bodyPr>
            <a:normAutofit fontScale="92500" lnSpcReduction="20000"/>
          </a:bodyPr>
          <a:lstStyle/>
          <a:p>
            <a:r>
              <a:rPr lang="en-US" altLang="en-US" dirty="0"/>
              <a:t>Multitasking environments must be careful to use most recent value, no matter where it is stored in the storage hierarchy</a:t>
            </a:r>
            <a:br>
              <a:rPr lang="en-US" altLang="en-US" dirty="0"/>
            </a:br>
            <a:br>
              <a:rPr lang="en-US" altLang="en-US" dirty="0"/>
            </a:br>
            <a:br>
              <a:rPr lang="en-US" altLang="en-US" dirty="0"/>
            </a:br>
            <a:br>
              <a:rPr lang="en-US" altLang="en-US" dirty="0"/>
            </a:br>
            <a:endParaRPr lang="en-US" altLang="en-US" dirty="0"/>
          </a:p>
          <a:p>
            <a:r>
              <a:rPr lang="en-US" altLang="en-US" dirty="0"/>
              <a:t>Multiprocessor environment must provide </a:t>
            </a:r>
            <a:r>
              <a:rPr lang="en-US" altLang="en-US" b="1" dirty="0">
                <a:solidFill>
                  <a:srgbClr val="006699"/>
                </a:solidFill>
                <a:latin typeface="+mj-lt"/>
              </a:rPr>
              <a:t>cache coherency </a:t>
            </a:r>
            <a:r>
              <a:rPr lang="en-US" altLang="en-US" dirty="0"/>
              <a:t>in hardware such that all CPUs have the most recent value in their cache</a:t>
            </a:r>
            <a:endParaRPr lang="en-US" altLang="en-US" sz="800" dirty="0"/>
          </a:p>
          <a:p>
            <a:r>
              <a:rPr lang="en-US" altLang="en-US" dirty="0"/>
              <a:t>Distributed environment situation even more complex</a:t>
            </a:r>
          </a:p>
          <a:p>
            <a:pPr lvl="1"/>
            <a:r>
              <a:rPr lang="en-US" altLang="en-US" dirty="0"/>
              <a:t>Several copies of a datum can exist</a:t>
            </a:r>
          </a:p>
          <a:p>
            <a:pPr lvl="1"/>
            <a:r>
              <a:rPr lang="en-US" altLang="en-US" dirty="0"/>
              <a:t>Various solutions covered in Chapter 19</a:t>
            </a:r>
          </a:p>
        </p:txBody>
      </p:sp>
      <p:pic>
        <p:nvPicPr>
          <p:cNvPr id="83972" name="Picture 2">
            <a:extLst>
              <a:ext uri="{FF2B5EF4-FFF2-40B4-BE49-F238E27FC236}">
                <a16:creationId xmlns:a16="http://schemas.microsoft.com/office/drawing/2014/main" id="{1848E92C-E063-45B0-A246-5F252E49F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4056" y="2135010"/>
            <a:ext cx="5477102" cy="6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CE1C7-38CD-30CF-997B-CBD6F599C04B}"/>
            </a:ext>
          </a:extLst>
        </p:cNvPr>
        <p:cNvGrpSpPr/>
        <p:nvPr/>
      </p:nvGrpSpPr>
      <p:grpSpPr>
        <a:xfrm>
          <a:off x="0" y="0"/>
          <a:ext cx="0" cy="0"/>
          <a:chOff x="0" y="0"/>
          <a:chExt cx="0" cy="0"/>
        </a:xfrm>
      </p:grpSpPr>
      <p:sp>
        <p:nvSpPr>
          <p:cNvPr id="6" name="Rectangle 2">
            <a:extLst>
              <a:ext uri="{FF2B5EF4-FFF2-40B4-BE49-F238E27FC236}">
                <a16:creationId xmlns:a16="http://schemas.microsoft.com/office/drawing/2014/main" id="{1DE0226D-5EAF-326E-46C7-2354639A4B05}"/>
              </a:ext>
            </a:extLst>
          </p:cNvPr>
          <p:cNvSpPr txBox="1">
            <a:spLocks noChangeArrowheads="1"/>
          </p:cNvSpPr>
          <p:nvPr/>
        </p:nvSpPr>
        <p:spPr>
          <a:xfrm>
            <a:off x="1015583" y="588364"/>
            <a:ext cx="8077200" cy="60960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Functions of OS </a:t>
            </a:r>
            <a:r>
              <a:rPr lang="en-US" altLang="en-US" dirty="0" err="1"/>
              <a:t>contd</a:t>
            </a:r>
            <a:r>
              <a:rPr lang="en-US" altLang="en-US" dirty="0"/>
              <a:t>…</a:t>
            </a:r>
          </a:p>
        </p:txBody>
      </p:sp>
      <p:sp>
        <p:nvSpPr>
          <p:cNvPr id="7" name="TextBox 6">
            <a:extLst>
              <a:ext uri="{FF2B5EF4-FFF2-40B4-BE49-F238E27FC236}">
                <a16:creationId xmlns:a16="http://schemas.microsoft.com/office/drawing/2014/main" id="{4EF257CE-5AB8-B1F1-671B-E04D57A9373C}"/>
              </a:ext>
            </a:extLst>
          </p:cNvPr>
          <p:cNvSpPr txBox="1"/>
          <p:nvPr/>
        </p:nvSpPr>
        <p:spPr>
          <a:xfrm>
            <a:off x="374752" y="1105287"/>
            <a:ext cx="11817247" cy="6832640"/>
          </a:xfrm>
          <a:prstGeom prst="rect">
            <a:avLst/>
          </a:prstGeom>
          <a:noFill/>
        </p:spPr>
        <p:txBody>
          <a:bodyPr wrap="square" rtlCol="0">
            <a:spAutoFit/>
          </a:bodyPr>
          <a:lstStyle/>
          <a:p>
            <a:r>
              <a:rPr lang="en-US" sz="2800" b="1" dirty="0"/>
              <a:t>Resource Allocation</a:t>
            </a:r>
            <a:endParaRPr lang="en-US" sz="2800" dirty="0"/>
          </a:p>
          <a:p>
            <a:pPr lvl="0"/>
            <a:r>
              <a:rPr lang="en-US" sz="2800" dirty="0"/>
              <a:t>Allocates CPU time, memory, and I/O resources to various programs and users</a:t>
            </a:r>
          </a:p>
          <a:p>
            <a:r>
              <a:rPr lang="en-US" sz="2800" b="1" dirty="0"/>
              <a:t>System Performance Monitoring</a:t>
            </a:r>
            <a:endParaRPr lang="en-US" sz="2800" dirty="0"/>
          </a:p>
          <a:p>
            <a:pPr lvl="0"/>
            <a:r>
              <a:rPr lang="en-US" sz="2800" dirty="0"/>
              <a:t>Tracks system performance, logs usage stats, and helps in optimization</a:t>
            </a:r>
          </a:p>
          <a:p>
            <a:r>
              <a:rPr lang="en-US" sz="2800" b="1" dirty="0"/>
              <a:t>Networking</a:t>
            </a:r>
            <a:endParaRPr lang="en-US" sz="2800" dirty="0"/>
          </a:p>
          <a:p>
            <a:pPr lvl="0"/>
            <a:r>
              <a:rPr lang="en-US" sz="2800" dirty="0"/>
              <a:t>Manages data exchange between computers in a network</a:t>
            </a:r>
          </a:p>
          <a:p>
            <a:pPr lvl="0"/>
            <a:r>
              <a:rPr lang="en-US" sz="2800" dirty="0"/>
              <a:t>Provides support for network protocols and communication</a:t>
            </a:r>
          </a:p>
          <a:p>
            <a:r>
              <a:rPr lang="en-US" sz="2800" b="1" dirty="0"/>
              <a:t>Error Detection and Handling</a:t>
            </a:r>
            <a:endParaRPr lang="en-US" sz="2800" dirty="0"/>
          </a:p>
          <a:p>
            <a:pPr lvl="0"/>
            <a:r>
              <a:rPr lang="en-US" sz="2800" dirty="0"/>
              <a:t>Detects system errors or malfunctions and takes corrective actions</a:t>
            </a:r>
          </a:p>
          <a:p>
            <a:r>
              <a:rPr lang="en-US" sz="2800" b="1" dirty="0"/>
              <a:t>Job Scheduling (in Batch Systems)</a:t>
            </a:r>
            <a:endParaRPr lang="en-US" sz="2800" dirty="0"/>
          </a:p>
          <a:p>
            <a:pPr lvl="0"/>
            <a:r>
              <a:rPr lang="en-US" sz="2800" dirty="0"/>
              <a:t>Schedules batch jobs for efficient processing in large-scale systems</a:t>
            </a:r>
          </a:p>
          <a:p>
            <a:r>
              <a:rPr lang="en-US" sz="2800" dirty="0"/>
              <a:t> </a:t>
            </a:r>
          </a:p>
          <a:p>
            <a:pPr lvl="0"/>
            <a:endParaRPr lang="en-US" dirty="0"/>
          </a:p>
          <a:p>
            <a:pPr lvl="0"/>
            <a:endParaRPr lang="en-US" sz="2800" dirty="0"/>
          </a:p>
          <a:p>
            <a:pPr marL="457200" indent="-457200">
              <a:buFont typeface="Arial" panose="020B0604020202020204" pitchFamily="34" charset="0"/>
              <a:buChar char="•"/>
            </a:pPr>
            <a:endParaRPr lang="en-US" sz="2800" dirty="0"/>
          </a:p>
        </p:txBody>
      </p:sp>
    </p:spTree>
    <p:extLst>
      <p:ext uri="{BB962C8B-B14F-4D97-AF65-F5344CB8AC3E}">
        <p14:creationId xmlns:p14="http://schemas.microsoft.com/office/powerpoint/2010/main" val="1579912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0638B96-DF2B-4D8C-9A35-46ABC3264B5E}"/>
              </a:ext>
            </a:extLst>
          </p:cNvPr>
          <p:cNvSpPr>
            <a:spLocks noGrp="1" noChangeArrowheads="1"/>
          </p:cNvSpPr>
          <p:nvPr>
            <p:ph type="title" idx="4294967295"/>
          </p:nvPr>
        </p:nvSpPr>
        <p:spPr>
          <a:xfrm>
            <a:off x="2359025" y="212726"/>
            <a:ext cx="7702550" cy="576263"/>
          </a:xfrm>
        </p:spPr>
        <p:txBody>
          <a:bodyPr>
            <a:normAutofit fontScale="90000"/>
          </a:bodyPr>
          <a:lstStyle/>
          <a:p>
            <a:r>
              <a:rPr lang="en-US" altLang="en-US"/>
              <a:t>How a Modern Computer Works</a:t>
            </a:r>
          </a:p>
        </p:txBody>
      </p:sp>
      <p:sp>
        <p:nvSpPr>
          <p:cNvPr id="44035" name="TextBox 3">
            <a:extLst>
              <a:ext uri="{FF2B5EF4-FFF2-40B4-BE49-F238E27FC236}">
                <a16:creationId xmlns:a16="http://schemas.microsoft.com/office/drawing/2014/main" id="{07234D76-D26C-4251-8F66-89C4244B1D8C}"/>
              </a:ext>
            </a:extLst>
          </p:cNvPr>
          <p:cNvSpPr txBox="1">
            <a:spLocks noChangeArrowheads="1"/>
          </p:cNvSpPr>
          <p:nvPr/>
        </p:nvSpPr>
        <p:spPr bwMode="auto">
          <a:xfrm>
            <a:off x="6311901" y="5637214"/>
            <a:ext cx="2874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110000"/>
              <a:buFont typeface="Wingdings" panose="05000000000000000000" pitchFamily="2" charset="2"/>
              <a:buChar char="§"/>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110000"/>
              <a:buFont typeface="Arial" panose="020B0604020202020204" pitchFamily="34" charset="0"/>
              <a:buChar char="•"/>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400" i="1">
                <a:latin typeface="Verdana" panose="020B0604030504040204" pitchFamily="34" charset="0"/>
              </a:rPr>
              <a:t>A von Neumann architecture</a:t>
            </a:r>
          </a:p>
        </p:txBody>
      </p:sp>
      <p:pic>
        <p:nvPicPr>
          <p:cNvPr id="44036" name="Picture 2">
            <a:extLst>
              <a:ext uri="{FF2B5EF4-FFF2-40B4-BE49-F238E27FC236}">
                <a16:creationId xmlns:a16="http://schemas.microsoft.com/office/drawing/2014/main" id="{BDD5B21A-1DF1-4FBF-8A3A-8CDE974C3C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2026" y="1352551"/>
            <a:ext cx="5122863"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BF26148-599A-4FED-894F-98876040554D}"/>
              </a:ext>
            </a:extLst>
          </p:cNvPr>
          <p:cNvSpPr>
            <a:spLocks noGrp="1" noChangeArrowheads="1"/>
          </p:cNvSpPr>
          <p:nvPr>
            <p:ph type="title" idx="4294967295"/>
          </p:nvPr>
        </p:nvSpPr>
        <p:spPr>
          <a:xfrm>
            <a:off x="2544764" y="212726"/>
            <a:ext cx="7553325" cy="576263"/>
          </a:xfrm>
        </p:spPr>
        <p:txBody>
          <a:bodyPr>
            <a:normAutofit fontScale="90000"/>
          </a:bodyPr>
          <a:lstStyle/>
          <a:p>
            <a:pPr eaLnBrk="1" hangingPunct="1"/>
            <a:r>
              <a:rPr lang="en-US" altLang="en-US"/>
              <a:t>Direct Memory Access Structure</a:t>
            </a:r>
          </a:p>
        </p:txBody>
      </p:sp>
      <p:sp>
        <p:nvSpPr>
          <p:cNvPr id="46083" name="Rectangle 3">
            <a:extLst>
              <a:ext uri="{FF2B5EF4-FFF2-40B4-BE49-F238E27FC236}">
                <a16:creationId xmlns:a16="http://schemas.microsoft.com/office/drawing/2014/main" id="{D24405CB-DFA7-47F8-A3F1-1424947399EF}"/>
              </a:ext>
            </a:extLst>
          </p:cNvPr>
          <p:cNvSpPr>
            <a:spLocks noGrp="1" noChangeArrowheads="1"/>
          </p:cNvSpPr>
          <p:nvPr>
            <p:ph type="body" idx="4294967295"/>
          </p:nvPr>
        </p:nvSpPr>
        <p:spPr>
          <a:xfrm>
            <a:off x="2330450" y="1233489"/>
            <a:ext cx="6813550" cy="4056969"/>
          </a:xfrm>
        </p:spPr>
        <p:txBody>
          <a:bodyPr/>
          <a:lstStyle/>
          <a:p>
            <a:r>
              <a:rPr lang="en-US" altLang="en-US" dirty="0"/>
              <a:t>Used for high-speed I/O devices able to transmit information at close to memory speeds</a:t>
            </a:r>
          </a:p>
          <a:p>
            <a:r>
              <a:rPr lang="en-US" altLang="en-US" dirty="0"/>
              <a:t>Device controller transfers blocks of data from buffer storage directly to main memory without CPU intervention</a:t>
            </a:r>
          </a:p>
          <a:p>
            <a:r>
              <a:rPr lang="en-US" altLang="en-US" dirty="0"/>
              <a:t>Only one interrupt is generated per block, rather than the one interrupt per byte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293F34F-C9FD-4545-B67F-0AFEB04F0A3B}"/>
              </a:ext>
            </a:extLst>
          </p:cNvPr>
          <p:cNvSpPr>
            <a:spLocks noGrp="1" noChangeArrowheads="1"/>
          </p:cNvSpPr>
          <p:nvPr>
            <p:ph type="title" idx="4294967295"/>
          </p:nvPr>
        </p:nvSpPr>
        <p:spPr>
          <a:xfrm>
            <a:off x="2419350" y="195263"/>
            <a:ext cx="7670800" cy="576262"/>
          </a:xfrm>
        </p:spPr>
        <p:txBody>
          <a:bodyPr>
            <a:normAutofit fontScale="90000"/>
          </a:bodyPr>
          <a:lstStyle/>
          <a:p>
            <a:pPr eaLnBrk="1" hangingPunct="1"/>
            <a:r>
              <a:rPr lang="en-US" altLang="en-US"/>
              <a:t>Operating-System Operations</a:t>
            </a:r>
          </a:p>
        </p:txBody>
      </p:sp>
      <p:sp>
        <p:nvSpPr>
          <p:cNvPr id="59395" name="Rectangle 3">
            <a:extLst>
              <a:ext uri="{FF2B5EF4-FFF2-40B4-BE49-F238E27FC236}">
                <a16:creationId xmlns:a16="http://schemas.microsoft.com/office/drawing/2014/main" id="{3CA3B3A3-4D5F-45EB-B9C7-25CB392E86A3}"/>
              </a:ext>
            </a:extLst>
          </p:cNvPr>
          <p:cNvSpPr>
            <a:spLocks noGrp="1" noChangeArrowheads="1"/>
          </p:cNvSpPr>
          <p:nvPr>
            <p:ph type="body" idx="4294967295"/>
          </p:nvPr>
        </p:nvSpPr>
        <p:spPr>
          <a:xfrm>
            <a:off x="2362200" y="1154113"/>
            <a:ext cx="7670800" cy="4938712"/>
          </a:xfrm>
        </p:spPr>
        <p:txBody>
          <a:bodyPr/>
          <a:lstStyle/>
          <a:p>
            <a:pPr>
              <a:lnSpc>
                <a:spcPct val="90000"/>
              </a:lnSpc>
            </a:pPr>
            <a:r>
              <a:rPr lang="en-US" altLang="en-US" dirty="0"/>
              <a:t>Bootstrap program – simple code to initialize the system, load the kernel</a:t>
            </a:r>
          </a:p>
          <a:p>
            <a:pPr>
              <a:lnSpc>
                <a:spcPct val="90000"/>
              </a:lnSpc>
            </a:pPr>
            <a:r>
              <a:rPr lang="en-US" altLang="en-US" dirty="0"/>
              <a:t>Kernel loads</a:t>
            </a:r>
          </a:p>
          <a:p>
            <a:pPr>
              <a:lnSpc>
                <a:spcPct val="90000"/>
              </a:lnSpc>
            </a:pPr>
            <a:r>
              <a:rPr lang="en-US" altLang="en-US" dirty="0"/>
              <a:t>Starts </a:t>
            </a:r>
            <a:r>
              <a:rPr lang="en-US" altLang="en-US" b="1" dirty="0">
                <a:solidFill>
                  <a:srgbClr val="006699"/>
                </a:solidFill>
                <a:latin typeface="+mj-lt"/>
              </a:rPr>
              <a:t>system daemons </a:t>
            </a:r>
            <a:r>
              <a:rPr lang="en-US" altLang="en-US" dirty="0"/>
              <a:t>(services provided outside of the kernel)</a:t>
            </a:r>
          </a:p>
          <a:p>
            <a:pPr>
              <a:lnSpc>
                <a:spcPct val="90000"/>
              </a:lnSpc>
            </a:pPr>
            <a:r>
              <a:rPr lang="en-US" altLang="en-US" dirty="0"/>
              <a:t>Kernel</a:t>
            </a:r>
            <a:r>
              <a:rPr lang="en-US" altLang="en-US" b="1" dirty="0">
                <a:solidFill>
                  <a:srgbClr val="3366FF"/>
                </a:solidFill>
              </a:rPr>
              <a:t> </a:t>
            </a:r>
            <a:r>
              <a:rPr lang="en-US" altLang="en-US" b="1" dirty="0">
                <a:solidFill>
                  <a:srgbClr val="006699"/>
                </a:solidFill>
                <a:latin typeface="+mj-lt"/>
              </a:rPr>
              <a:t>interrupt driven </a:t>
            </a:r>
            <a:r>
              <a:rPr lang="en-US" altLang="en-US" dirty="0"/>
              <a:t>(hardware and software)</a:t>
            </a:r>
          </a:p>
          <a:p>
            <a:pPr lvl="1">
              <a:lnSpc>
                <a:spcPct val="90000"/>
              </a:lnSpc>
            </a:pPr>
            <a:r>
              <a:rPr lang="en-US" altLang="en-US" dirty="0"/>
              <a:t>Hardware interrupt by one of the devices </a:t>
            </a:r>
          </a:p>
          <a:p>
            <a:pPr lvl="1">
              <a:lnSpc>
                <a:spcPct val="90000"/>
              </a:lnSpc>
            </a:pPr>
            <a:r>
              <a:rPr lang="en-US" altLang="en-US" dirty="0"/>
              <a:t>Software interrupt (</a:t>
            </a:r>
            <a:r>
              <a:rPr lang="en-US" altLang="en-US" b="1" dirty="0">
                <a:solidFill>
                  <a:srgbClr val="006699"/>
                </a:solidFill>
                <a:latin typeface="+mj-lt"/>
              </a:rPr>
              <a:t>exception</a:t>
            </a:r>
            <a:r>
              <a:rPr lang="en-US" altLang="en-US" b="1" dirty="0">
                <a:solidFill>
                  <a:srgbClr val="3366FF"/>
                </a:solidFill>
              </a:rPr>
              <a:t> </a:t>
            </a:r>
            <a:r>
              <a:rPr lang="en-US" altLang="en-US" dirty="0"/>
              <a:t>or </a:t>
            </a:r>
            <a:r>
              <a:rPr lang="en-US" altLang="en-US" b="1" dirty="0">
                <a:solidFill>
                  <a:srgbClr val="006699"/>
                </a:solidFill>
                <a:latin typeface="+mj-lt"/>
              </a:rPr>
              <a:t>trap</a:t>
            </a:r>
            <a:r>
              <a:rPr lang="en-US" altLang="en-US" dirty="0"/>
              <a:t>):</a:t>
            </a:r>
          </a:p>
          <a:p>
            <a:pPr lvl="2">
              <a:lnSpc>
                <a:spcPct val="90000"/>
              </a:lnSpc>
            </a:pPr>
            <a:r>
              <a:rPr lang="en-US" altLang="en-US" dirty="0"/>
              <a:t>Software error (e.g., division by zero)</a:t>
            </a:r>
            <a:endParaRPr lang="en-US" altLang="en-US" b="1" dirty="0">
              <a:solidFill>
                <a:srgbClr val="3366FF"/>
              </a:solidFill>
            </a:endParaRPr>
          </a:p>
          <a:p>
            <a:pPr lvl="2">
              <a:lnSpc>
                <a:spcPct val="90000"/>
              </a:lnSpc>
            </a:pPr>
            <a:r>
              <a:rPr lang="en-US" altLang="en-US" dirty="0"/>
              <a:t>Request for operating system service – </a:t>
            </a:r>
            <a:r>
              <a:rPr lang="en-US" altLang="en-US" b="1" dirty="0">
                <a:solidFill>
                  <a:srgbClr val="006699"/>
                </a:solidFill>
                <a:latin typeface="+mj-lt"/>
              </a:rPr>
              <a:t>system call</a:t>
            </a:r>
          </a:p>
          <a:p>
            <a:pPr lvl="2">
              <a:lnSpc>
                <a:spcPct val="90000"/>
              </a:lnSpc>
            </a:pPr>
            <a:r>
              <a:rPr lang="en-US" altLang="en-US" dirty="0"/>
              <a:t>Other process problems include infinite loop, processes modifying each other or the operating system</a:t>
            </a:r>
          </a:p>
          <a:p>
            <a:pPr lvl="1">
              <a:lnSpc>
                <a:spcPct val="90000"/>
              </a:lnSpc>
            </a:pP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2E44F3F0-E6BE-450E-AA66-38706C8ED153}"/>
              </a:ext>
            </a:extLst>
          </p:cNvPr>
          <p:cNvSpPr>
            <a:spLocks noGrp="1" noChangeArrowheads="1"/>
          </p:cNvSpPr>
          <p:nvPr>
            <p:ph type="title" idx="4294967295"/>
          </p:nvPr>
        </p:nvSpPr>
        <p:spPr>
          <a:xfrm>
            <a:off x="1225005" y="201613"/>
            <a:ext cx="7704137" cy="576262"/>
          </a:xfrm>
        </p:spPr>
        <p:txBody>
          <a:bodyPr>
            <a:normAutofit/>
          </a:bodyPr>
          <a:lstStyle/>
          <a:p>
            <a:r>
              <a:rPr lang="en-US" altLang="en-US" sz="2800" b="1" dirty="0"/>
              <a:t>Free and Open-Source Operating Systems</a:t>
            </a:r>
          </a:p>
        </p:txBody>
      </p:sp>
      <p:sp>
        <p:nvSpPr>
          <p:cNvPr id="111619" name="Content Placeholder 2">
            <a:extLst>
              <a:ext uri="{FF2B5EF4-FFF2-40B4-BE49-F238E27FC236}">
                <a16:creationId xmlns:a16="http://schemas.microsoft.com/office/drawing/2014/main" id="{4884E438-06FD-4EC5-ACD4-9B0F212ABB7B}"/>
              </a:ext>
            </a:extLst>
          </p:cNvPr>
          <p:cNvSpPr>
            <a:spLocks noGrp="1" noChangeArrowheads="1"/>
          </p:cNvSpPr>
          <p:nvPr>
            <p:ph idx="4294967295"/>
          </p:nvPr>
        </p:nvSpPr>
        <p:spPr>
          <a:xfrm>
            <a:off x="895222" y="960439"/>
            <a:ext cx="10827086" cy="5695948"/>
          </a:xfrm>
        </p:spPr>
        <p:txBody>
          <a:bodyPr>
            <a:normAutofit lnSpcReduction="10000"/>
          </a:bodyPr>
          <a:lstStyle/>
          <a:p>
            <a:r>
              <a:rPr lang="en-US" altLang="en-US" dirty="0"/>
              <a:t>Operating systems made available in source-code format rather than just binary </a:t>
            </a:r>
            <a:r>
              <a:rPr lang="en-US" altLang="en-US" b="1" kern="1200" dirty="0">
                <a:solidFill>
                  <a:srgbClr val="006699"/>
                </a:solidFill>
                <a:latin typeface="+mj-lt"/>
                <a:cs typeface="+mn-cs"/>
              </a:rPr>
              <a:t>closed-source</a:t>
            </a:r>
            <a:r>
              <a:rPr lang="en-US" altLang="en-US" b="1" dirty="0">
                <a:solidFill>
                  <a:srgbClr val="3366FF"/>
                </a:solidFill>
              </a:rPr>
              <a:t> </a:t>
            </a:r>
            <a:r>
              <a:rPr lang="en-US" altLang="en-US" dirty="0"/>
              <a:t>and</a:t>
            </a:r>
            <a:r>
              <a:rPr lang="en-US" altLang="en-US" b="1" dirty="0">
                <a:solidFill>
                  <a:srgbClr val="3366FF"/>
                </a:solidFill>
              </a:rPr>
              <a:t> </a:t>
            </a:r>
            <a:r>
              <a:rPr lang="en-US" altLang="en-US" b="1" kern="1200" dirty="0">
                <a:solidFill>
                  <a:srgbClr val="006699"/>
                </a:solidFill>
                <a:latin typeface="+mj-lt"/>
                <a:cs typeface="+mn-cs"/>
              </a:rPr>
              <a:t>proprietary</a:t>
            </a:r>
          </a:p>
          <a:p>
            <a:r>
              <a:rPr lang="en-US" altLang="en-US" dirty="0"/>
              <a:t>Counter to the </a:t>
            </a:r>
            <a:r>
              <a:rPr lang="en-US" altLang="en-US" b="1" kern="1200" dirty="0">
                <a:solidFill>
                  <a:srgbClr val="006699"/>
                </a:solidFill>
                <a:latin typeface="+mj-lt"/>
                <a:cs typeface="+mn-cs"/>
              </a:rPr>
              <a:t>copy protection </a:t>
            </a:r>
            <a:r>
              <a:rPr lang="en-US" altLang="en-US" dirty="0">
                <a:solidFill>
                  <a:srgbClr val="000000"/>
                </a:solidFill>
              </a:rPr>
              <a:t>and </a:t>
            </a:r>
            <a:r>
              <a:rPr lang="en-US" altLang="en-US" b="1" kern="1200" dirty="0">
                <a:solidFill>
                  <a:srgbClr val="006699"/>
                </a:solidFill>
                <a:latin typeface="+mj-lt"/>
                <a:cs typeface="+mn-cs"/>
              </a:rPr>
              <a:t>Digital Rights Management </a:t>
            </a:r>
            <a:r>
              <a:rPr lang="en-US" altLang="en-US" dirty="0"/>
              <a:t>(</a:t>
            </a:r>
            <a:r>
              <a:rPr lang="en-US" altLang="en-US" b="1" kern="1200" dirty="0">
                <a:solidFill>
                  <a:srgbClr val="006699"/>
                </a:solidFill>
                <a:latin typeface="+mj-lt"/>
                <a:cs typeface="+mn-cs"/>
              </a:rPr>
              <a:t>DRM</a:t>
            </a:r>
            <a:r>
              <a:rPr lang="en-US" altLang="en-US" dirty="0"/>
              <a:t>) </a:t>
            </a:r>
            <a:r>
              <a:rPr lang="en-US" altLang="en-US" dirty="0">
                <a:solidFill>
                  <a:srgbClr val="000000"/>
                </a:solidFill>
              </a:rPr>
              <a:t>movement</a:t>
            </a:r>
            <a:endParaRPr lang="en-US" altLang="en-US" sz="800" dirty="0">
              <a:solidFill>
                <a:srgbClr val="000000"/>
              </a:solidFill>
            </a:endParaRPr>
          </a:p>
          <a:p>
            <a:r>
              <a:rPr lang="en-US" altLang="en-US" dirty="0">
                <a:solidFill>
                  <a:srgbClr val="000000"/>
                </a:solidFill>
              </a:rPr>
              <a:t>Started by </a:t>
            </a:r>
            <a:r>
              <a:rPr lang="en-US" altLang="en-US" b="1" kern="1200" dirty="0">
                <a:solidFill>
                  <a:srgbClr val="006699"/>
                </a:solidFill>
                <a:latin typeface="+mj-lt"/>
                <a:cs typeface="+mn-cs"/>
              </a:rPr>
              <a:t>Free Software Foundation </a:t>
            </a:r>
            <a:r>
              <a:rPr lang="en-US" altLang="en-US" dirty="0">
                <a:solidFill>
                  <a:srgbClr val="000000"/>
                </a:solidFill>
              </a:rPr>
              <a:t>(</a:t>
            </a:r>
            <a:r>
              <a:rPr lang="en-US" altLang="en-US" b="1" kern="1200" dirty="0">
                <a:solidFill>
                  <a:srgbClr val="006699"/>
                </a:solidFill>
                <a:latin typeface="+mj-lt"/>
                <a:cs typeface="+mn-cs"/>
              </a:rPr>
              <a:t>FSF</a:t>
            </a:r>
            <a:r>
              <a:rPr lang="en-US" altLang="en-US" dirty="0"/>
              <a:t>)</a:t>
            </a:r>
            <a:r>
              <a:rPr lang="en-US" altLang="en-US" dirty="0">
                <a:solidFill>
                  <a:srgbClr val="000000"/>
                </a:solidFill>
              </a:rPr>
              <a:t>, which has </a:t>
            </a:r>
            <a:r>
              <a:rPr lang="ja-JP" altLang="en-US" dirty="0">
                <a:solidFill>
                  <a:srgbClr val="000000"/>
                </a:solidFill>
              </a:rPr>
              <a:t>“</a:t>
            </a:r>
            <a:r>
              <a:rPr lang="en-US" altLang="ja-JP" dirty="0">
                <a:solidFill>
                  <a:srgbClr val="000000"/>
                </a:solidFill>
              </a:rPr>
              <a:t>copyleft</a:t>
            </a:r>
            <a:r>
              <a:rPr lang="ja-JP" altLang="en-US" dirty="0">
                <a:solidFill>
                  <a:srgbClr val="000000"/>
                </a:solidFill>
              </a:rPr>
              <a:t>”</a:t>
            </a:r>
            <a:r>
              <a:rPr lang="en-US" altLang="ja-JP" dirty="0">
                <a:solidFill>
                  <a:srgbClr val="000000"/>
                </a:solidFill>
              </a:rPr>
              <a:t> </a:t>
            </a:r>
            <a:r>
              <a:rPr lang="en-US" altLang="ja-JP" b="1" kern="1200" dirty="0">
                <a:solidFill>
                  <a:srgbClr val="006699"/>
                </a:solidFill>
                <a:latin typeface="+mj-lt"/>
                <a:cs typeface="+mn-cs"/>
              </a:rPr>
              <a:t>GNU Public License </a:t>
            </a:r>
            <a:r>
              <a:rPr lang="en-US" altLang="ja-JP" dirty="0"/>
              <a:t>(</a:t>
            </a:r>
            <a:r>
              <a:rPr lang="en-US" altLang="ja-JP" b="1" kern="1200" dirty="0">
                <a:solidFill>
                  <a:srgbClr val="006699"/>
                </a:solidFill>
                <a:latin typeface="+mj-lt"/>
                <a:cs typeface="+mn-cs"/>
              </a:rPr>
              <a:t>GPL</a:t>
            </a:r>
            <a:r>
              <a:rPr lang="en-US" altLang="ja-JP" dirty="0"/>
              <a:t>)</a:t>
            </a:r>
          </a:p>
          <a:p>
            <a:pPr lvl="1"/>
            <a:r>
              <a:rPr lang="en-US" altLang="en-US" sz="1600" dirty="0"/>
              <a:t>Free software and open-source software are two different ideas championed by different groups of people</a:t>
            </a:r>
          </a:p>
          <a:p>
            <a:pPr lvl="2"/>
            <a:r>
              <a:rPr lang="en-US" altLang="en-US" sz="1600" b="1" dirty="0">
                <a:solidFill>
                  <a:srgbClr val="663300"/>
                </a:solidFill>
              </a:rPr>
              <a:t>https://www.gnu.org/philosophy/open-source-misses-the-point.en.html</a:t>
            </a:r>
          </a:p>
          <a:p>
            <a:r>
              <a:rPr lang="en-US" altLang="en-US" dirty="0">
                <a:solidFill>
                  <a:srgbClr val="000000"/>
                </a:solidFill>
              </a:rPr>
              <a:t>Examples include </a:t>
            </a:r>
            <a:r>
              <a:rPr lang="en-US" altLang="en-US" b="1" kern="1200" dirty="0">
                <a:solidFill>
                  <a:srgbClr val="006699"/>
                </a:solidFill>
                <a:latin typeface="+mj-lt"/>
                <a:cs typeface="+mn-cs"/>
              </a:rPr>
              <a:t>GNU/Linux </a:t>
            </a:r>
            <a:r>
              <a:rPr lang="en-US" altLang="en-US" dirty="0"/>
              <a:t>and </a:t>
            </a:r>
            <a:r>
              <a:rPr lang="en-US" altLang="en-US" b="1" kern="1200" dirty="0">
                <a:solidFill>
                  <a:srgbClr val="006699"/>
                </a:solidFill>
                <a:latin typeface="+mj-lt"/>
                <a:cs typeface="+mn-cs"/>
              </a:rPr>
              <a:t>BSD UNIX </a:t>
            </a:r>
            <a:r>
              <a:rPr lang="en-US" altLang="en-US" dirty="0">
                <a:solidFill>
                  <a:srgbClr val="000000"/>
                </a:solidFill>
              </a:rPr>
              <a:t>(including core of </a:t>
            </a:r>
            <a:r>
              <a:rPr lang="en-US" altLang="en-US" b="1" kern="1200" dirty="0">
                <a:solidFill>
                  <a:srgbClr val="006699"/>
                </a:solidFill>
                <a:latin typeface="+mj-lt"/>
                <a:cs typeface="+mn-cs"/>
              </a:rPr>
              <a:t>Mac</a:t>
            </a:r>
            <a:r>
              <a:rPr lang="en-US" altLang="en-US" b="1" dirty="0">
                <a:solidFill>
                  <a:srgbClr val="3366FF"/>
                </a:solidFill>
              </a:rPr>
              <a:t> </a:t>
            </a:r>
            <a:r>
              <a:rPr lang="en-US" altLang="en-US" b="1" kern="1200" dirty="0">
                <a:solidFill>
                  <a:srgbClr val="006699"/>
                </a:solidFill>
                <a:latin typeface="+mj-lt"/>
                <a:cs typeface="+mn-cs"/>
              </a:rPr>
              <a:t>OS X</a:t>
            </a:r>
            <a:r>
              <a:rPr lang="en-US" altLang="en-US" dirty="0">
                <a:solidFill>
                  <a:srgbClr val="000000"/>
                </a:solidFill>
              </a:rPr>
              <a:t>), and many more</a:t>
            </a:r>
          </a:p>
          <a:p>
            <a:r>
              <a:rPr lang="en-US" altLang="en-US" dirty="0">
                <a:solidFill>
                  <a:srgbClr val="000000"/>
                </a:solidFill>
              </a:rPr>
              <a:t>Can use VMM like VMware Player (Free on Windows), </a:t>
            </a:r>
            <a:r>
              <a:rPr lang="en-US" altLang="en-US" dirty="0" err="1">
                <a:solidFill>
                  <a:srgbClr val="000000"/>
                </a:solidFill>
              </a:rPr>
              <a:t>Virtualbox</a:t>
            </a:r>
            <a:r>
              <a:rPr lang="en-US" altLang="en-US" dirty="0">
                <a:solidFill>
                  <a:srgbClr val="000000"/>
                </a:solidFill>
              </a:rPr>
              <a:t> (open source and free on many platforms - </a:t>
            </a:r>
            <a:r>
              <a:rPr lang="en-US" altLang="en-US" dirty="0"/>
              <a:t>http://www.virtualbox.com) </a:t>
            </a:r>
          </a:p>
          <a:p>
            <a:pPr lvl="1"/>
            <a:r>
              <a:rPr lang="en-US" altLang="en-US" dirty="0">
                <a:solidFill>
                  <a:srgbClr val="000000"/>
                </a:solidFill>
              </a:rPr>
              <a:t>Use to run guest operating systems for exploration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3622BC2-D8A3-4714-B19A-26A06CC05772}"/>
              </a:ext>
            </a:extLst>
          </p:cNvPr>
          <p:cNvSpPr>
            <a:spLocks noGrp="1" noChangeArrowheads="1"/>
          </p:cNvSpPr>
          <p:nvPr>
            <p:ph type="title" idx="4294967295"/>
          </p:nvPr>
        </p:nvSpPr>
        <p:spPr>
          <a:xfrm>
            <a:off x="2792413" y="204788"/>
            <a:ext cx="7194550" cy="576262"/>
          </a:xfrm>
        </p:spPr>
        <p:txBody>
          <a:bodyPr>
            <a:normAutofit fontScale="90000"/>
          </a:bodyPr>
          <a:lstStyle/>
          <a:p>
            <a:pPr eaLnBrk="1" hangingPunct="1"/>
            <a:r>
              <a:rPr lang="en-US" altLang="en-US"/>
              <a:t>Virtualization</a:t>
            </a:r>
          </a:p>
        </p:txBody>
      </p:sp>
      <p:sp>
        <p:nvSpPr>
          <p:cNvPr id="90115" name="Rectangle 3">
            <a:extLst>
              <a:ext uri="{FF2B5EF4-FFF2-40B4-BE49-F238E27FC236}">
                <a16:creationId xmlns:a16="http://schemas.microsoft.com/office/drawing/2014/main" id="{C3AAFBD5-73DB-46BC-A327-5E1260FD7D4E}"/>
              </a:ext>
            </a:extLst>
          </p:cNvPr>
          <p:cNvSpPr>
            <a:spLocks noGrp="1" noChangeArrowheads="1"/>
          </p:cNvSpPr>
          <p:nvPr>
            <p:ph type="body" idx="4294967295"/>
          </p:nvPr>
        </p:nvSpPr>
        <p:spPr>
          <a:xfrm>
            <a:off x="2330450" y="1233489"/>
            <a:ext cx="7740650" cy="4530725"/>
          </a:xfrm>
        </p:spPr>
        <p:txBody>
          <a:bodyPr>
            <a:normAutofit fontScale="92500" lnSpcReduction="20000"/>
          </a:bodyPr>
          <a:lstStyle/>
          <a:p>
            <a:r>
              <a:rPr lang="en-US" altLang="en-US" dirty="0"/>
              <a:t>Allows operating systems to run applications within other OSes</a:t>
            </a:r>
          </a:p>
          <a:p>
            <a:pPr lvl="1"/>
            <a:r>
              <a:rPr lang="en-US" altLang="en-US" dirty="0"/>
              <a:t>Vast and growing industry</a:t>
            </a:r>
            <a:endParaRPr lang="en-US" altLang="en-US" sz="800" dirty="0"/>
          </a:p>
          <a:p>
            <a:r>
              <a:rPr lang="en-US" altLang="en-US" b="1" dirty="0">
                <a:solidFill>
                  <a:srgbClr val="006699"/>
                </a:solidFill>
                <a:latin typeface="+mj-lt"/>
              </a:rPr>
              <a:t>Emulation</a:t>
            </a:r>
            <a:r>
              <a:rPr lang="en-US" altLang="en-US" dirty="0"/>
              <a:t> used when source CPU type different from target type (i.e. PowerPC to Intel x86)</a:t>
            </a:r>
          </a:p>
          <a:p>
            <a:pPr lvl="1"/>
            <a:r>
              <a:rPr lang="en-US" altLang="en-US" dirty="0"/>
              <a:t>Generally slowest method</a:t>
            </a:r>
          </a:p>
          <a:p>
            <a:pPr lvl="1"/>
            <a:r>
              <a:rPr lang="en-US" altLang="en-US" dirty="0"/>
              <a:t>When computer language not compiled to native code – </a:t>
            </a:r>
            <a:r>
              <a:rPr lang="en-US" altLang="en-US" b="1" dirty="0">
                <a:solidFill>
                  <a:srgbClr val="006699"/>
                </a:solidFill>
                <a:latin typeface="+mj-lt"/>
              </a:rPr>
              <a:t>Interpretation</a:t>
            </a:r>
          </a:p>
          <a:p>
            <a:r>
              <a:rPr lang="en-US" altLang="en-US" b="1" dirty="0">
                <a:solidFill>
                  <a:srgbClr val="006699"/>
                </a:solidFill>
                <a:latin typeface="+mj-lt"/>
              </a:rPr>
              <a:t>Virtualization</a:t>
            </a:r>
            <a:r>
              <a:rPr lang="en-US" altLang="en-US" dirty="0"/>
              <a:t> – OS natively compiled for CPU, running </a:t>
            </a:r>
            <a:r>
              <a:rPr lang="en-US" altLang="en-US" b="1" dirty="0">
                <a:solidFill>
                  <a:srgbClr val="006699"/>
                </a:solidFill>
                <a:latin typeface="+mj-lt"/>
              </a:rPr>
              <a:t>guest</a:t>
            </a:r>
            <a:r>
              <a:rPr lang="en-US" altLang="en-US" dirty="0"/>
              <a:t> OSes  also natively compiled </a:t>
            </a:r>
          </a:p>
          <a:p>
            <a:pPr lvl="1"/>
            <a:r>
              <a:rPr lang="en-US" altLang="en-US" dirty="0"/>
              <a:t>Consider VMware running WinXP guests, each running applications, all on native WinXP </a:t>
            </a:r>
            <a:r>
              <a:rPr lang="en-US" altLang="en-US" b="1" dirty="0">
                <a:solidFill>
                  <a:srgbClr val="006699"/>
                </a:solidFill>
                <a:latin typeface="+mj-lt"/>
              </a:rPr>
              <a:t>host </a:t>
            </a:r>
            <a:r>
              <a:rPr lang="en-US" altLang="en-US" dirty="0"/>
              <a:t>OS</a:t>
            </a:r>
          </a:p>
          <a:p>
            <a:pPr lvl="1"/>
            <a:r>
              <a:rPr lang="en-US" altLang="en-US" b="1" dirty="0">
                <a:solidFill>
                  <a:srgbClr val="006699"/>
                </a:solidFill>
                <a:latin typeface="+mj-lt"/>
              </a:rPr>
              <a:t>VMM</a:t>
            </a:r>
            <a:r>
              <a:rPr lang="en-US" altLang="en-US" dirty="0"/>
              <a:t> (virtual machine Manager) provides virtualization services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AAFF784-E85C-41DD-9564-2AFE9F2AF854}"/>
              </a:ext>
            </a:extLst>
          </p:cNvPr>
          <p:cNvSpPr>
            <a:spLocks noGrp="1" noChangeArrowheads="1"/>
          </p:cNvSpPr>
          <p:nvPr>
            <p:ph type="title" idx="4294967295"/>
          </p:nvPr>
        </p:nvSpPr>
        <p:spPr>
          <a:xfrm>
            <a:off x="2641601" y="206376"/>
            <a:ext cx="7400925" cy="576263"/>
          </a:xfrm>
        </p:spPr>
        <p:txBody>
          <a:bodyPr>
            <a:normAutofit fontScale="90000"/>
          </a:bodyPr>
          <a:lstStyle/>
          <a:p>
            <a:pPr eaLnBrk="1" hangingPunct="1"/>
            <a:r>
              <a:rPr lang="en-US" altLang="en-US"/>
              <a:t>Virtualization (cont.)</a:t>
            </a:r>
          </a:p>
        </p:txBody>
      </p:sp>
      <p:sp>
        <p:nvSpPr>
          <p:cNvPr id="92163" name="Rectangle 3">
            <a:extLst>
              <a:ext uri="{FF2B5EF4-FFF2-40B4-BE49-F238E27FC236}">
                <a16:creationId xmlns:a16="http://schemas.microsoft.com/office/drawing/2014/main" id="{739FC5C6-2924-4E47-B256-294439530617}"/>
              </a:ext>
            </a:extLst>
          </p:cNvPr>
          <p:cNvSpPr>
            <a:spLocks noGrp="1" noChangeArrowheads="1"/>
          </p:cNvSpPr>
          <p:nvPr>
            <p:ph type="body" idx="4294967295"/>
          </p:nvPr>
        </p:nvSpPr>
        <p:spPr>
          <a:xfrm>
            <a:off x="2330451" y="1233489"/>
            <a:ext cx="7712075" cy="4530725"/>
          </a:xfrm>
        </p:spPr>
        <p:txBody>
          <a:bodyPr>
            <a:normAutofit fontScale="92500" lnSpcReduction="10000"/>
          </a:bodyPr>
          <a:lstStyle/>
          <a:p>
            <a:r>
              <a:rPr lang="en-US" altLang="en-US" dirty="0"/>
              <a:t>Use cases involve laptops and desktops running multiple OSes for exploration or compatibility</a:t>
            </a:r>
          </a:p>
          <a:p>
            <a:pPr lvl="1"/>
            <a:r>
              <a:rPr lang="en-US" altLang="en-US" dirty="0"/>
              <a:t>Apple laptop running Mac OS X host, Windows as a guest</a:t>
            </a:r>
          </a:p>
          <a:p>
            <a:pPr lvl="1"/>
            <a:r>
              <a:rPr lang="en-US" altLang="en-US" dirty="0"/>
              <a:t>Developing apps for multiple OSes without having multiple systems</a:t>
            </a:r>
          </a:p>
          <a:p>
            <a:pPr lvl="1"/>
            <a:r>
              <a:rPr lang="en-US" altLang="en-US" dirty="0"/>
              <a:t>Quality assurance testing applications without having multiple systems</a:t>
            </a:r>
          </a:p>
          <a:p>
            <a:pPr lvl="1"/>
            <a:r>
              <a:rPr lang="en-US" altLang="en-US" dirty="0"/>
              <a:t>Executing and managing compute environments within data centers</a:t>
            </a:r>
          </a:p>
          <a:p>
            <a:r>
              <a:rPr lang="en-US" altLang="en-US" dirty="0"/>
              <a:t>VMM can run natively, in which case they are also the host</a:t>
            </a:r>
          </a:p>
          <a:p>
            <a:pPr lvl="1"/>
            <a:r>
              <a:rPr lang="en-US" altLang="en-US" dirty="0"/>
              <a:t>There is no general-purpose host then (VMware ESX and Citrix </a:t>
            </a:r>
            <a:r>
              <a:rPr lang="en-US" altLang="en-US" dirty="0" err="1"/>
              <a:t>XenServer</a:t>
            </a:r>
            <a:r>
              <a:rPr lang="en-US" altLang="en-US" dirty="0"/>
              <a:t>)</a:t>
            </a:r>
          </a:p>
          <a:p>
            <a:pPr lvl="2"/>
            <a:endParaRPr lang="en-US"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147374-D7C4-252D-F2F1-A088A4FFE02C}"/>
              </a:ext>
            </a:extLst>
          </p:cNvPr>
          <p:cNvSpPr txBox="1"/>
          <p:nvPr/>
        </p:nvSpPr>
        <p:spPr>
          <a:xfrm>
            <a:off x="1128009" y="452415"/>
            <a:ext cx="8600607" cy="646331"/>
          </a:xfrm>
          <a:prstGeom prst="rect">
            <a:avLst/>
          </a:prstGeom>
          <a:noFill/>
        </p:spPr>
        <p:txBody>
          <a:bodyPr wrap="square">
            <a:spAutoFit/>
          </a:bodyPr>
          <a:lstStyle/>
          <a:p>
            <a:pPr algn="l" fontAlgn="base">
              <a:buNone/>
            </a:pPr>
            <a:r>
              <a:rPr lang="en-US" sz="3600" b="1" i="0" dirty="0">
                <a:solidFill>
                  <a:srgbClr val="273239"/>
                </a:solidFill>
                <a:effectLst/>
                <a:latin typeface="Source Sans 3"/>
              </a:rPr>
              <a:t>Virtualization vs. Containerization</a:t>
            </a:r>
          </a:p>
        </p:txBody>
      </p:sp>
      <p:sp>
        <p:nvSpPr>
          <p:cNvPr id="8" name="TextBox 7">
            <a:extLst>
              <a:ext uri="{FF2B5EF4-FFF2-40B4-BE49-F238E27FC236}">
                <a16:creationId xmlns:a16="http://schemas.microsoft.com/office/drawing/2014/main" id="{69E6276A-C373-1A1D-198A-8ED22B630ABF}"/>
              </a:ext>
            </a:extLst>
          </p:cNvPr>
          <p:cNvSpPr txBox="1"/>
          <p:nvPr/>
        </p:nvSpPr>
        <p:spPr>
          <a:xfrm>
            <a:off x="1128009" y="1098746"/>
            <a:ext cx="4718155" cy="5909310"/>
          </a:xfrm>
          <a:prstGeom prst="rect">
            <a:avLst/>
          </a:prstGeom>
          <a:noFill/>
        </p:spPr>
        <p:txBody>
          <a:bodyPr wrap="square">
            <a:spAutoFit/>
          </a:bodyPr>
          <a:lstStyle/>
          <a:p>
            <a:pPr marL="285750" indent="-285750">
              <a:buFont typeface="Wingdings" panose="05000000000000000000" pitchFamily="2" charset="2"/>
              <a:buChar char="v"/>
            </a:pPr>
            <a:r>
              <a:rPr lang="en-US" b="0" i="0" dirty="0">
                <a:solidFill>
                  <a:srgbClr val="273239"/>
                </a:solidFill>
                <a:effectLst/>
                <a:latin typeface="Nunito" panose="020F0502020204030204" pitchFamily="2" charset="0"/>
              </a:rPr>
              <a:t>Virtualization is a technology that creates virtual versions of computer resources such as hardware platforms, operating systems, storage devices, and network resources. It’s like creating a software-based replica of a physical machine, allowing you to run multiple isolated environments on the same hardware or across a distributed system.</a:t>
            </a:r>
          </a:p>
          <a:p>
            <a:endParaRPr lang="en-US" dirty="0">
              <a:solidFill>
                <a:srgbClr val="273239"/>
              </a:solidFill>
              <a:latin typeface="Nunito" panose="020F0502020204030204" pitchFamily="2" charset="0"/>
            </a:endParaRPr>
          </a:p>
          <a:p>
            <a:pPr marL="285750" indent="-285750">
              <a:buFont typeface="Wingdings" panose="05000000000000000000" pitchFamily="2" charset="2"/>
              <a:buChar char="v"/>
            </a:pPr>
            <a:r>
              <a:rPr lang="en-US" dirty="0"/>
              <a:t>Containerization is a lightweight form of virtualization that allows you to run applications and their dependencies in isolated containers. Each container shares the same operating system kernel but is isolated from other containers, providing a portable and consistent runtime environment for applications.</a:t>
            </a:r>
            <a:endParaRPr lang="en-US" b="0" i="0" dirty="0">
              <a:solidFill>
                <a:srgbClr val="273239"/>
              </a:solidFill>
              <a:effectLst/>
              <a:latin typeface="Nunito" panose="020F0502020204030204" pitchFamily="2" charset="0"/>
            </a:endParaRPr>
          </a:p>
          <a:p>
            <a:endParaRPr lang="en-US" dirty="0">
              <a:solidFill>
                <a:srgbClr val="273239"/>
              </a:solidFill>
              <a:latin typeface="Nunito" panose="020F0502020204030204" pitchFamily="2" charset="0"/>
            </a:endParaRPr>
          </a:p>
          <a:p>
            <a:endParaRPr lang="en-US" dirty="0">
              <a:solidFill>
                <a:srgbClr val="273239"/>
              </a:solidFill>
              <a:latin typeface="Nunito" panose="020F0502020204030204" pitchFamily="2" charset="0"/>
            </a:endParaRPr>
          </a:p>
          <a:p>
            <a:endParaRPr lang="en-US" dirty="0"/>
          </a:p>
        </p:txBody>
      </p:sp>
      <p:pic>
        <p:nvPicPr>
          <p:cNvPr id="10" name="Picture 9" descr="A diagram of a system&#10;&#10;AI-generated content may be incorrect.">
            <a:extLst>
              <a:ext uri="{FF2B5EF4-FFF2-40B4-BE49-F238E27FC236}">
                <a16:creationId xmlns:a16="http://schemas.microsoft.com/office/drawing/2014/main" id="{A5D3A36B-F0B6-8BFB-ED09-4C212F8A3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76466"/>
            <a:ext cx="5851161" cy="4075023"/>
          </a:xfrm>
          <a:prstGeom prst="rect">
            <a:avLst/>
          </a:prstGeom>
        </p:spPr>
      </p:pic>
    </p:spTree>
    <p:extLst>
      <p:ext uri="{BB962C8B-B14F-4D97-AF65-F5344CB8AC3E}">
        <p14:creationId xmlns:p14="http://schemas.microsoft.com/office/powerpoint/2010/main" val="912328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AI-generated content may be incorrect.">
            <a:extLst>
              <a:ext uri="{FF2B5EF4-FFF2-40B4-BE49-F238E27FC236}">
                <a16:creationId xmlns:a16="http://schemas.microsoft.com/office/drawing/2014/main" id="{6A49580D-B4CF-45EC-7613-C2EFF2F05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682" y="3683596"/>
            <a:ext cx="5948318" cy="3058447"/>
          </a:xfrm>
          <a:prstGeom prst="rect">
            <a:avLst/>
          </a:prstGeom>
        </p:spPr>
      </p:pic>
      <p:pic>
        <p:nvPicPr>
          <p:cNvPr id="11" name="Picture 10" descr="A diagram of a containerization&#10;&#10;AI-generated content may be incorrect.">
            <a:extLst>
              <a:ext uri="{FF2B5EF4-FFF2-40B4-BE49-F238E27FC236}">
                <a16:creationId xmlns:a16="http://schemas.microsoft.com/office/drawing/2014/main" id="{95AAE48C-78A2-41FC-D34E-FE6A514861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4082" y="240080"/>
            <a:ext cx="4299010" cy="3308841"/>
          </a:xfrm>
          <a:prstGeom prst="rect">
            <a:avLst/>
          </a:prstGeom>
        </p:spPr>
      </p:pic>
      <p:sp>
        <p:nvSpPr>
          <p:cNvPr id="15" name="TextBox 14">
            <a:extLst>
              <a:ext uri="{FF2B5EF4-FFF2-40B4-BE49-F238E27FC236}">
                <a16:creationId xmlns:a16="http://schemas.microsoft.com/office/drawing/2014/main" id="{4CF2070B-C0C5-C6C0-7D86-B2AB4478AE26}"/>
              </a:ext>
            </a:extLst>
          </p:cNvPr>
          <p:cNvSpPr txBox="1"/>
          <p:nvPr/>
        </p:nvSpPr>
        <p:spPr>
          <a:xfrm>
            <a:off x="258580" y="866081"/>
            <a:ext cx="6546953" cy="2308324"/>
          </a:xfrm>
          <a:prstGeom prst="rect">
            <a:avLst/>
          </a:prstGeom>
          <a:noFill/>
        </p:spPr>
        <p:txBody>
          <a:bodyPr wrap="square">
            <a:spAutoFit/>
          </a:bodyPr>
          <a:lstStyle/>
          <a:p>
            <a:r>
              <a:rPr lang="en-US" b="0" i="0" dirty="0">
                <a:solidFill>
                  <a:srgbClr val="000000"/>
                </a:solidFill>
                <a:effectLst/>
                <a:latin typeface="Ubuntu variable"/>
              </a:rPr>
              <a:t>Containerization also allows users to run many instances on a single physical host, but it does so without needing the hypervisor to act as an intermediary. Instead, the functionality of the host system kernel is used to isolate multiple independent instances (containers). By sharing the host kernel and operating system, containers avoid the overhead of virtualization, as there’s no need to provide a separate virtual kernel and OS for each instance. This is why containers are considered a more lightweight solution </a:t>
            </a:r>
            <a:endParaRPr lang="en-US" dirty="0"/>
          </a:p>
        </p:txBody>
      </p:sp>
      <p:sp>
        <p:nvSpPr>
          <p:cNvPr id="17" name="TextBox 16">
            <a:extLst>
              <a:ext uri="{FF2B5EF4-FFF2-40B4-BE49-F238E27FC236}">
                <a16:creationId xmlns:a16="http://schemas.microsoft.com/office/drawing/2014/main" id="{D964BFF2-F92A-253E-2FAF-DF03BBB46034}"/>
              </a:ext>
            </a:extLst>
          </p:cNvPr>
          <p:cNvSpPr txBox="1"/>
          <p:nvPr/>
        </p:nvSpPr>
        <p:spPr>
          <a:xfrm>
            <a:off x="485306" y="3960594"/>
            <a:ext cx="6093500" cy="2031325"/>
          </a:xfrm>
          <a:prstGeom prst="rect">
            <a:avLst/>
          </a:prstGeom>
          <a:noFill/>
        </p:spPr>
        <p:txBody>
          <a:bodyPr wrap="square">
            <a:spAutoFit/>
          </a:bodyPr>
          <a:lstStyle/>
          <a:p>
            <a:pPr>
              <a:buNone/>
            </a:pPr>
            <a:r>
              <a:rPr lang="en-US" dirty="0"/>
              <a:t>Virtualization is the process of creating a </a:t>
            </a:r>
            <a:r>
              <a:rPr lang="en-US" b="1" dirty="0"/>
              <a:t>virtual version of a resource</a:t>
            </a:r>
            <a:r>
              <a:rPr lang="en-US" dirty="0"/>
              <a:t> such as hardware, storage, network, or an entire operating system.</a:t>
            </a:r>
          </a:p>
          <a:p>
            <a:pPr>
              <a:buNone/>
            </a:pPr>
            <a:r>
              <a:rPr lang="en-US" b="1" dirty="0"/>
              <a:t>a) Definition</a:t>
            </a:r>
          </a:p>
          <a:p>
            <a:pPr>
              <a:buNone/>
            </a:pPr>
            <a:r>
              <a:rPr lang="en-US" dirty="0"/>
              <a:t>It allows multiple operating systems (called </a:t>
            </a:r>
            <a:r>
              <a:rPr lang="en-US" b="1" dirty="0"/>
              <a:t>guests</a:t>
            </a:r>
            <a:r>
              <a:rPr lang="en-US" dirty="0"/>
              <a:t>) to run on a single physical machine (called the </a:t>
            </a:r>
            <a:r>
              <a:rPr lang="en-US" b="1" dirty="0"/>
              <a:t>host</a:t>
            </a:r>
            <a:r>
              <a:rPr lang="en-US" dirty="0"/>
              <a:t>) using a software layer called a </a:t>
            </a:r>
            <a:r>
              <a:rPr lang="en-US" b="1" dirty="0"/>
              <a:t>hypervisor</a:t>
            </a:r>
            <a:r>
              <a:rPr lang="en-US" dirty="0"/>
              <a:t>.</a:t>
            </a:r>
          </a:p>
        </p:txBody>
      </p:sp>
    </p:spTree>
    <p:extLst>
      <p:ext uri="{BB962C8B-B14F-4D97-AF65-F5344CB8AC3E}">
        <p14:creationId xmlns:p14="http://schemas.microsoft.com/office/powerpoint/2010/main" val="2209646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8038D9-FA32-51D8-FFBD-9F0899C51157}"/>
              </a:ext>
            </a:extLst>
          </p:cNvPr>
          <p:cNvSpPr txBox="1"/>
          <p:nvPr/>
        </p:nvSpPr>
        <p:spPr>
          <a:xfrm>
            <a:off x="798226" y="247418"/>
            <a:ext cx="11029013" cy="1754326"/>
          </a:xfrm>
          <a:prstGeom prst="rect">
            <a:avLst/>
          </a:prstGeom>
          <a:noFill/>
        </p:spPr>
        <p:txBody>
          <a:bodyPr wrap="square">
            <a:spAutoFit/>
          </a:bodyPr>
          <a:lstStyle/>
          <a:p>
            <a:pPr algn="l">
              <a:buNone/>
            </a:pPr>
            <a:r>
              <a:rPr lang="en-US" sz="3600" b="1" i="0" dirty="0">
                <a:solidFill>
                  <a:srgbClr val="000000"/>
                </a:solidFill>
                <a:effectLst/>
                <a:latin typeface="Ubuntu variable"/>
              </a:rPr>
              <a:t>The role of a hypervisor</a:t>
            </a:r>
          </a:p>
          <a:p>
            <a:pPr algn="l">
              <a:buNone/>
            </a:pPr>
            <a:r>
              <a:rPr lang="en-US" b="0" i="0" dirty="0">
                <a:solidFill>
                  <a:srgbClr val="000000"/>
                </a:solidFill>
                <a:effectLst/>
                <a:latin typeface="Ubuntu variable"/>
              </a:rPr>
              <a:t>Virtualization wouldn’t be possible without a hypervisor (also known as a virtual machine monitor) – a software layer enabling multiple operating systems to co-exist while sharing the resources of a single hardware host. The hypervisor acts as an intermediary between virtual machines and the underlying hardware, allocating host resources such as memory, CPU, and storage.</a:t>
            </a:r>
          </a:p>
        </p:txBody>
      </p:sp>
      <p:pic>
        <p:nvPicPr>
          <p:cNvPr id="13" name="Picture 12" descr="A screenshot of a computer screen&#10;&#10;AI-generated content may be incorrect.">
            <a:extLst>
              <a:ext uri="{FF2B5EF4-FFF2-40B4-BE49-F238E27FC236}">
                <a16:creationId xmlns:a16="http://schemas.microsoft.com/office/drawing/2014/main" id="{F5CEB7ED-F82E-F281-45D1-8DECF2003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0485" y="2560066"/>
            <a:ext cx="5155313" cy="3705742"/>
          </a:xfrm>
          <a:prstGeom prst="rect">
            <a:avLst/>
          </a:prstGeom>
        </p:spPr>
      </p:pic>
      <p:sp>
        <p:nvSpPr>
          <p:cNvPr id="4" name="TextBox 3">
            <a:extLst>
              <a:ext uri="{FF2B5EF4-FFF2-40B4-BE49-F238E27FC236}">
                <a16:creationId xmlns:a16="http://schemas.microsoft.com/office/drawing/2014/main" id="{FA590312-DEB1-5868-7A9A-2259A2CF967F}"/>
              </a:ext>
            </a:extLst>
          </p:cNvPr>
          <p:cNvSpPr txBox="1"/>
          <p:nvPr/>
        </p:nvSpPr>
        <p:spPr>
          <a:xfrm>
            <a:off x="663314" y="2289278"/>
            <a:ext cx="6093500" cy="4247317"/>
          </a:xfrm>
          <a:prstGeom prst="rect">
            <a:avLst/>
          </a:prstGeom>
          <a:noFill/>
        </p:spPr>
        <p:txBody>
          <a:bodyPr wrap="square">
            <a:spAutoFit/>
          </a:bodyPr>
          <a:lstStyle/>
          <a:p>
            <a:pPr algn="l">
              <a:buNone/>
            </a:pPr>
            <a:r>
              <a:rPr lang="en-US" b="0" i="0" dirty="0">
                <a:solidFill>
                  <a:srgbClr val="000000"/>
                </a:solidFill>
                <a:effectLst/>
                <a:latin typeface="Ubuntu variable"/>
              </a:rPr>
              <a:t>There are two main types of hypervisors: </a:t>
            </a:r>
            <a:r>
              <a:rPr lang="en-US" b="1" dirty="0">
                <a:solidFill>
                  <a:srgbClr val="FF0000"/>
                </a:solidFill>
              </a:rPr>
              <a:t>Type 1 and Type 2. </a:t>
            </a:r>
            <a:endParaRPr lang="en-US" b="1" i="0" dirty="0">
              <a:solidFill>
                <a:srgbClr val="FF0000"/>
              </a:solidFill>
              <a:effectLst/>
              <a:latin typeface="Ubuntu variable"/>
            </a:endParaRPr>
          </a:p>
          <a:p>
            <a:pPr algn="l">
              <a:buFont typeface="Arial" panose="020B0604020202020204" pitchFamily="34" charset="0"/>
              <a:buChar char="•"/>
            </a:pPr>
            <a:r>
              <a:rPr lang="en-US" b="0" i="0" dirty="0">
                <a:solidFill>
                  <a:srgbClr val="000000"/>
                </a:solidFill>
                <a:effectLst/>
                <a:latin typeface="Ubuntu variable"/>
              </a:rPr>
              <a:t>Type 1 hypervisors, also known as bare-metal hypervisors, run directly on the host’s hardware and are responsible for managing the hardware resources and running the virtual machines. Because they run directly on the hardware, they are often more efficient and have a smaller overhead than Type 2 hypervisors. Examples of Type 1 hypervisors include VMware </a:t>
            </a:r>
            <a:r>
              <a:rPr lang="en-US" b="0" i="0" dirty="0" err="1">
                <a:solidFill>
                  <a:srgbClr val="000000"/>
                </a:solidFill>
                <a:effectLst/>
                <a:latin typeface="Ubuntu variable"/>
              </a:rPr>
              <a:t>ESXi</a:t>
            </a:r>
            <a:r>
              <a:rPr lang="en-US" b="0" i="0" dirty="0">
                <a:solidFill>
                  <a:srgbClr val="000000"/>
                </a:solidFill>
                <a:effectLst/>
                <a:latin typeface="Ubuntu variable"/>
              </a:rPr>
              <a:t>, Microsoft Hyper-V, and Citrix </a:t>
            </a:r>
            <a:r>
              <a:rPr lang="en-US" b="0" i="0" dirty="0" err="1">
                <a:solidFill>
                  <a:srgbClr val="000000"/>
                </a:solidFill>
                <a:effectLst/>
                <a:latin typeface="Ubuntu variable"/>
              </a:rPr>
              <a:t>XenServer</a:t>
            </a:r>
            <a:r>
              <a:rPr lang="en-US" b="0" i="0" dirty="0">
                <a:solidFill>
                  <a:srgbClr val="000000"/>
                </a:solidFill>
                <a:effectLst/>
                <a:latin typeface="Ubuntu variable"/>
              </a:rPr>
              <a:t>. </a:t>
            </a:r>
          </a:p>
          <a:p>
            <a:pPr algn="l">
              <a:buFont typeface="Arial" panose="020B0604020202020204" pitchFamily="34" charset="0"/>
              <a:buChar char="•"/>
            </a:pPr>
            <a:r>
              <a:rPr lang="en-US" b="0" i="0" dirty="0">
                <a:solidFill>
                  <a:srgbClr val="000000"/>
                </a:solidFill>
                <a:effectLst/>
                <a:latin typeface="Ubuntu variable"/>
              </a:rPr>
              <a:t>Type 2 hypervisors, also known as hosted hypervisors, run on top of a host operating system and rely on it to provide the necessary hardware resources and support. Because they run on top of an operating system, they are often easier to install and use than Type 1 hypervisors, but they might be less efficient. Examples of Type 2 hypervisors include VMware Workstation and Oracle VirtualBox.</a:t>
            </a:r>
          </a:p>
        </p:txBody>
      </p:sp>
    </p:spTree>
    <p:extLst>
      <p:ext uri="{BB962C8B-B14F-4D97-AF65-F5344CB8AC3E}">
        <p14:creationId xmlns:p14="http://schemas.microsoft.com/office/powerpoint/2010/main" val="37227657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8195" y="0"/>
            <a:ext cx="9131836" cy="704675"/>
          </a:xfrm>
          <a:custGeom>
            <a:avLst/>
            <a:gdLst/>
            <a:ahLst/>
            <a:cxnLst/>
            <a:rect l="l" t="t" r="r" b="b"/>
            <a:pathLst>
              <a:path w="4608195" h="355600">
                <a:moveTo>
                  <a:pt x="4608004" y="0"/>
                </a:moveTo>
                <a:lnTo>
                  <a:pt x="0" y="0"/>
                </a:lnTo>
                <a:lnTo>
                  <a:pt x="0" y="355180"/>
                </a:lnTo>
                <a:lnTo>
                  <a:pt x="4608004" y="355180"/>
                </a:lnTo>
                <a:lnTo>
                  <a:pt x="4608004" y="0"/>
                </a:lnTo>
                <a:close/>
              </a:path>
            </a:pathLst>
          </a:custGeom>
          <a:solidFill>
            <a:srgbClr val="D6D6EF"/>
          </a:solidFill>
        </p:spPr>
        <p:txBody>
          <a:bodyPr wrap="square" lIns="0" tIns="0" rIns="0" bIns="0" rtlCol="0"/>
          <a:lstStyle/>
          <a:p>
            <a:endParaRPr sz="3567"/>
          </a:p>
        </p:txBody>
      </p:sp>
      <p:sp>
        <p:nvSpPr>
          <p:cNvPr id="3" name="object 3"/>
          <p:cNvSpPr txBox="1">
            <a:spLocks noGrp="1"/>
          </p:cNvSpPr>
          <p:nvPr>
            <p:ph type="title"/>
          </p:nvPr>
        </p:nvSpPr>
        <p:spPr>
          <a:xfrm>
            <a:off x="1986711" y="-56603"/>
            <a:ext cx="20838253" cy="711415"/>
          </a:xfrm>
          <a:prstGeom prst="rect">
            <a:avLst/>
          </a:prstGeom>
        </p:spPr>
        <p:txBody>
          <a:bodyPr vert="horz" wrap="square" lIns="0" tIns="33975" rIns="0" bIns="0" rtlCol="0" anchor="ctr">
            <a:spAutoFit/>
          </a:bodyPr>
          <a:lstStyle/>
          <a:p>
            <a:pPr marL="25168">
              <a:lnSpc>
                <a:spcPct val="100000"/>
              </a:lnSpc>
              <a:spcBef>
                <a:spcPts val="268"/>
              </a:spcBef>
            </a:pPr>
            <a:r>
              <a:rPr spc="99" dirty="0">
                <a:solidFill>
                  <a:srgbClr val="0000FF"/>
                </a:solidFill>
              </a:rPr>
              <a:t>Evolution/History</a:t>
            </a:r>
          </a:p>
        </p:txBody>
      </p:sp>
      <p:pic>
        <p:nvPicPr>
          <p:cNvPr id="4" name="object 4"/>
          <p:cNvPicPr/>
          <p:nvPr/>
        </p:nvPicPr>
        <p:blipFill>
          <a:blip r:embed="rId2" cstate="print"/>
          <a:stretch>
            <a:fillRect/>
          </a:stretch>
        </p:blipFill>
        <p:spPr>
          <a:xfrm>
            <a:off x="1986711" y="1296218"/>
            <a:ext cx="219286" cy="219286"/>
          </a:xfrm>
          <a:prstGeom prst="rect">
            <a:avLst/>
          </a:prstGeom>
        </p:spPr>
      </p:pic>
      <p:sp>
        <p:nvSpPr>
          <p:cNvPr id="5" name="object 5"/>
          <p:cNvSpPr txBox="1"/>
          <p:nvPr/>
        </p:nvSpPr>
        <p:spPr>
          <a:xfrm>
            <a:off x="2025216" y="1266210"/>
            <a:ext cx="143452" cy="207141"/>
          </a:xfrm>
          <a:prstGeom prst="rect">
            <a:avLst/>
          </a:prstGeom>
        </p:spPr>
        <p:txBody>
          <a:bodyPr vert="horz" wrap="square" lIns="0" tIns="23909" rIns="0" bIns="0" rtlCol="0">
            <a:spAutoFit/>
          </a:bodyPr>
          <a:lstStyle/>
          <a:p>
            <a:pPr marL="25168">
              <a:spcBef>
                <a:spcPts val="188"/>
              </a:spcBef>
            </a:pPr>
            <a:r>
              <a:rPr sz="1189" spc="20" dirty="0">
                <a:solidFill>
                  <a:srgbClr val="FFFFFF"/>
                </a:solidFill>
                <a:latin typeface="Calibri"/>
                <a:cs typeface="Calibri"/>
              </a:rPr>
              <a:t>1</a:t>
            </a:r>
            <a:endParaRPr sz="1189">
              <a:latin typeface="Calibri"/>
              <a:cs typeface="Calibri"/>
            </a:endParaRPr>
          </a:p>
        </p:txBody>
      </p:sp>
      <p:sp>
        <p:nvSpPr>
          <p:cNvPr id="6" name="object 6"/>
          <p:cNvSpPr txBox="1"/>
          <p:nvPr/>
        </p:nvSpPr>
        <p:spPr>
          <a:xfrm>
            <a:off x="2276332" y="1182997"/>
            <a:ext cx="3373633" cy="1321112"/>
          </a:xfrm>
          <a:prstGeom prst="rect">
            <a:avLst/>
          </a:prstGeom>
        </p:spPr>
        <p:txBody>
          <a:bodyPr vert="horz" wrap="square" lIns="0" tIns="22650" rIns="0" bIns="0" rtlCol="0">
            <a:spAutoFit/>
          </a:bodyPr>
          <a:lstStyle/>
          <a:p>
            <a:pPr marL="75503">
              <a:lnSpc>
                <a:spcPts val="2596"/>
              </a:lnSpc>
              <a:spcBef>
                <a:spcPts val="178"/>
              </a:spcBef>
            </a:pPr>
            <a:r>
              <a:rPr sz="2180" spc="139" dirty="0">
                <a:latin typeface="Calibri"/>
                <a:cs typeface="Calibri"/>
              </a:rPr>
              <a:t>First</a:t>
            </a:r>
            <a:r>
              <a:rPr sz="2180" spc="495" dirty="0">
                <a:latin typeface="Calibri"/>
                <a:cs typeface="Calibri"/>
              </a:rPr>
              <a:t> </a:t>
            </a:r>
            <a:r>
              <a:rPr sz="2180" dirty="0">
                <a:latin typeface="Calibri"/>
                <a:cs typeface="Calibri"/>
              </a:rPr>
              <a:t>Generation</a:t>
            </a:r>
            <a:r>
              <a:rPr sz="2180" spc="503" dirty="0">
                <a:latin typeface="Calibri"/>
                <a:cs typeface="Calibri"/>
              </a:rPr>
              <a:t> </a:t>
            </a:r>
            <a:endParaRPr lang="en-US" sz="2180" spc="503" dirty="0">
              <a:latin typeface="Calibri"/>
              <a:cs typeface="Calibri"/>
            </a:endParaRPr>
          </a:p>
          <a:p>
            <a:pPr marL="75503">
              <a:lnSpc>
                <a:spcPts val="2596"/>
              </a:lnSpc>
              <a:spcBef>
                <a:spcPts val="178"/>
              </a:spcBef>
            </a:pPr>
            <a:r>
              <a:rPr sz="1784" spc="162" baseline="13888" dirty="0">
                <a:solidFill>
                  <a:srgbClr val="3333B2"/>
                </a:solidFill>
                <a:latin typeface="Lucida Sans Unicode"/>
                <a:cs typeface="Lucida Sans Unicode"/>
              </a:rPr>
              <a:t>▶</a:t>
            </a:r>
            <a:r>
              <a:rPr sz="1784" spc="1411" baseline="13888" dirty="0">
                <a:solidFill>
                  <a:srgbClr val="3333B2"/>
                </a:solidFill>
                <a:latin typeface="Lucida Sans Unicode"/>
                <a:cs typeface="Lucida Sans Unicode"/>
              </a:rPr>
              <a:t> </a:t>
            </a:r>
            <a:r>
              <a:rPr sz="1982" dirty="0">
                <a:latin typeface="Calibri"/>
                <a:cs typeface="Calibri"/>
              </a:rPr>
              <a:t>Vacuum</a:t>
            </a:r>
            <a:r>
              <a:rPr sz="1982" spc="367" dirty="0">
                <a:latin typeface="Calibri"/>
                <a:cs typeface="Calibri"/>
              </a:rPr>
              <a:t> </a:t>
            </a:r>
            <a:r>
              <a:rPr sz="1982" spc="-20" dirty="0">
                <a:latin typeface="Calibri"/>
                <a:cs typeface="Calibri"/>
              </a:rPr>
              <a:t>Tubes</a:t>
            </a:r>
            <a:endParaRPr sz="1982" dirty="0">
              <a:latin typeface="Calibri"/>
              <a:cs typeface="Calibri"/>
            </a:endParaRPr>
          </a:p>
          <a:p>
            <a:pPr marL="352346">
              <a:lnSpc>
                <a:spcPts val="2368"/>
              </a:lnSpc>
            </a:pPr>
            <a:r>
              <a:rPr sz="1784" spc="162" baseline="13888" dirty="0">
                <a:solidFill>
                  <a:srgbClr val="3333B2"/>
                </a:solidFill>
                <a:latin typeface="Lucida Sans Unicode"/>
                <a:cs typeface="Lucida Sans Unicode"/>
              </a:rPr>
              <a:t>▶</a:t>
            </a:r>
            <a:r>
              <a:rPr sz="1784" spc="1203" baseline="13888" dirty="0">
                <a:solidFill>
                  <a:srgbClr val="3333B2"/>
                </a:solidFill>
                <a:latin typeface="Lucida Sans Unicode"/>
                <a:cs typeface="Lucida Sans Unicode"/>
              </a:rPr>
              <a:t> </a:t>
            </a:r>
            <a:r>
              <a:rPr sz="1982" dirty="0">
                <a:latin typeface="Calibri"/>
                <a:cs typeface="Calibri"/>
              </a:rPr>
              <a:t>Machine</a:t>
            </a:r>
            <a:r>
              <a:rPr sz="1982" spc="287" dirty="0">
                <a:latin typeface="Calibri"/>
                <a:cs typeface="Calibri"/>
              </a:rPr>
              <a:t> </a:t>
            </a:r>
            <a:r>
              <a:rPr sz="1982" spc="-20" dirty="0">
                <a:latin typeface="Calibri"/>
                <a:cs typeface="Calibri"/>
              </a:rPr>
              <a:t>language</a:t>
            </a:r>
            <a:endParaRPr sz="1982" dirty="0">
              <a:latin typeface="Calibri"/>
              <a:cs typeface="Calibri"/>
            </a:endParaRPr>
          </a:p>
          <a:p>
            <a:pPr marL="352346">
              <a:lnSpc>
                <a:spcPts val="2378"/>
              </a:lnSpc>
            </a:pPr>
            <a:r>
              <a:rPr sz="1784" spc="162" baseline="13888" dirty="0">
                <a:solidFill>
                  <a:srgbClr val="3333B2"/>
                </a:solidFill>
                <a:latin typeface="Lucida Sans Unicode"/>
                <a:cs typeface="Lucida Sans Unicode"/>
              </a:rPr>
              <a:t>▶</a:t>
            </a:r>
            <a:r>
              <a:rPr sz="1784" spc="1367" baseline="13888" dirty="0">
                <a:solidFill>
                  <a:srgbClr val="3333B2"/>
                </a:solidFill>
                <a:latin typeface="Lucida Sans Unicode"/>
                <a:cs typeface="Lucida Sans Unicode"/>
              </a:rPr>
              <a:t> </a:t>
            </a:r>
            <a:r>
              <a:rPr sz="1982" dirty="0">
                <a:solidFill>
                  <a:srgbClr val="FF0000"/>
                </a:solidFill>
                <a:latin typeface="Calibri"/>
                <a:cs typeface="Calibri"/>
              </a:rPr>
              <a:t>Serial</a:t>
            </a:r>
            <a:r>
              <a:rPr sz="1982" spc="347" dirty="0">
                <a:solidFill>
                  <a:srgbClr val="FF0000"/>
                </a:solidFill>
                <a:latin typeface="Calibri"/>
                <a:cs typeface="Calibri"/>
              </a:rPr>
              <a:t> </a:t>
            </a:r>
            <a:r>
              <a:rPr sz="1982" spc="-20" dirty="0">
                <a:solidFill>
                  <a:srgbClr val="FF0000"/>
                </a:solidFill>
                <a:latin typeface="Calibri"/>
                <a:cs typeface="Calibri"/>
              </a:rPr>
              <a:t>processing</a:t>
            </a:r>
            <a:endParaRPr sz="1982" dirty="0">
              <a:latin typeface="Calibri"/>
              <a:cs typeface="Calibri"/>
            </a:endParaRPr>
          </a:p>
        </p:txBody>
      </p:sp>
      <p:pic>
        <p:nvPicPr>
          <p:cNvPr id="7" name="object 7"/>
          <p:cNvPicPr/>
          <p:nvPr/>
        </p:nvPicPr>
        <p:blipFill>
          <a:blip r:embed="rId3" cstate="print"/>
          <a:stretch>
            <a:fillRect/>
          </a:stretch>
        </p:blipFill>
        <p:spPr>
          <a:xfrm>
            <a:off x="1986711" y="2753863"/>
            <a:ext cx="219286" cy="219286"/>
          </a:xfrm>
          <a:prstGeom prst="rect">
            <a:avLst/>
          </a:prstGeom>
        </p:spPr>
      </p:pic>
      <p:sp>
        <p:nvSpPr>
          <p:cNvPr id="8" name="object 8"/>
          <p:cNvSpPr txBox="1"/>
          <p:nvPr/>
        </p:nvSpPr>
        <p:spPr>
          <a:xfrm>
            <a:off x="2025216" y="2723831"/>
            <a:ext cx="143452" cy="207141"/>
          </a:xfrm>
          <a:prstGeom prst="rect">
            <a:avLst/>
          </a:prstGeom>
        </p:spPr>
        <p:txBody>
          <a:bodyPr vert="horz" wrap="square" lIns="0" tIns="23909" rIns="0" bIns="0" rtlCol="0">
            <a:spAutoFit/>
          </a:bodyPr>
          <a:lstStyle/>
          <a:p>
            <a:pPr marL="25168">
              <a:spcBef>
                <a:spcPts val="188"/>
              </a:spcBef>
            </a:pPr>
            <a:r>
              <a:rPr sz="1189" spc="20" dirty="0">
                <a:solidFill>
                  <a:srgbClr val="FFFFFF"/>
                </a:solidFill>
                <a:latin typeface="Calibri"/>
                <a:cs typeface="Calibri"/>
              </a:rPr>
              <a:t>2</a:t>
            </a:r>
            <a:endParaRPr sz="1189">
              <a:latin typeface="Calibri"/>
              <a:cs typeface="Calibri"/>
            </a:endParaRPr>
          </a:p>
        </p:txBody>
      </p:sp>
      <p:sp>
        <p:nvSpPr>
          <p:cNvPr id="9" name="object 9"/>
          <p:cNvSpPr txBox="1"/>
          <p:nvPr/>
        </p:nvSpPr>
        <p:spPr>
          <a:xfrm>
            <a:off x="2276331" y="2640616"/>
            <a:ext cx="3634111" cy="1013335"/>
          </a:xfrm>
          <a:prstGeom prst="rect">
            <a:avLst/>
          </a:prstGeom>
        </p:spPr>
        <p:txBody>
          <a:bodyPr vert="horz" wrap="square" lIns="0" tIns="22650" rIns="0" bIns="0" rtlCol="0">
            <a:spAutoFit/>
          </a:bodyPr>
          <a:lstStyle/>
          <a:p>
            <a:pPr marL="75503">
              <a:lnSpc>
                <a:spcPts val="2596"/>
              </a:lnSpc>
              <a:spcBef>
                <a:spcPts val="178"/>
              </a:spcBef>
            </a:pPr>
            <a:r>
              <a:rPr sz="2180" dirty="0">
                <a:latin typeface="Calibri"/>
                <a:cs typeface="Calibri"/>
              </a:rPr>
              <a:t>Second</a:t>
            </a:r>
            <a:r>
              <a:rPr sz="2180" spc="545" dirty="0">
                <a:latin typeface="Calibri"/>
                <a:cs typeface="Calibri"/>
              </a:rPr>
              <a:t> </a:t>
            </a:r>
            <a:r>
              <a:rPr sz="2180" dirty="0">
                <a:latin typeface="Calibri"/>
                <a:cs typeface="Calibri"/>
              </a:rPr>
              <a:t>Generation</a:t>
            </a:r>
            <a:r>
              <a:rPr sz="2180" spc="555" dirty="0">
                <a:latin typeface="Calibri"/>
                <a:cs typeface="Calibri"/>
              </a:rPr>
              <a:t> </a:t>
            </a:r>
            <a:endParaRPr lang="en-US" sz="2180" spc="555" dirty="0">
              <a:latin typeface="Calibri"/>
              <a:cs typeface="Calibri"/>
            </a:endParaRPr>
          </a:p>
          <a:p>
            <a:pPr marL="75503">
              <a:lnSpc>
                <a:spcPts val="2596"/>
              </a:lnSpc>
              <a:spcBef>
                <a:spcPts val="178"/>
              </a:spcBef>
            </a:pPr>
            <a:r>
              <a:rPr sz="1784" spc="162" baseline="13888" dirty="0">
                <a:solidFill>
                  <a:srgbClr val="3333B2"/>
                </a:solidFill>
                <a:latin typeface="Lucida Sans Unicode"/>
                <a:cs typeface="Lucida Sans Unicode"/>
              </a:rPr>
              <a:t>▶</a:t>
            </a:r>
            <a:r>
              <a:rPr sz="1784" spc="1040" baseline="13888" dirty="0">
                <a:solidFill>
                  <a:srgbClr val="3333B2"/>
                </a:solidFill>
                <a:latin typeface="Lucida Sans Unicode"/>
                <a:cs typeface="Lucida Sans Unicode"/>
              </a:rPr>
              <a:t> </a:t>
            </a:r>
            <a:r>
              <a:rPr sz="1982" spc="-20" dirty="0">
                <a:latin typeface="Calibri"/>
                <a:cs typeface="Calibri"/>
              </a:rPr>
              <a:t>Transistors</a:t>
            </a:r>
            <a:endParaRPr sz="1982" dirty="0">
              <a:latin typeface="Calibri"/>
              <a:cs typeface="Calibri"/>
            </a:endParaRPr>
          </a:p>
          <a:p>
            <a:pPr marL="352346">
              <a:lnSpc>
                <a:spcPts val="2378"/>
              </a:lnSpc>
            </a:pPr>
            <a:r>
              <a:rPr sz="1784" spc="162" baseline="13888" dirty="0">
                <a:solidFill>
                  <a:srgbClr val="3333B2"/>
                </a:solidFill>
                <a:latin typeface="Lucida Sans Unicode"/>
                <a:cs typeface="Lucida Sans Unicode"/>
              </a:rPr>
              <a:t>▶</a:t>
            </a:r>
            <a:r>
              <a:rPr sz="1784" spc="595" baseline="13888" dirty="0">
                <a:solidFill>
                  <a:srgbClr val="3333B2"/>
                </a:solidFill>
                <a:latin typeface="Lucida Sans Unicode"/>
                <a:cs typeface="Lucida Sans Unicode"/>
              </a:rPr>
              <a:t>  </a:t>
            </a:r>
            <a:r>
              <a:rPr sz="1982" dirty="0">
                <a:solidFill>
                  <a:srgbClr val="FF0000"/>
                </a:solidFill>
                <a:latin typeface="Calibri"/>
                <a:cs typeface="Calibri"/>
              </a:rPr>
              <a:t>Batch</a:t>
            </a:r>
            <a:r>
              <a:rPr sz="1982" spc="495" dirty="0">
                <a:solidFill>
                  <a:srgbClr val="FF0000"/>
                </a:solidFill>
                <a:latin typeface="Calibri"/>
                <a:cs typeface="Calibri"/>
              </a:rPr>
              <a:t> </a:t>
            </a:r>
            <a:r>
              <a:rPr sz="1982" dirty="0">
                <a:solidFill>
                  <a:srgbClr val="FF0000"/>
                </a:solidFill>
                <a:latin typeface="Calibri"/>
                <a:cs typeface="Calibri"/>
              </a:rPr>
              <a:t>Operating</a:t>
            </a:r>
            <a:r>
              <a:rPr sz="1982" spc="495" dirty="0">
                <a:solidFill>
                  <a:srgbClr val="FF0000"/>
                </a:solidFill>
                <a:latin typeface="Calibri"/>
                <a:cs typeface="Calibri"/>
              </a:rPr>
              <a:t> </a:t>
            </a:r>
            <a:r>
              <a:rPr sz="1982" spc="-20" dirty="0">
                <a:solidFill>
                  <a:srgbClr val="FF0000"/>
                </a:solidFill>
                <a:latin typeface="Calibri"/>
                <a:cs typeface="Calibri"/>
              </a:rPr>
              <a:t>System</a:t>
            </a:r>
            <a:endParaRPr sz="1982" dirty="0">
              <a:latin typeface="Calibri"/>
              <a:cs typeface="Calibri"/>
            </a:endParaRPr>
          </a:p>
        </p:txBody>
      </p:sp>
      <p:pic>
        <p:nvPicPr>
          <p:cNvPr id="10" name="object 10"/>
          <p:cNvPicPr/>
          <p:nvPr/>
        </p:nvPicPr>
        <p:blipFill>
          <a:blip r:embed="rId4" cstate="print"/>
          <a:stretch>
            <a:fillRect/>
          </a:stretch>
        </p:blipFill>
        <p:spPr>
          <a:xfrm>
            <a:off x="1986711" y="3910612"/>
            <a:ext cx="219286" cy="219286"/>
          </a:xfrm>
          <a:prstGeom prst="rect">
            <a:avLst/>
          </a:prstGeom>
        </p:spPr>
      </p:pic>
      <p:sp>
        <p:nvSpPr>
          <p:cNvPr id="11" name="object 11"/>
          <p:cNvSpPr txBox="1"/>
          <p:nvPr/>
        </p:nvSpPr>
        <p:spPr>
          <a:xfrm>
            <a:off x="2025216" y="3880606"/>
            <a:ext cx="143452" cy="207141"/>
          </a:xfrm>
          <a:prstGeom prst="rect">
            <a:avLst/>
          </a:prstGeom>
        </p:spPr>
        <p:txBody>
          <a:bodyPr vert="horz" wrap="square" lIns="0" tIns="23909" rIns="0" bIns="0" rtlCol="0">
            <a:spAutoFit/>
          </a:bodyPr>
          <a:lstStyle/>
          <a:p>
            <a:pPr marL="25168">
              <a:spcBef>
                <a:spcPts val="188"/>
              </a:spcBef>
            </a:pPr>
            <a:r>
              <a:rPr sz="1189" spc="20" dirty="0">
                <a:solidFill>
                  <a:srgbClr val="FFFFFF"/>
                </a:solidFill>
                <a:latin typeface="Calibri"/>
                <a:cs typeface="Calibri"/>
              </a:rPr>
              <a:t>3</a:t>
            </a:r>
            <a:endParaRPr sz="1189">
              <a:latin typeface="Calibri"/>
              <a:cs typeface="Calibri"/>
            </a:endParaRPr>
          </a:p>
        </p:txBody>
      </p:sp>
      <p:sp>
        <p:nvSpPr>
          <p:cNvPr id="12" name="object 12"/>
          <p:cNvSpPr txBox="1"/>
          <p:nvPr/>
        </p:nvSpPr>
        <p:spPr>
          <a:xfrm>
            <a:off x="2276331" y="3797392"/>
            <a:ext cx="4580389" cy="1013335"/>
          </a:xfrm>
          <a:prstGeom prst="rect">
            <a:avLst/>
          </a:prstGeom>
        </p:spPr>
        <p:txBody>
          <a:bodyPr vert="horz" wrap="square" lIns="0" tIns="22650" rIns="0" bIns="0" rtlCol="0">
            <a:spAutoFit/>
          </a:bodyPr>
          <a:lstStyle/>
          <a:p>
            <a:pPr marL="75503">
              <a:lnSpc>
                <a:spcPts val="2596"/>
              </a:lnSpc>
              <a:spcBef>
                <a:spcPts val="178"/>
              </a:spcBef>
            </a:pPr>
            <a:r>
              <a:rPr sz="2180" spc="149" dirty="0">
                <a:latin typeface="Calibri"/>
                <a:cs typeface="Calibri"/>
              </a:rPr>
              <a:t>Third</a:t>
            </a:r>
            <a:r>
              <a:rPr sz="2180" spc="503" dirty="0">
                <a:latin typeface="Calibri"/>
                <a:cs typeface="Calibri"/>
              </a:rPr>
              <a:t> </a:t>
            </a:r>
            <a:r>
              <a:rPr sz="2180" dirty="0">
                <a:latin typeface="Calibri"/>
                <a:cs typeface="Calibri"/>
              </a:rPr>
              <a:t>Generation</a:t>
            </a:r>
            <a:r>
              <a:rPr sz="2180" spc="503" dirty="0">
                <a:latin typeface="Calibri"/>
                <a:cs typeface="Calibri"/>
              </a:rPr>
              <a:t> </a:t>
            </a:r>
            <a:endParaRPr lang="en-US" sz="2180" spc="503" dirty="0">
              <a:latin typeface="Calibri"/>
              <a:cs typeface="Calibri"/>
            </a:endParaRPr>
          </a:p>
          <a:p>
            <a:pPr marL="75503">
              <a:lnSpc>
                <a:spcPts val="2596"/>
              </a:lnSpc>
              <a:spcBef>
                <a:spcPts val="178"/>
              </a:spcBef>
            </a:pPr>
            <a:r>
              <a:rPr sz="1784" spc="162" baseline="13888" dirty="0">
                <a:solidFill>
                  <a:srgbClr val="3333B2"/>
                </a:solidFill>
                <a:latin typeface="Lucida Sans Unicode"/>
                <a:cs typeface="Lucida Sans Unicode"/>
              </a:rPr>
              <a:t>▶</a:t>
            </a:r>
            <a:r>
              <a:rPr sz="1784" spc="1040" baseline="13888" dirty="0">
                <a:solidFill>
                  <a:srgbClr val="3333B2"/>
                </a:solidFill>
                <a:latin typeface="Lucida Sans Unicode"/>
                <a:cs typeface="Lucida Sans Unicode"/>
              </a:rPr>
              <a:t> </a:t>
            </a:r>
            <a:r>
              <a:rPr sz="1982" spc="109" dirty="0">
                <a:latin typeface="Calibri"/>
                <a:cs typeface="Calibri"/>
              </a:rPr>
              <a:t>IC’s</a:t>
            </a:r>
            <a:endParaRPr sz="1982" dirty="0">
              <a:latin typeface="Calibri"/>
              <a:cs typeface="Calibri"/>
            </a:endParaRPr>
          </a:p>
          <a:p>
            <a:pPr marL="352346">
              <a:lnSpc>
                <a:spcPts val="2378"/>
              </a:lnSpc>
            </a:pPr>
            <a:r>
              <a:rPr sz="1784" spc="162" baseline="13888" dirty="0">
                <a:solidFill>
                  <a:srgbClr val="3333B2"/>
                </a:solidFill>
                <a:latin typeface="Lucida Sans Unicode"/>
                <a:cs typeface="Lucida Sans Unicode"/>
              </a:rPr>
              <a:t>▶</a:t>
            </a:r>
            <a:r>
              <a:rPr sz="1784" spc="1352" baseline="13888" dirty="0">
                <a:solidFill>
                  <a:srgbClr val="3333B2"/>
                </a:solidFill>
                <a:latin typeface="Lucida Sans Unicode"/>
                <a:cs typeface="Lucida Sans Unicode"/>
              </a:rPr>
              <a:t> </a:t>
            </a:r>
            <a:r>
              <a:rPr sz="1982" spc="20" dirty="0">
                <a:solidFill>
                  <a:srgbClr val="FF0000"/>
                </a:solidFill>
                <a:latin typeface="Calibri"/>
                <a:cs typeface="Calibri"/>
              </a:rPr>
              <a:t>Multiprogramming</a:t>
            </a:r>
            <a:r>
              <a:rPr sz="1982" spc="337" dirty="0">
                <a:solidFill>
                  <a:srgbClr val="FF0000"/>
                </a:solidFill>
                <a:latin typeface="Calibri"/>
                <a:cs typeface="Calibri"/>
              </a:rPr>
              <a:t> </a:t>
            </a:r>
            <a:r>
              <a:rPr sz="1982" spc="535" dirty="0">
                <a:solidFill>
                  <a:srgbClr val="FF0000"/>
                </a:solidFill>
                <a:latin typeface="Calibri"/>
                <a:cs typeface="Calibri"/>
              </a:rPr>
              <a:t>+</a:t>
            </a:r>
            <a:r>
              <a:rPr sz="1982" spc="337" dirty="0">
                <a:solidFill>
                  <a:srgbClr val="FF0000"/>
                </a:solidFill>
                <a:latin typeface="Calibri"/>
                <a:cs typeface="Calibri"/>
              </a:rPr>
              <a:t> </a:t>
            </a:r>
            <a:r>
              <a:rPr sz="1982" spc="119" dirty="0">
                <a:solidFill>
                  <a:srgbClr val="FF0000"/>
                </a:solidFill>
                <a:latin typeface="Calibri"/>
                <a:cs typeface="Calibri"/>
              </a:rPr>
              <a:t>Time</a:t>
            </a:r>
            <a:r>
              <a:rPr sz="1982" spc="337" dirty="0">
                <a:solidFill>
                  <a:srgbClr val="FF0000"/>
                </a:solidFill>
                <a:latin typeface="Calibri"/>
                <a:cs typeface="Calibri"/>
              </a:rPr>
              <a:t> </a:t>
            </a:r>
            <a:r>
              <a:rPr sz="1982" spc="-20" dirty="0">
                <a:solidFill>
                  <a:srgbClr val="FF0000"/>
                </a:solidFill>
                <a:latin typeface="Calibri"/>
                <a:cs typeface="Calibri"/>
              </a:rPr>
              <a:t>sharing</a:t>
            </a:r>
            <a:endParaRPr sz="1982" dirty="0">
              <a:latin typeface="Calibri"/>
              <a:cs typeface="Calibri"/>
            </a:endParaRPr>
          </a:p>
        </p:txBody>
      </p:sp>
      <p:pic>
        <p:nvPicPr>
          <p:cNvPr id="13" name="object 13"/>
          <p:cNvPicPr/>
          <p:nvPr/>
        </p:nvPicPr>
        <p:blipFill>
          <a:blip r:embed="rId5" cstate="print"/>
          <a:stretch>
            <a:fillRect/>
          </a:stretch>
        </p:blipFill>
        <p:spPr>
          <a:xfrm>
            <a:off x="1986711" y="5067388"/>
            <a:ext cx="219286" cy="219286"/>
          </a:xfrm>
          <a:prstGeom prst="rect">
            <a:avLst/>
          </a:prstGeom>
        </p:spPr>
      </p:pic>
      <p:sp>
        <p:nvSpPr>
          <p:cNvPr id="14" name="object 14"/>
          <p:cNvSpPr txBox="1"/>
          <p:nvPr/>
        </p:nvSpPr>
        <p:spPr>
          <a:xfrm>
            <a:off x="2025216" y="5037356"/>
            <a:ext cx="143452" cy="207141"/>
          </a:xfrm>
          <a:prstGeom prst="rect">
            <a:avLst/>
          </a:prstGeom>
        </p:spPr>
        <p:txBody>
          <a:bodyPr vert="horz" wrap="square" lIns="0" tIns="23909" rIns="0" bIns="0" rtlCol="0">
            <a:spAutoFit/>
          </a:bodyPr>
          <a:lstStyle/>
          <a:p>
            <a:pPr marL="25168">
              <a:spcBef>
                <a:spcPts val="188"/>
              </a:spcBef>
            </a:pPr>
            <a:r>
              <a:rPr sz="1189" spc="20" dirty="0">
                <a:solidFill>
                  <a:srgbClr val="FFFFFF"/>
                </a:solidFill>
                <a:latin typeface="Calibri"/>
                <a:cs typeface="Calibri"/>
              </a:rPr>
              <a:t>4</a:t>
            </a:r>
            <a:endParaRPr sz="1189">
              <a:latin typeface="Calibri"/>
              <a:cs typeface="Calibri"/>
            </a:endParaRPr>
          </a:p>
        </p:txBody>
      </p:sp>
      <p:sp>
        <p:nvSpPr>
          <p:cNvPr id="15" name="object 15"/>
          <p:cNvSpPr txBox="1"/>
          <p:nvPr/>
        </p:nvSpPr>
        <p:spPr>
          <a:xfrm>
            <a:off x="2276332" y="4954140"/>
            <a:ext cx="6074049" cy="1551944"/>
          </a:xfrm>
          <a:prstGeom prst="rect">
            <a:avLst/>
          </a:prstGeom>
        </p:spPr>
        <p:txBody>
          <a:bodyPr vert="horz" wrap="square" lIns="0" tIns="22650" rIns="0" bIns="0" rtlCol="0">
            <a:spAutoFit/>
          </a:bodyPr>
          <a:lstStyle/>
          <a:p>
            <a:pPr marL="75503">
              <a:lnSpc>
                <a:spcPts val="2596"/>
              </a:lnSpc>
              <a:spcBef>
                <a:spcPts val="178"/>
              </a:spcBef>
            </a:pPr>
            <a:r>
              <a:rPr sz="2180" dirty="0">
                <a:latin typeface="Calibri"/>
                <a:cs typeface="Calibri"/>
              </a:rPr>
              <a:t>Fourth</a:t>
            </a:r>
            <a:r>
              <a:rPr sz="2180" spc="664" dirty="0">
                <a:latin typeface="Calibri"/>
                <a:cs typeface="Calibri"/>
              </a:rPr>
              <a:t> </a:t>
            </a:r>
            <a:r>
              <a:rPr sz="2180" dirty="0">
                <a:latin typeface="Calibri"/>
                <a:cs typeface="Calibri"/>
              </a:rPr>
              <a:t>Generation</a:t>
            </a:r>
          </a:p>
          <a:p>
            <a:pPr marL="352346">
              <a:lnSpc>
                <a:spcPts val="2348"/>
              </a:lnSpc>
            </a:pPr>
            <a:r>
              <a:rPr sz="1784" spc="162" baseline="13888" dirty="0">
                <a:solidFill>
                  <a:srgbClr val="3333B2"/>
                </a:solidFill>
                <a:latin typeface="Lucida Sans Unicode"/>
                <a:cs typeface="Lucida Sans Unicode"/>
              </a:rPr>
              <a:t>▶</a:t>
            </a:r>
            <a:r>
              <a:rPr sz="1784" spc="1040" baseline="13888" dirty="0">
                <a:solidFill>
                  <a:srgbClr val="3333B2"/>
                </a:solidFill>
                <a:latin typeface="Lucida Sans Unicode"/>
                <a:cs typeface="Lucida Sans Unicode"/>
              </a:rPr>
              <a:t> </a:t>
            </a:r>
            <a:r>
              <a:rPr sz="1982" spc="238" dirty="0">
                <a:latin typeface="Calibri"/>
                <a:cs typeface="Calibri"/>
              </a:rPr>
              <a:t>VLSI</a:t>
            </a:r>
            <a:endParaRPr lang="en-US" sz="1982" spc="238" dirty="0">
              <a:latin typeface="Calibri"/>
              <a:cs typeface="Calibri"/>
            </a:endParaRPr>
          </a:p>
          <a:p>
            <a:pPr marL="352346">
              <a:lnSpc>
                <a:spcPts val="2348"/>
              </a:lnSpc>
            </a:pPr>
            <a:r>
              <a:rPr lang="en-US" sz="1982" spc="238" dirty="0">
                <a:latin typeface="Calibri"/>
                <a:cs typeface="Calibri"/>
              </a:rPr>
              <a:t>Microprocessors</a:t>
            </a:r>
            <a:endParaRPr sz="1982" dirty="0">
              <a:latin typeface="Calibri"/>
              <a:cs typeface="Calibri"/>
            </a:endParaRPr>
          </a:p>
          <a:p>
            <a:pPr marL="352346">
              <a:lnSpc>
                <a:spcPts val="2368"/>
              </a:lnSpc>
            </a:pPr>
            <a:r>
              <a:rPr sz="1784" spc="162" baseline="13888" dirty="0">
                <a:solidFill>
                  <a:srgbClr val="3333B2"/>
                </a:solidFill>
                <a:latin typeface="Lucida Sans Unicode"/>
                <a:cs typeface="Lucida Sans Unicode"/>
              </a:rPr>
              <a:t>▶</a:t>
            </a:r>
            <a:r>
              <a:rPr sz="1784" spc="476" baseline="13888" dirty="0">
                <a:solidFill>
                  <a:srgbClr val="3333B2"/>
                </a:solidFill>
                <a:latin typeface="Lucida Sans Unicode"/>
                <a:cs typeface="Lucida Sans Unicode"/>
              </a:rPr>
              <a:t>  </a:t>
            </a:r>
            <a:r>
              <a:rPr sz="1982" spc="20" dirty="0">
                <a:latin typeface="Calibri"/>
                <a:cs typeface="Calibri"/>
              </a:rPr>
              <a:t>Graphical</a:t>
            </a:r>
            <a:r>
              <a:rPr sz="1982" spc="396" dirty="0">
                <a:latin typeface="Calibri"/>
                <a:cs typeface="Calibri"/>
              </a:rPr>
              <a:t> </a:t>
            </a:r>
            <a:r>
              <a:rPr sz="1982" spc="20" dirty="0">
                <a:latin typeface="Calibri"/>
                <a:cs typeface="Calibri"/>
              </a:rPr>
              <a:t>User</a:t>
            </a:r>
            <a:r>
              <a:rPr sz="1982" spc="396" dirty="0">
                <a:latin typeface="Calibri"/>
                <a:cs typeface="Calibri"/>
              </a:rPr>
              <a:t> </a:t>
            </a:r>
            <a:r>
              <a:rPr sz="1982" spc="-20" dirty="0">
                <a:latin typeface="Calibri"/>
                <a:cs typeface="Calibri"/>
              </a:rPr>
              <a:t>Interface</a:t>
            </a:r>
            <a:endParaRPr sz="1982" dirty="0">
              <a:latin typeface="Calibri"/>
              <a:cs typeface="Calibri"/>
            </a:endParaRPr>
          </a:p>
          <a:p>
            <a:pPr marL="352346">
              <a:lnSpc>
                <a:spcPts val="2378"/>
              </a:lnSpc>
            </a:pPr>
            <a:r>
              <a:rPr sz="1784" spc="162" baseline="13888" dirty="0">
                <a:solidFill>
                  <a:srgbClr val="3333B2"/>
                </a:solidFill>
                <a:latin typeface="Lucida Sans Unicode"/>
                <a:cs typeface="Lucida Sans Unicode"/>
              </a:rPr>
              <a:t>▶</a:t>
            </a:r>
            <a:r>
              <a:rPr sz="1784" spc="460" baseline="13888" dirty="0">
                <a:solidFill>
                  <a:srgbClr val="3333B2"/>
                </a:solidFill>
                <a:latin typeface="Lucida Sans Unicode"/>
                <a:cs typeface="Lucida Sans Unicode"/>
              </a:rPr>
              <a:t>  </a:t>
            </a:r>
            <a:r>
              <a:rPr sz="1982" spc="159" dirty="0">
                <a:solidFill>
                  <a:srgbClr val="FF0000"/>
                </a:solidFill>
                <a:latin typeface="Calibri"/>
                <a:cs typeface="Calibri"/>
              </a:rPr>
              <a:t>MS-</a:t>
            </a:r>
            <a:r>
              <a:rPr sz="1982" spc="139" dirty="0">
                <a:solidFill>
                  <a:srgbClr val="FF0000"/>
                </a:solidFill>
                <a:latin typeface="Calibri"/>
                <a:cs typeface="Calibri"/>
              </a:rPr>
              <a:t>DOS,</a:t>
            </a:r>
            <a:r>
              <a:rPr sz="1982" spc="404" dirty="0">
                <a:solidFill>
                  <a:srgbClr val="FF0000"/>
                </a:solidFill>
                <a:latin typeface="Calibri"/>
                <a:cs typeface="Calibri"/>
              </a:rPr>
              <a:t> </a:t>
            </a:r>
            <a:r>
              <a:rPr sz="1982" spc="20" dirty="0">
                <a:solidFill>
                  <a:srgbClr val="FF0000"/>
                </a:solidFill>
                <a:latin typeface="Calibri"/>
                <a:cs typeface="Calibri"/>
              </a:rPr>
              <a:t>Windows-</a:t>
            </a:r>
            <a:r>
              <a:rPr sz="1982" spc="99" dirty="0">
                <a:solidFill>
                  <a:srgbClr val="FF0000"/>
                </a:solidFill>
                <a:latin typeface="Calibri"/>
                <a:cs typeface="Calibri"/>
              </a:rPr>
              <a:t>X,</a:t>
            </a:r>
            <a:r>
              <a:rPr sz="1982" spc="396" dirty="0">
                <a:solidFill>
                  <a:srgbClr val="FF0000"/>
                </a:solidFill>
                <a:latin typeface="Calibri"/>
                <a:cs typeface="Calibri"/>
              </a:rPr>
              <a:t> </a:t>
            </a:r>
            <a:r>
              <a:rPr sz="1982" spc="208" dirty="0">
                <a:solidFill>
                  <a:srgbClr val="FF0000"/>
                </a:solidFill>
                <a:latin typeface="Calibri"/>
                <a:cs typeface="Calibri"/>
              </a:rPr>
              <a:t>N/W</a:t>
            </a:r>
            <a:r>
              <a:rPr sz="1982" spc="396" dirty="0">
                <a:solidFill>
                  <a:srgbClr val="FF0000"/>
                </a:solidFill>
                <a:latin typeface="Calibri"/>
                <a:cs typeface="Calibri"/>
              </a:rPr>
              <a:t> </a:t>
            </a:r>
            <a:r>
              <a:rPr sz="1982" spc="139" dirty="0">
                <a:solidFill>
                  <a:srgbClr val="FF0000"/>
                </a:solidFill>
                <a:latin typeface="Calibri"/>
                <a:cs typeface="Calibri"/>
              </a:rPr>
              <a:t>OS,</a:t>
            </a:r>
            <a:r>
              <a:rPr sz="1982" spc="396" dirty="0">
                <a:solidFill>
                  <a:srgbClr val="FF0000"/>
                </a:solidFill>
                <a:latin typeface="Calibri"/>
                <a:cs typeface="Calibri"/>
              </a:rPr>
              <a:t> </a:t>
            </a:r>
            <a:r>
              <a:rPr sz="1982" spc="20" dirty="0">
                <a:solidFill>
                  <a:srgbClr val="FF0000"/>
                </a:solidFill>
                <a:latin typeface="Calibri"/>
                <a:cs typeface="Calibri"/>
              </a:rPr>
              <a:t>Distributed</a:t>
            </a:r>
            <a:r>
              <a:rPr sz="1982" spc="396" dirty="0">
                <a:solidFill>
                  <a:srgbClr val="FF0000"/>
                </a:solidFill>
                <a:latin typeface="Calibri"/>
                <a:cs typeface="Calibri"/>
              </a:rPr>
              <a:t> </a:t>
            </a:r>
            <a:r>
              <a:rPr sz="1982" spc="129" dirty="0">
                <a:solidFill>
                  <a:srgbClr val="FF0000"/>
                </a:solidFill>
                <a:latin typeface="Calibri"/>
                <a:cs typeface="Calibri"/>
              </a:rPr>
              <a:t>OS</a:t>
            </a:r>
            <a:endParaRPr sz="1982" dirty="0">
              <a:latin typeface="Calibri"/>
              <a:cs typeface="Calibri"/>
            </a:endParaRPr>
          </a:p>
        </p:txBody>
      </p:sp>
      <p:grpSp>
        <p:nvGrpSpPr>
          <p:cNvPr id="16" name="object 16"/>
          <p:cNvGrpSpPr/>
          <p:nvPr/>
        </p:nvGrpSpPr>
        <p:grpSpPr>
          <a:xfrm>
            <a:off x="1528195" y="6638090"/>
            <a:ext cx="9131836" cy="211403"/>
            <a:chOff x="0" y="3349777"/>
            <a:chExt cx="4608195" cy="106680"/>
          </a:xfrm>
        </p:grpSpPr>
        <p:sp>
          <p:nvSpPr>
            <p:cNvPr id="17" name="object 17"/>
            <p:cNvSpPr/>
            <p:nvPr/>
          </p:nvSpPr>
          <p:spPr>
            <a:xfrm>
              <a:off x="0" y="3349777"/>
              <a:ext cx="1536065" cy="106680"/>
            </a:xfrm>
            <a:custGeom>
              <a:avLst/>
              <a:gdLst/>
              <a:ahLst/>
              <a:cxnLst/>
              <a:rect l="l" t="t" r="r" b="b"/>
              <a:pathLst>
                <a:path w="1536065" h="106679">
                  <a:moveTo>
                    <a:pt x="1535976" y="0"/>
                  </a:moveTo>
                  <a:lnTo>
                    <a:pt x="0" y="0"/>
                  </a:lnTo>
                  <a:lnTo>
                    <a:pt x="0" y="106222"/>
                  </a:lnTo>
                  <a:lnTo>
                    <a:pt x="1535976" y="106222"/>
                  </a:lnTo>
                  <a:lnTo>
                    <a:pt x="1535976" y="0"/>
                  </a:lnTo>
                  <a:close/>
                </a:path>
              </a:pathLst>
            </a:custGeom>
            <a:solidFill>
              <a:srgbClr val="C1C1E8"/>
            </a:solidFill>
          </p:spPr>
          <p:txBody>
            <a:bodyPr wrap="square" lIns="0" tIns="0" rIns="0" bIns="0" rtlCol="0"/>
            <a:lstStyle/>
            <a:p>
              <a:endParaRPr sz="3567"/>
            </a:p>
          </p:txBody>
        </p:sp>
        <p:sp>
          <p:nvSpPr>
            <p:cNvPr id="18" name="object 18"/>
            <p:cNvSpPr/>
            <p:nvPr/>
          </p:nvSpPr>
          <p:spPr>
            <a:xfrm>
              <a:off x="1535976" y="3349777"/>
              <a:ext cx="1536065" cy="106680"/>
            </a:xfrm>
            <a:custGeom>
              <a:avLst/>
              <a:gdLst/>
              <a:ahLst/>
              <a:cxnLst/>
              <a:rect l="l" t="t" r="r" b="b"/>
              <a:pathLst>
                <a:path w="1536064" h="106679">
                  <a:moveTo>
                    <a:pt x="1535976" y="0"/>
                  </a:moveTo>
                  <a:lnTo>
                    <a:pt x="0" y="0"/>
                  </a:lnTo>
                  <a:lnTo>
                    <a:pt x="0" y="106222"/>
                  </a:lnTo>
                  <a:lnTo>
                    <a:pt x="1535976" y="106222"/>
                  </a:lnTo>
                  <a:lnTo>
                    <a:pt x="1535976" y="0"/>
                  </a:lnTo>
                  <a:close/>
                </a:path>
              </a:pathLst>
            </a:custGeom>
            <a:solidFill>
              <a:srgbClr val="CCCCEB"/>
            </a:solidFill>
          </p:spPr>
          <p:txBody>
            <a:bodyPr wrap="square" lIns="0" tIns="0" rIns="0" bIns="0" rtlCol="0"/>
            <a:lstStyle/>
            <a:p>
              <a:endParaRPr sz="3567"/>
            </a:p>
          </p:txBody>
        </p:sp>
        <p:sp>
          <p:nvSpPr>
            <p:cNvPr id="19" name="object 19"/>
            <p:cNvSpPr/>
            <p:nvPr/>
          </p:nvSpPr>
          <p:spPr>
            <a:xfrm>
              <a:off x="3071952" y="3349777"/>
              <a:ext cx="1536065" cy="106680"/>
            </a:xfrm>
            <a:custGeom>
              <a:avLst/>
              <a:gdLst/>
              <a:ahLst/>
              <a:cxnLst/>
              <a:rect l="l" t="t" r="r" b="b"/>
              <a:pathLst>
                <a:path w="1536064" h="106679">
                  <a:moveTo>
                    <a:pt x="1535976" y="0"/>
                  </a:moveTo>
                  <a:lnTo>
                    <a:pt x="0" y="0"/>
                  </a:lnTo>
                  <a:lnTo>
                    <a:pt x="0" y="106222"/>
                  </a:lnTo>
                  <a:lnTo>
                    <a:pt x="1535976" y="106222"/>
                  </a:lnTo>
                  <a:lnTo>
                    <a:pt x="1535976" y="0"/>
                  </a:lnTo>
                  <a:close/>
                </a:path>
              </a:pathLst>
            </a:custGeom>
            <a:solidFill>
              <a:srgbClr val="D6D6EF"/>
            </a:solidFill>
          </p:spPr>
          <p:txBody>
            <a:bodyPr wrap="square" lIns="0" tIns="0" rIns="0" bIns="0" rtlCol="0"/>
            <a:lstStyle/>
            <a:p>
              <a:endParaRPr sz="3567"/>
            </a:p>
          </p:txBody>
        </p:sp>
      </p:grpSp>
      <p:sp>
        <p:nvSpPr>
          <p:cNvPr id="20" name="object 20"/>
          <p:cNvSpPr txBox="1"/>
          <p:nvPr/>
        </p:nvSpPr>
        <p:spPr>
          <a:xfrm>
            <a:off x="1584844" y="6645812"/>
            <a:ext cx="2931952" cy="166712"/>
          </a:xfrm>
          <a:prstGeom prst="rect">
            <a:avLst/>
          </a:prstGeom>
        </p:spPr>
        <p:txBody>
          <a:bodyPr vert="horz" wrap="square" lIns="0" tIns="0" rIns="0" bIns="0" rtlCol="0">
            <a:spAutoFit/>
          </a:bodyPr>
          <a:lstStyle/>
          <a:p>
            <a:pPr marL="25168">
              <a:lnSpc>
                <a:spcPts val="1328"/>
              </a:lnSpc>
            </a:pPr>
            <a:r>
              <a:rPr sz="1189" spc="277" dirty="0">
                <a:latin typeface="Calibri"/>
                <a:cs typeface="Calibri"/>
              </a:rPr>
              <a:t>KABhat</a:t>
            </a:r>
            <a:r>
              <a:rPr sz="1189" spc="773" dirty="0">
                <a:latin typeface="Calibri"/>
                <a:cs typeface="Calibri"/>
              </a:rPr>
              <a:t> </a:t>
            </a:r>
            <a:r>
              <a:rPr sz="1189" spc="168" dirty="0">
                <a:latin typeface="Calibri"/>
                <a:cs typeface="Calibri"/>
              </a:rPr>
              <a:t>(Asst.</a:t>
            </a:r>
            <a:r>
              <a:rPr sz="1189" spc="416" dirty="0">
                <a:latin typeface="Calibri"/>
                <a:cs typeface="Calibri"/>
              </a:rPr>
              <a:t> </a:t>
            </a:r>
            <a:r>
              <a:rPr sz="1189" spc="149" dirty="0">
                <a:latin typeface="Calibri"/>
                <a:cs typeface="Calibri"/>
              </a:rPr>
              <a:t>Prof.</a:t>
            </a:r>
            <a:r>
              <a:rPr sz="1189" spc="416" dirty="0">
                <a:latin typeface="Calibri"/>
                <a:cs typeface="Calibri"/>
              </a:rPr>
              <a:t> </a:t>
            </a:r>
            <a:r>
              <a:rPr sz="1189" spc="238" dirty="0">
                <a:latin typeface="Calibri"/>
                <a:cs typeface="Calibri"/>
              </a:rPr>
              <a:t>SoCS</a:t>
            </a:r>
            <a:r>
              <a:rPr sz="1189" spc="248" dirty="0">
                <a:latin typeface="Calibri"/>
                <a:cs typeface="Calibri"/>
              </a:rPr>
              <a:t> </a:t>
            </a:r>
            <a:r>
              <a:rPr sz="1189" spc="277" dirty="0">
                <a:latin typeface="Calibri"/>
                <a:cs typeface="Calibri"/>
              </a:rPr>
              <a:t>UPES)</a:t>
            </a:r>
            <a:endParaRPr sz="1189">
              <a:latin typeface="Calibri"/>
              <a:cs typeface="Calibri"/>
            </a:endParaRPr>
          </a:p>
        </p:txBody>
      </p:sp>
      <p:sp>
        <p:nvSpPr>
          <p:cNvPr id="21" name="object 21"/>
          <p:cNvSpPr txBox="1"/>
          <p:nvPr/>
        </p:nvSpPr>
        <p:spPr>
          <a:xfrm>
            <a:off x="5342475" y="6645812"/>
            <a:ext cx="1502468" cy="166712"/>
          </a:xfrm>
          <a:prstGeom prst="rect">
            <a:avLst/>
          </a:prstGeom>
        </p:spPr>
        <p:txBody>
          <a:bodyPr vert="horz" wrap="square" lIns="0" tIns="0" rIns="0" bIns="0" rtlCol="0">
            <a:spAutoFit/>
          </a:bodyPr>
          <a:lstStyle/>
          <a:p>
            <a:pPr marL="25168">
              <a:lnSpc>
                <a:spcPts val="1328"/>
              </a:lnSpc>
            </a:pPr>
            <a:r>
              <a:rPr sz="1189" spc="168" dirty="0">
                <a:latin typeface="Calibri"/>
                <a:cs typeface="Calibri"/>
                <a:hlinkClick r:id="rId6" action="ppaction://hlinksldjump"/>
              </a:rPr>
              <a:t>Operating</a:t>
            </a:r>
            <a:r>
              <a:rPr sz="1189" spc="218" dirty="0">
                <a:latin typeface="Calibri"/>
                <a:cs typeface="Calibri"/>
                <a:hlinkClick r:id="rId6" action="ppaction://hlinksldjump"/>
              </a:rPr>
              <a:t> </a:t>
            </a:r>
            <a:r>
              <a:rPr sz="1189" spc="149" dirty="0">
                <a:latin typeface="Calibri"/>
                <a:cs typeface="Calibri"/>
                <a:hlinkClick r:id="rId6" action="ppaction://hlinksldjump"/>
              </a:rPr>
              <a:t>System</a:t>
            </a:r>
            <a:endParaRPr sz="1189">
              <a:latin typeface="Calibri"/>
              <a:cs typeface="Calibri"/>
            </a:endParaRPr>
          </a:p>
        </p:txBody>
      </p:sp>
      <p:sp>
        <p:nvSpPr>
          <p:cNvPr id="22" name="object 22"/>
          <p:cNvSpPr txBox="1"/>
          <p:nvPr/>
        </p:nvSpPr>
        <p:spPr>
          <a:xfrm>
            <a:off x="8199025" y="6645812"/>
            <a:ext cx="1356500" cy="166712"/>
          </a:xfrm>
          <a:prstGeom prst="rect">
            <a:avLst/>
          </a:prstGeom>
        </p:spPr>
        <p:txBody>
          <a:bodyPr vert="horz" wrap="square" lIns="0" tIns="0" rIns="0" bIns="0" rtlCol="0">
            <a:spAutoFit/>
          </a:bodyPr>
          <a:lstStyle/>
          <a:p>
            <a:pPr marL="25168">
              <a:lnSpc>
                <a:spcPts val="1328"/>
              </a:lnSpc>
            </a:pPr>
            <a:r>
              <a:rPr sz="1189" spc="188" dirty="0">
                <a:latin typeface="Calibri"/>
                <a:cs typeface="Calibri"/>
              </a:rPr>
              <a:t>August</a:t>
            </a:r>
            <a:r>
              <a:rPr sz="1189" spc="226" dirty="0">
                <a:latin typeface="Calibri"/>
                <a:cs typeface="Calibri"/>
              </a:rPr>
              <a:t> </a:t>
            </a:r>
            <a:r>
              <a:rPr sz="1189" spc="119" dirty="0">
                <a:latin typeface="Calibri"/>
                <a:cs typeface="Calibri"/>
              </a:rPr>
              <a:t>12,</a:t>
            </a:r>
            <a:r>
              <a:rPr sz="1189" spc="238" dirty="0">
                <a:latin typeface="Calibri"/>
                <a:cs typeface="Calibri"/>
              </a:rPr>
              <a:t> </a:t>
            </a:r>
            <a:r>
              <a:rPr sz="1189" spc="79" dirty="0">
                <a:latin typeface="Calibri"/>
                <a:cs typeface="Calibri"/>
              </a:rPr>
              <a:t>2025</a:t>
            </a:r>
            <a:endParaRPr sz="1189">
              <a:latin typeface="Calibri"/>
              <a:cs typeface="Calibri"/>
            </a:endParaRPr>
          </a:p>
        </p:txBody>
      </p:sp>
      <p:sp>
        <p:nvSpPr>
          <p:cNvPr id="23" name="object 23"/>
          <p:cNvSpPr txBox="1">
            <a:spLocks noGrp="1"/>
          </p:cNvSpPr>
          <p:nvPr>
            <p:ph type="sldNum" sz="quarter" idx="7"/>
          </p:nvPr>
        </p:nvSpPr>
        <p:spPr>
          <a:xfrm>
            <a:off x="4241622" y="3353673"/>
            <a:ext cx="314354" cy="101600"/>
          </a:xfrm>
          <a:prstGeom prst="rect">
            <a:avLst/>
          </a:prstGeom>
        </p:spPr>
        <p:txBody>
          <a:bodyPr vert="horz" wrap="square" lIns="0" tIns="0" rIns="0" bIns="0" rtlCol="0">
            <a:spAutoFit/>
          </a:bodyPr>
          <a:lstStyle>
            <a:defPPr>
              <a:defRPr kern="0"/>
            </a:defPPr>
            <a:lvl1pPr>
              <a:defRPr sz="600" b="0" i="0">
                <a:solidFill>
                  <a:schemeClr val="tx1"/>
                </a:solidFill>
                <a:latin typeface="Calibri"/>
                <a:cs typeface="Calibri"/>
              </a:defRPr>
            </a:lvl1pPr>
          </a:lstStyle>
          <a:p>
            <a:pPr marL="83820">
              <a:lnSpc>
                <a:spcPts val="670"/>
              </a:lnSpc>
            </a:pPr>
            <a:fld id="{81D60167-4931-47E6-BA6A-407CBD079E47}" type="slidenum">
              <a:rPr lang="en-US" spc="60" smtClean="0"/>
              <a:pPr marL="83820">
                <a:lnSpc>
                  <a:spcPts val="670"/>
                </a:lnSpc>
              </a:pPr>
              <a:t>49</a:t>
            </a:fld>
            <a:r>
              <a:rPr lang="en-US" spc="-15"/>
              <a:t> </a:t>
            </a:r>
            <a:r>
              <a:rPr lang="en-US" spc="125"/>
              <a:t>/</a:t>
            </a:r>
            <a:r>
              <a:rPr lang="en-US" spc="-15"/>
              <a:t> </a:t>
            </a:r>
            <a:r>
              <a:rPr lang="en-US" spc="35"/>
              <a:t>35</a:t>
            </a:r>
            <a:endParaRPr spc="69" dirty="0"/>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55C993-03B4-83DD-486D-2CDCFE8FAAE2}"/>
              </a:ext>
            </a:extLst>
          </p:cNvPr>
          <p:cNvSpPr txBox="1"/>
          <p:nvPr/>
        </p:nvSpPr>
        <p:spPr>
          <a:xfrm>
            <a:off x="1015583" y="1461621"/>
            <a:ext cx="8862935" cy="3539430"/>
          </a:xfrm>
          <a:prstGeom prst="rect">
            <a:avLst/>
          </a:prstGeom>
          <a:noFill/>
        </p:spPr>
        <p:txBody>
          <a:bodyPr wrap="square">
            <a:spAutoFit/>
          </a:bodyPr>
          <a:lstStyle/>
          <a:p>
            <a:pPr marL="285750" indent="-285750">
              <a:buFont typeface="Arial" panose="020B0604020202020204" pitchFamily="34" charset="0"/>
              <a:buChar char="•"/>
            </a:pPr>
            <a:r>
              <a:rPr lang="en-US" sz="2800" dirty="0"/>
              <a:t>Convenience (Primary)</a:t>
            </a:r>
          </a:p>
          <a:p>
            <a:pPr marL="742950" lvl="1" indent="-285750">
              <a:buFont typeface="Arial" panose="020B0604020202020204" pitchFamily="34" charset="0"/>
              <a:buChar char="•"/>
            </a:pPr>
            <a:r>
              <a:rPr lang="en-US" altLang="en-US" sz="2800" dirty="0"/>
              <a:t>Execute user programs and make solving user problems easier.</a:t>
            </a:r>
          </a:p>
          <a:p>
            <a:pPr marL="742950" lvl="1" indent="-285750">
              <a:buFont typeface="Arial" panose="020B0604020202020204" pitchFamily="34" charset="0"/>
              <a:buChar char="•"/>
            </a:pPr>
            <a:r>
              <a:rPr lang="en-US" altLang="en-US" sz="2800" dirty="0"/>
              <a:t>Make the computer system convenient to use</a:t>
            </a:r>
            <a:endParaRPr lang="en-US" sz="2800" dirty="0"/>
          </a:p>
          <a:p>
            <a:pPr marL="285750" indent="-285750">
              <a:buFont typeface="Arial" panose="020B0604020202020204" pitchFamily="34" charset="0"/>
              <a:buChar char="•"/>
            </a:pPr>
            <a:r>
              <a:rPr lang="en-US" altLang="en-US" sz="2800" dirty="0"/>
              <a:t>Efficiency (Secondary)</a:t>
            </a:r>
          </a:p>
          <a:p>
            <a:pPr marL="742950" lvl="1" indent="-285750">
              <a:buFont typeface="Arial" panose="020B0604020202020204" pitchFamily="34" charset="0"/>
              <a:buChar char="•"/>
            </a:pPr>
            <a:r>
              <a:rPr lang="en-US" altLang="en-US" sz="2800" dirty="0"/>
              <a:t>Use the computer hardware in an efficient manner</a:t>
            </a:r>
          </a:p>
          <a:p>
            <a:pPr marL="285750" indent="-285750">
              <a:buFont typeface="Arial" panose="020B0604020202020204" pitchFamily="34" charset="0"/>
              <a:buChar char="•"/>
            </a:pPr>
            <a:r>
              <a:rPr lang="en-US" altLang="en-US" sz="2800" dirty="0"/>
              <a:t>Both</a:t>
            </a:r>
          </a:p>
          <a:p>
            <a:endParaRPr lang="en-US" sz="2800" dirty="0"/>
          </a:p>
        </p:txBody>
      </p:sp>
      <p:sp>
        <p:nvSpPr>
          <p:cNvPr id="2" name="Rectangle 2">
            <a:extLst>
              <a:ext uri="{FF2B5EF4-FFF2-40B4-BE49-F238E27FC236}">
                <a16:creationId xmlns:a16="http://schemas.microsoft.com/office/drawing/2014/main" id="{3DF30ABD-3E80-EE2B-43B0-37286C4D6B70}"/>
              </a:ext>
            </a:extLst>
          </p:cNvPr>
          <p:cNvSpPr txBox="1">
            <a:spLocks noChangeArrowheads="1"/>
          </p:cNvSpPr>
          <p:nvPr/>
        </p:nvSpPr>
        <p:spPr>
          <a:xfrm>
            <a:off x="1015583" y="588364"/>
            <a:ext cx="8077200" cy="60960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Goals of OS</a:t>
            </a:r>
          </a:p>
        </p:txBody>
      </p:sp>
    </p:spTree>
    <p:extLst>
      <p:ext uri="{BB962C8B-B14F-4D97-AF65-F5344CB8AC3E}">
        <p14:creationId xmlns:p14="http://schemas.microsoft.com/office/powerpoint/2010/main" val="40895482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F4F57-46D5-76AD-32FE-F051B922D93C}"/>
            </a:ext>
          </a:extLst>
        </p:cNvPr>
        <p:cNvGrpSpPr/>
        <p:nvPr/>
      </p:nvGrpSpPr>
      <p:grpSpPr>
        <a:xfrm>
          <a:off x="0" y="0"/>
          <a:ext cx="0" cy="0"/>
          <a:chOff x="0" y="0"/>
          <a:chExt cx="0" cy="0"/>
        </a:xfrm>
      </p:grpSpPr>
      <p:sp>
        <p:nvSpPr>
          <p:cNvPr id="65538" name="Rectangle 2">
            <a:extLst>
              <a:ext uri="{FF2B5EF4-FFF2-40B4-BE49-F238E27FC236}">
                <a16:creationId xmlns:a16="http://schemas.microsoft.com/office/drawing/2014/main" id="{CFC2856C-6ED5-09EA-9642-18336492F7D5}"/>
              </a:ext>
            </a:extLst>
          </p:cNvPr>
          <p:cNvSpPr>
            <a:spLocks noGrp="1" noChangeArrowheads="1"/>
          </p:cNvSpPr>
          <p:nvPr>
            <p:ph type="title" idx="4294967295"/>
          </p:nvPr>
        </p:nvSpPr>
        <p:spPr>
          <a:xfrm>
            <a:off x="2876550" y="198438"/>
            <a:ext cx="7791450" cy="576262"/>
          </a:xfrm>
        </p:spPr>
        <p:txBody>
          <a:bodyPr>
            <a:normAutofit fontScale="90000"/>
          </a:bodyPr>
          <a:lstStyle/>
          <a:p>
            <a:pPr eaLnBrk="1" hangingPunct="1"/>
            <a:r>
              <a:rPr lang="en-US" altLang="en-US" dirty="0"/>
              <a:t>Dual-mode Operation</a:t>
            </a:r>
          </a:p>
        </p:txBody>
      </p:sp>
      <p:sp>
        <p:nvSpPr>
          <p:cNvPr id="65539" name="Rectangle 3">
            <a:extLst>
              <a:ext uri="{FF2B5EF4-FFF2-40B4-BE49-F238E27FC236}">
                <a16:creationId xmlns:a16="http://schemas.microsoft.com/office/drawing/2014/main" id="{FE63B842-2D55-F699-BDED-9CABD1B9AE35}"/>
              </a:ext>
            </a:extLst>
          </p:cNvPr>
          <p:cNvSpPr>
            <a:spLocks noGrp="1" noChangeArrowheads="1"/>
          </p:cNvSpPr>
          <p:nvPr>
            <p:ph type="body" idx="4294967295"/>
          </p:nvPr>
        </p:nvSpPr>
        <p:spPr>
          <a:xfrm>
            <a:off x="1523999" y="1233489"/>
            <a:ext cx="9943475" cy="4624387"/>
          </a:xfrm>
        </p:spPr>
        <p:txBody>
          <a:bodyPr>
            <a:normAutofit fontScale="92500" lnSpcReduction="20000"/>
          </a:bodyPr>
          <a:lstStyle/>
          <a:p>
            <a:pPr>
              <a:lnSpc>
                <a:spcPct val="90000"/>
              </a:lnSpc>
            </a:pPr>
            <a:r>
              <a:rPr lang="en-US" altLang="en-US" b="1" dirty="0">
                <a:solidFill>
                  <a:srgbClr val="006699"/>
                </a:solidFill>
                <a:latin typeface="+mj-lt"/>
              </a:rPr>
              <a:t>Dual-mode</a:t>
            </a:r>
            <a:r>
              <a:rPr lang="en-US" altLang="en-US" b="1" dirty="0">
                <a:solidFill>
                  <a:srgbClr val="3366FF"/>
                </a:solidFill>
              </a:rPr>
              <a:t> </a:t>
            </a:r>
            <a:r>
              <a:rPr lang="en-US" altLang="en-US" dirty="0"/>
              <a:t>operation allows OS to protect itself and other system components</a:t>
            </a:r>
          </a:p>
          <a:p>
            <a:pPr lvl="1">
              <a:lnSpc>
                <a:spcPct val="90000"/>
              </a:lnSpc>
            </a:pPr>
            <a:r>
              <a:rPr lang="en-US" altLang="en-US" b="1" dirty="0">
                <a:solidFill>
                  <a:srgbClr val="006699"/>
                </a:solidFill>
                <a:latin typeface="+mj-lt"/>
              </a:rPr>
              <a:t>User mode </a:t>
            </a:r>
            <a:r>
              <a:rPr lang="en-US" altLang="en-US" dirty="0"/>
              <a:t>and </a:t>
            </a:r>
            <a:r>
              <a:rPr lang="en-US" altLang="en-US" b="1" dirty="0">
                <a:solidFill>
                  <a:srgbClr val="006699"/>
                </a:solidFill>
                <a:latin typeface="+mj-lt"/>
              </a:rPr>
              <a:t>kernel mode </a:t>
            </a:r>
          </a:p>
          <a:p>
            <a:pPr>
              <a:lnSpc>
                <a:spcPct val="90000"/>
              </a:lnSpc>
            </a:pPr>
            <a:r>
              <a:rPr lang="en-US" altLang="en-US" b="1" dirty="0">
                <a:solidFill>
                  <a:srgbClr val="006699"/>
                </a:solidFill>
                <a:latin typeface="+mj-lt"/>
              </a:rPr>
              <a:t>Mode bit </a:t>
            </a:r>
            <a:r>
              <a:rPr lang="en-US" altLang="en-US" dirty="0"/>
              <a:t>provided by hardware </a:t>
            </a:r>
          </a:p>
          <a:p>
            <a:pPr lvl="1">
              <a:lnSpc>
                <a:spcPct val="90000"/>
              </a:lnSpc>
            </a:pPr>
            <a:r>
              <a:rPr lang="en-US" altLang="en-US" dirty="0"/>
              <a:t>Provides ability to distinguish when system is running user code or kernel code.</a:t>
            </a:r>
          </a:p>
          <a:p>
            <a:pPr lvl="1">
              <a:lnSpc>
                <a:spcPct val="90000"/>
              </a:lnSpc>
            </a:pPr>
            <a:r>
              <a:rPr lang="en-US" altLang="en-US" dirty="0"/>
              <a:t>When a user is running </a:t>
            </a:r>
            <a:r>
              <a:rPr lang="en-US" altLang="en-US" dirty="0">
                <a:sym typeface="Wingdings 3" panose="05040102010807070707" pitchFamily="18" charset="2"/>
              </a:rPr>
              <a:t> </a:t>
            </a:r>
            <a:r>
              <a:rPr lang="en-US" altLang="en-US" dirty="0">
                <a:sym typeface="Wingdings" panose="05000000000000000000" pitchFamily="2" charset="2"/>
              </a:rPr>
              <a:t>mode bit is “user”</a:t>
            </a:r>
          </a:p>
          <a:p>
            <a:pPr lvl="1">
              <a:lnSpc>
                <a:spcPct val="90000"/>
              </a:lnSpc>
            </a:pPr>
            <a:r>
              <a:rPr lang="en-US" altLang="en-US" dirty="0"/>
              <a:t>When kernel code is executing </a:t>
            </a:r>
            <a:r>
              <a:rPr lang="en-US" altLang="en-US" dirty="0">
                <a:sym typeface="Wingdings 3" panose="05040102010807070707" pitchFamily="18" charset="2"/>
              </a:rPr>
              <a:t> </a:t>
            </a:r>
            <a:r>
              <a:rPr lang="en-US" altLang="en-US" dirty="0">
                <a:sym typeface="Wingdings" panose="05000000000000000000" pitchFamily="2" charset="2"/>
              </a:rPr>
              <a:t>mode bit is “kernel”</a:t>
            </a:r>
          </a:p>
          <a:p>
            <a:pPr>
              <a:lnSpc>
                <a:spcPct val="90000"/>
              </a:lnSpc>
            </a:pPr>
            <a:r>
              <a:rPr lang="en-US" altLang="en-US" dirty="0">
                <a:sym typeface="Wingdings" panose="05000000000000000000" pitchFamily="2" charset="2"/>
              </a:rPr>
              <a:t>How do we guarantee that user does not explicitly set the mode bit to “kernel”?</a:t>
            </a:r>
          </a:p>
          <a:p>
            <a:pPr lvl="1">
              <a:lnSpc>
                <a:spcPct val="90000"/>
              </a:lnSpc>
            </a:pPr>
            <a:r>
              <a:rPr lang="en-US" altLang="en-US" dirty="0"/>
              <a:t>System call changes mode to kernel, return from call resets it to user</a:t>
            </a:r>
          </a:p>
          <a:p>
            <a:pPr>
              <a:lnSpc>
                <a:spcPct val="90000"/>
              </a:lnSpc>
            </a:pPr>
            <a:r>
              <a:rPr lang="en-US" altLang="en-US" dirty="0"/>
              <a:t>Some instructions designated as </a:t>
            </a:r>
            <a:r>
              <a:rPr lang="en-US" altLang="en-US" b="1" dirty="0">
                <a:solidFill>
                  <a:srgbClr val="006699"/>
                </a:solidFill>
                <a:latin typeface="+mj-lt"/>
              </a:rPr>
              <a:t>privileged</a:t>
            </a:r>
            <a:r>
              <a:rPr lang="en-US" altLang="en-US" dirty="0"/>
              <a:t>, only executable in kernel mode</a:t>
            </a:r>
          </a:p>
        </p:txBody>
      </p:sp>
    </p:spTree>
    <p:extLst>
      <p:ext uri="{BB962C8B-B14F-4D97-AF65-F5344CB8AC3E}">
        <p14:creationId xmlns:p14="http://schemas.microsoft.com/office/powerpoint/2010/main" val="40680780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9F403-6166-6A5C-207C-ADAD0ECFAFFD}"/>
            </a:ext>
          </a:extLst>
        </p:cNvPr>
        <p:cNvGrpSpPr/>
        <p:nvPr/>
      </p:nvGrpSpPr>
      <p:grpSpPr>
        <a:xfrm>
          <a:off x="0" y="0"/>
          <a:ext cx="0" cy="0"/>
          <a:chOff x="0" y="0"/>
          <a:chExt cx="0" cy="0"/>
        </a:xfrm>
      </p:grpSpPr>
      <p:sp>
        <p:nvSpPr>
          <p:cNvPr id="67586" name="Rectangle 2">
            <a:extLst>
              <a:ext uri="{FF2B5EF4-FFF2-40B4-BE49-F238E27FC236}">
                <a16:creationId xmlns:a16="http://schemas.microsoft.com/office/drawing/2014/main" id="{6083C290-9252-8B82-CFE5-88790921F744}"/>
              </a:ext>
            </a:extLst>
          </p:cNvPr>
          <p:cNvSpPr>
            <a:spLocks noGrp="1" noChangeArrowheads="1"/>
          </p:cNvSpPr>
          <p:nvPr>
            <p:ph type="title" idx="4294967295"/>
          </p:nvPr>
        </p:nvSpPr>
        <p:spPr>
          <a:xfrm>
            <a:off x="2743200" y="136525"/>
            <a:ext cx="7924800" cy="647700"/>
          </a:xfrm>
        </p:spPr>
        <p:txBody>
          <a:bodyPr>
            <a:normAutofit fontScale="90000"/>
          </a:bodyPr>
          <a:lstStyle/>
          <a:p>
            <a:pPr eaLnBrk="1" hangingPunct="1"/>
            <a:r>
              <a:rPr lang="en-US" altLang="en-US"/>
              <a:t>Transition from User to Kernel Mode</a:t>
            </a:r>
          </a:p>
        </p:txBody>
      </p:sp>
      <p:pic>
        <p:nvPicPr>
          <p:cNvPr id="67588" name="Picture 2">
            <a:extLst>
              <a:ext uri="{FF2B5EF4-FFF2-40B4-BE49-F238E27FC236}">
                <a16:creationId xmlns:a16="http://schemas.microsoft.com/office/drawing/2014/main" id="{E2991743-8998-4B04-07DC-21A8EE4C33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2512" y="1305890"/>
            <a:ext cx="7053262" cy="209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72945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53E7BB-26DF-8B48-A745-8BB7834F2673}"/>
              </a:ext>
            </a:extLst>
          </p:cNvPr>
          <p:cNvSpPr>
            <a:spLocks noGrp="1"/>
          </p:cNvSpPr>
          <p:nvPr>
            <p:ph type="title"/>
          </p:nvPr>
        </p:nvSpPr>
        <p:spPr/>
        <p:txBody>
          <a:bodyPr/>
          <a:lstStyle/>
          <a:p>
            <a:r>
              <a:rPr lang="en-US" dirty="0"/>
              <a:t>Terms Discussed</a:t>
            </a:r>
          </a:p>
        </p:txBody>
      </p:sp>
      <p:sp>
        <p:nvSpPr>
          <p:cNvPr id="5" name="TextBox 4">
            <a:extLst>
              <a:ext uri="{FF2B5EF4-FFF2-40B4-BE49-F238E27FC236}">
                <a16:creationId xmlns:a16="http://schemas.microsoft.com/office/drawing/2014/main" id="{8A3A4A57-6B67-BC72-984B-A579B84842DB}"/>
              </a:ext>
            </a:extLst>
          </p:cNvPr>
          <p:cNvSpPr txBox="1"/>
          <p:nvPr/>
        </p:nvSpPr>
        <p:spPr>
          <a:xfrm>
            <a:off x="719528" y="1528997"/>
            <a:ext cx="11032761" cy="2031325"/>
          </a:xfrm>
          <a:prstGeom prst="rect">
            <a:avLst/>
          </a:prstGeom>
          <a:noFill/>
        </p:spPr>
        <p:txBody>
          <a:bodyPr wrap="square" rtlCol="0">
            <a:spAutoFit/>
          </a:bodyPr>
          <a:lstStyle/>
          <a:p>
            <a:pPr marL="285750" indent="-285750">
              <a:buFont typeface="Wingdings" panose="05000000000000000000" pitchFamily="2" charset="2"/>
              <a:buChar char="v"/>
            </a:pPr>
            <a:r>
              <a:rPr lang="en-US" dirty="0"/>
              <a:t>Device Controller vs Device Driver</a:t>
            </a:r>
          </a:p>
          <a:p>
            <a:pPr marL="285750" indent="-285750">
              <a:buFont typeface="Wingdings" panose="05000000000000000000" pitchFamily="2" charset="2"/>
              <a:buChar char="v"/>
            </a:pPr>
            <a:r>
              <a:rPr lang="en-US" dirty="0"/>
              <a:t>32bit systems vs 64 bit systems</a:t>
            </a:r>
          </a:p>
          <a:p>
            <a:pPr marL="285750" indent="-285750">
              <a:buFont typeface="Wingdings" panose="05000000000000000000" pitchFamily="2" charset="2"/>
              <a:buChar char="v"/>
            </a:pPr>
            <a:r>
              <a:rPr lang="en-US" dirty="0"/>
              <a:t>Kernel (Types)</a:t>
            </a:r>
          </a:p>
          <a:p>
            <a:pPr marL="285750" indent="-285750">
              <a:buFont typeface="Wingdings" panose="05000000000000000000" pitchFamily="2" charset="2"/>
              <a:buChar char="v"/>
            </a:pPr>
            <a:r>
              <a:rPr lang="en-US" dirty="0" err="1"/>
              <a:t>Cmd</a:t>
            </a:r>
            <a:r>
              <a:rPr lang="en-US" dirty="0"/>
              <a:t> (uniprocessor) Single tasking</a:t>
            </a:r>
          </a:p>
          <a:p>
            <a:pPr marL="285750" indent="-285750">
              <a:buFont typeface="Wingdings" panose="05000000000000000000" pitchFamily="2" charset="2"/>
              <a:buChar char="v"/>
            </a:pPr>
            <a:r>
              <a:rPr lang="en-US" dirty="0"/>
              <a:t>IPC enables communication between processes</a:t>
            </a:r>
          </a:p>
          <a:p>
            <a:pPr marL="742950" lvl="1" indent="-285750">
              <a:buFont typeface="Wingdings" panose="05000000000000000000" pitchFamily="2" charset="2"/>
              <a:buChar char="v"/>
            </a:pPr>
            <a:r>
              <a:rPr lang="en-US" dirty="0"/>
              <a:t>Message Passing</a:t>
            </a:r>
          </a:p>
          <a:p>
            <a:pPr marL="742950" lvl="1" indent="-285750">
              <a:buFont typeface="Wingdings" panose="05000000000000000000" pitchFamily="2" charset="2"/>
              <a:buChar char="v"/>
            </a:pPr>
            <a:r>
              <a:rPr lang="en-US" dirty="0"/>
              <a:t>Shared Memory</a:t>
            </a:r>
          </a:p>
        </p:txBody>
      </p:sp>
    </p:spTree>
    <p:extLst>
      <p:ext uri="{BB962C8B-B14F-4D97-AF65-F5344CB8AC3E}">
        <p14:creationId xmlns:p14="http://schemas.microsoft.com/office/powerpoint/2010/main" val="9052489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84A6F67-063F-4959-9060-0C6E5AFA8749}"/>
              </a:ext>
            </a:extLst>
          </p:cNvPr>
          <p:cNvSpPr>
            <a:spLocks noGrp="1" noChangeArrowheads="1"/>
          </p:cNvSpPr>
          <p:nvPr>
            <p:ph type="title"/>
          </p:nvPr>
        </p:nvSpPr>
        <p:spPr>
          <a:xfrm>
            <a:off x="2516188" y="206376"/>
            <a:ext cx="7918450" cy="576263"/>
          </a:xfrm>
        </p:spPr>
        <p:txBody>
          <a:bodyPr>
            <a:normAutofit fontScale="90000"/>
          </a:bodyPr>
          <a:lstStyle/>
          <a:p>
            <a:pPr eaLnBrk="1" hangingPunct="1"/>
            <a:r>
              <a:rPr lang="en-US" altLang="en-US"/>
              <a:t>A View of Operating System Services</a:t>
            </a:r>
          </a:p>
        </p:txBody>
      </p:sp>
      <p:pic>
        <p:nvPicPr>
          <p:cNvPr id="17411" name="Picture 2">
            <a:extLst>
              <a:ext uri="{FF2B5EF4-FFF2-40B4-BE49-F238E27FC236}">
                <a16:creationId xmlns:a16="http://schemas.microsoft.com/office/drawing/2014/main" id="{881CA9B9-B059-4545-AFC1-C78134667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00" y="1836739"/>
            <a:ext cx="7221538" cy="359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4C24230-0BCA-4F21-BEE9-496253FB2795}"/>
              </a:ext>
            </a:extLst>
          </p:cNvPr>
          <p:cNvSpPr>
            <a:spLocks noGrp="1" noChangeArrowheads="1"/>
          </p:cNvSpPr>
          <p:nvPr>
            <p:ph type="title"/>
          </p:nvPr>
        </p:nvSpPr>
        <p:spPr>
          <a:xfrm>
            <a:off x="2574925" y="147152"/>
            <a:ext cx="7448550" cy="576262"/>
          </a:xfrm>
        </p:spPr>
        <p:txBody>
          <a:bodyPr>
            <a:normAutofit fontScale="90000"/>
          </a:bodyPr>
          <a:lstStyle/>
          <a:p>
            <a:pPr eaLnBrk="1" hangingPunct="1"/>
            <a:r>
              <a:rPr lang="en-US" altLang="en-US" dirty="0"/>
              <a:t>Operating System Services</a:t>
            </a:r>
          </a:p>
        </p:txBody>
      </p:sp>
      <p:sp>
        <p:nvSpPr>
          <p:cNvPr id="11267" name="Rectangle 3">
            <a:extLst>
              <a:ext uri="{FF2B5EF4-FFF2-40B4-BE49-F238E27FC236}">
                <a16:creationId xmlns:a16="http://schemas.microsoft.com/office/drawing/2014/main" id="{4273FD5E-1C82-4A27-94EC-32DCB0EF2F72}"/>
              </a:ext>
            </a:extLst>
          </p:cNvPr>
          <p:cNvSpPr>
            <a:spLocks noGrp="1" noChangeArrowheads="1"/>
          </p:cNvSpPr>
          <p:nvPr>
            <p:ph type="body" idx="1"/>
          </p:nvPr>
        </p:nvSpPr>
        <p:spPr>
          <a:xfrm>
            <a:off x="2370139" y="1119188"/>
            <a:ext cx="7653337" cy="5002212"/>
          </a:xfrm>
          <a:noFill/>
        </p:spPr>
        <p:txBody>
          <a:bodyPr>
            <a:normAutofit fontScale="85000" lnSpcReduction="20000"/>
          </a:bodyPr>
          <a:lstStyle/>
          <a:p>
            <a:r>
              <a:rPr lang="en-US" altLang="en-US" dirty="0"/>
              <a:t>Operating systems provide an environment for execution of programs and services to programs and users</a:t>
            </a:r>
          </a:p>
          <a:p>
            <a:r>
              <a:rPr lang="en-US" altLang="en-US" dirty="0"/>
              <a:t>One set of operating-system services provides functions that are helpful to the user:</a:t>
            </a:r>
          </a:p>
          <a:p>
            <a:pPr lvl="1"/>
            <a:r>
              <a:rPr lang="en-US" altLang="en-US" b="1" dirty="0"/>
              <a:t>User interface </a:t>
            </a:r>
            <a:r>
              <a:rPr lang="en-US" altLang="en-US" dirty="0"/>
              <a:t>- Almost all operating systems have a user interface (</a:t>
            </a:r>
            <a:r>
              <a:rPr lang="en-US" altLang="en-US" b="1" dirty="0">
                <a:solidFill>
                  <a:srgbClr val="006699"/>
                </a:solidFill>
                <a:latin typeface="+mj-lt"/>
              </a:rPr>
              <a:t>UI</a:t>
            </a:r>
            <a:r>
              <a:rPr lang="en-US" altLang="en-US" dirty="0"/>
              <a:t>).</a:t>
            </a:r>
          </a:p>
          <a:p>
            <a:pPr lvl="2"/>
            <a:r>
              <a:rPr lang="en-US" altLang="en-US" dirty="0"/>
              <a:t>Varies between </a:t>
            </a:r>
            <a:r>
              <a:rPr lang="en-US" altLang="en-US" b="1" dirty="0">
                <a:solidFill>
                  <a:srgbClr val="006699"/>
                </a:solidFill>
                <a:latin typeface="+mj-lt"/>
              </a:rPr>
              <a:t>Command-Line</a:t>
            </a:r>
            <a:r>
              <a:rPr lang="en-US" altLang="en-US" b="1" dirty="0">
                <a:solidFill>
                  <a:srgbClr val="3366FF"/>
                </a:solidFill>
              </a:rPr>
              <a:t> </a:t>
            </a:r>
            <a:r>
              <a:rPr lang="en-US" altLang="en-US" dirty="0"/>
              <a:t>(</a:t>
            </a:r>
            <a:r>
              <a:rPr lang="en-US" altLang="en-US" b="1" dirty="0">
                <a:solidFill>
                  <a:srgbClr val="006699"/>
                </a:solidFill>
                <a:latin typeface="+mj-lt"/>
              </a:rPr>
              <a:t>CLI</a:t>
            </a:r>
            <a:r>
              <a:rPr lang="en-US" altLang="en-US" dirty="0"/>
              <a:t>)</a:t>
            </a:r>
            <a:r>
              <a:rPr lang="en-US" altLang="en-US" dirty="0">
                <a:solidFill>
                  <a:srgbClr val="000000"/>
                </a:solidFill>
              </a:rPr>
              <a:t>, </a:t>
            </a:r>
            <a:r>
              <a:rPr lang="en-US" altLang="en-US" b="1" dirty="0">
                <a:solidFill>
                  <a:srgbClr val="006699"/>
                </a:solidFill>
                <a:latin typeface="+mj-lt"/>
              </a:rPr>
              <a:t>Graphics</a:t>
            </a:r>
            <a:r>
              <a:rPr lang="en-US" altLang="en-US" b="1" dirty="0">
                <a:solidFill>
                  <a:srgbClr val="3366FF"/>
                </a:solidFill>
              </a:rPr>
              <a:t> </a:t>
            </a:r>
            <a:r>
              <a:rPr lang="en-US" altLang="en-US" b="1" dirty="0">
                <a:solidFill>
                  <a:srgbClr val="006699"/>
                </a:solidFill>
                <a:latin typeface="+mj-lt"/>
              </a:rPr>
              <a:t>User</a:t>
            </a:r>
            <a:r>
              <a:rPr lang="en-US" altLang="en-US" b="1" dirty="0">
                <a:solidFill>
                  <a:srgbClr val="3366FF"/>
                </a:solidFill>
              </a:rPr>
              <a:t> </a:t>
            </a:r>
            <a:r>
              <a:rPr lang="en-US" altLang="en-US" b="1" dirty="0">
                <a:solidFill>
                  <a:srgbClr val="006699"/>
                </a:solidFill>
                <a:latin typeface="+mj-lt"/>
              </a:rPr>
              <a:t>Interface</a:t>
            </a:r>
            <a:r>
              <a:rPr lang="en-US" altLang="en-US" b="1" dirty="0">
                <a:solidFill>
                  <a:srgbClr val="3366FF"/>
                </a:solidFill>
              </a:rPr>
              <a:t> </a:t>
            </a:r>
            <a:r>
              <a:rPr lang="en-US" altLang="en-US" dirty="0"/>
              <a:t>(</a:t>
            </a:r>
            <a:r>
              <a:rPr lang="en-US" altLang="en-US" b="1" dirty="0">
                <a:solidFill>
                  <a:srgbClr val="006699"/>
                </a:solidFill>
                <a:latin typeface="+mj-lt"/>
              </a:rPr>
              <a:t>GUI</a:t>
            </a:r>
            <a:r>
              <a:rPr lang="en-US" altLang="en-US" dirty="0"/>
              <a:t>)</a:t>
            </a:r>
            <a:r>
              <a:rPr lang="en-US" altLang="en-US" dirty="0">
                <a:solidFill>
                  <a:srgbClr val="000000"/>
                </a:solidFill>
              </a:rPr>
              <a:t>,</a:t>
            </a:r>
            <a:r>
              <a:rPr lang="en-US" altLang="en-US" b="1" dirty="0">
                <a:solidFill>
                  <a:srgbClr val="3366FF"/>
                </a:solidFill>
              </a:rPr>
              <a:t>  </a:t>
            </a:r>
            <a:r>
              <a:rPr lang="en-US" altLang="en-US" b="1" dirty="0">
                <a:solidFill>
                  <a:srgbClr val="006699"/>
                </a:solidFill>
                <a:latin typeface="+mj-lt"/>
              </a:rPr>
              <a:t>touch-screen</a:t>
            </a:r>
            <a:r>
              <a:rPr lang="en-US" altLang="en-US" b="1" dirty="0">
                <a:solidFill>
                  <a:srgbClr val="3366FF"/>
                </a:solidFill>
              </a:rPr>
              <a:t>,  </a:t>
            </a:r>
            <a:r>
              <a:rPr lang="en-US" altLang="en-US" b="1" dirty="0">
                <a:solidFill>
                  <a:srgbClr val="006699"/>
                </a:solidFill>
                <a:latin typeface="+mj-lt"/>
              </a:rPr>
              <a:t>Batch</a:t>
            </a:r>
          </a:p>
          <a:p>
            <a:pPr lvl="1"/>
            <a:r>
              <a:rPr lang="en-US" altLang="en-US" b="1" dirty="0"/>
              <a:t>Program execution </a:t>
            </a:r>
            <a:r>
              <a:rPr lang="en-US" altLang="en-US" dirty="0"/>
              <a:t>- The system must be able to load a program into memory and to run that program, end execution, either normally or abnormally (indicating error)</a:t>
            </a:r>
          </a:p>
          <a:p>
            <a:pPr lvl="1"/>
            <a:r>
              <a:rPr lang="en-US" altLang="en-US" b="1" dirty="0"/>
              <a:t>I/O operations </a:t>
            </a:r>
            <a:r>
              <a:rPr lang="en-US" altLang="en-US" dirty="0"/>
              <a:t>-  A running program may require I/O, which may involve a file or an I/O device</a:t>
            </a:r>
          </a:p>
          <a:p>
            <a:pPr lvl="1"/>
            <a:r>
              <a:rPr lang="en-US" altLang="en-US" b="1" dirty="0"/>
              <a:t>File-system manipulation </a:t>
            </a:r>
            <a:r>
              <a:rPr lang="en-US" altLang="en-US" dirty="0"/>
              <a:t>-  The file system is of particular interest. Programs need to read and write files and directories, create and delete them, search them, list file Information, permission management.</a:t>
            </a:r>
            <a:endParaRPr lang="en-US" altLang="en-US" b="1" dirty="0"/>
          </a:p>
          <a:p>
            <a:pPr lvl="1"/>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53D310B-2F05-42DF-BD11-7984E309A7AB}"/>
              </a:ext>
            </a:extLst>
          </p:cNvPr>
          <p:cNvSpPr>
            <a:spLocks noGrp="1" noChangeArrowheads="1"/>
          </p:cNvSpPr>
          <p:nvPr>
            <p:ph type="title"/>
          </p:nvPr>
        </p:nvSpPr>
        <p:spPr>
          <a:xfrm>
            <a:off x="2470150" y="220663"/>
            <a:ext cx="7869238" cy="576262"/>
          </a:xfrm>
        </p:spPr>
        <p:txBody>
          <a:bodyPr>
            <a:normAutofit fontScale="90000"/>
          </a:bodyPr>
          <a:lstStyle/>
          <a:p>
            <a:pPr eaLnBrk="1" hangingPunct="1"/>
            <a:r>
              <a:rPr lang="en-US" altLang="en-US"/>
              <a:t>Operating System Services (Cont.)</a:t>
            </a:r>
          </a:p>
        </p:txBody>
      </p:sp>
      <p:sp>
        <p:nvSpPr>
          <p:cNvPr id="13315" name="Rectangle 3">
            <a:extLst>
              <a:ext uri="{FF2B5EF4-FFF2-40B4-BE49-F238E27FC236}">
                <a16:creationId xmlns:a16="http://schemas.microsoft.com/office/drawing/2014/main" id="{E7DE154C-EBA1-44B0-9AA5-AD6DB9C31D20}"/>
              </a:ext>
            </a:extLst>
          </p:cNvPr>
          <p:cNvSpPr>
            <a:spLocks noGrp="1" noChangeArrowheads="1"/>
          </p:cNvSpPr>
          <p:nvPr>
            <p:ph type="body" idx="1"/>
          </p:nvPr>
        </p:nvSpPr>
        <p:spPr>
          <a:xfrm>
            <a:off x="2373314" y="1138239"/>
            <a:ext cx="7678737" cy="5418137"/>
          </a:xfrm>
          <a:noFill/>
        </p:spPr>
        <p:txBody>
          <a:bodyPr/>
          <a:lstStyle/>
          <a:p>
            <a:r>
              <a:rPr lang="en-US" altLang="en-US"/>
              <a:t>One set of operating-system services provides functions that are helpful to the user (Cont.):</a:t>
            </a:r>
            <a:endParaRPr lang="en-US" altLang="en-US" b="1"/>
          </a:p>
          <a:p>
            <a:pPr lvl="1"/>
            <a:r>
              <a:rPr lang="en-US" altLang="en-US" b="1"/>
              <a:t>Communications</a:t>
            </a:r>
            <a:r>
              <a:rPr lang="en-US" altLang="en-US"/>
              <a:t> – Processes may exchange information, on the same computer or between computers over a network</a:t>
            </a:r>
          </a:p>
          <a:p>
            <a:pPr lvl="2"/>
            <a:r>
              <a:rPr lang="en-US" altLang="en-US"/>
              <a:t>Communications may be via shared memory or through message passing (packets moved by the OS)</a:t>
            </a:r>
          </a:p>
          <a:p>
            <a:pPr lvl="1"/>
            <a:r>
              <a:rPr lang="en-US" altLang="en-US" b="1"/>
              <a:t>Error detection </a:t>
            </a:r>
            <a:r>
              <a:rPr lang="en-US" altLang="en-US"/>
              <a:t>– OS needs to be constantly aware of possible errors</a:t>
            </a:r>
          </a:p>
          <a:p>
            <a:pPr lvl="2"/>
            <a:r>
              <a:rPr lang="en-US" altLang="en-US"/>
              <a:t>May occur in the CPU and memory hardware, in I/O devices, in user program</a:t>
            </a:r>
          </a:p>
          <a:p>
            <a:pPr lvl="2"/>
            <a:r>
              <a:rPr lang="en-US" altLang="en-US"/>
              <a:t>For each type of error, OS should take the appropriate action to ensure correct and consistent computing</a:t>
            </a:r>
          </a:p>
          <a:p>
            <a:pPr lvl="2"/>
            <a:r>
              <a:rPr lang="en-US" altLang="en-US"/>
              <a:t>Debugging facilities can greatly enhance the user</a:t>
            </a:r>
            <a:r>
              <a:rPr lang="ja-JP" altLang="en-US"/>
              <a:t>’</a:t>
            </a:r>
            <a:r>
              <a:rPr lang="en-US" altLang="ja-JP"/>
              <a:t>s and programmer</a:t>
            </a:r>
            <a:r>
              <a:rPr lang="ja-JP" altLang="en-US"/>
              <a:t>’</a:t>
            </a:r>
            <a:r>
              <a:rPr lang="en-US" altLang="ja-JP"/>
              <a:t>s abilities to efficiently use the system</a:t>
            </a:r>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A9EE909-C5A2-41F1-A857-667DFBB541BB}"/>
              </a:ext>
            </a:extLst>
          </p:cNvPr>
          <p:cNvSpPr>
            <a:spLocks noGrp="1" noChangeArrowheads="1"/>
          </p:cNvSpPr>
          <p:nvPr>
            <p:ph type="title"/>
          </p:nvPr>
        </p:nvSpPr>
        <p:spPr>
          <a:xfrm>
            <a:off x="2527301" y="220663"/>
            <a:ext cx="7739063" cy="576262"/>
          </a:xfrm>
        </p:spPr>
        <p:txBody>
          <a:bodyPr>
            <a:normAutofit fontScale="90000"/>
          </a:bodyPr>
          <a:lstStyle/>
          <a:p>
            <a:pPr eaLnBrk="1" hangingPunct="1"/>
            <a:r>
              <a:rPr lang="en-US" altLang="en-US"/>
              <a:t>Operating System Services (Cont.)</a:t>
            </a:r>
          </a:p>
        </p:txBody>
      </p:sp>
      <p:sp>
        <p:nvSpPr>
          <p:cNvPr id="15363" name="Rectangle 3">
            <a:extLst>
              <a:ext uri="{FF2B5EF4-FFF2-40B4-BE49-F238E27FC236}">
                <a16:creationId xmlns:a16="http://schemas.microsoft.com/office/drawing/2014/main" id="{13A7443B-7ADA-4411-B376-7A65FA9BD8C7}"/>
              </a:ext>
            </a:extLst>
          </p:cNvPr>
          <p:cNvSpPr>
            <a:spLocks noGrp="1" noChangeArrowheads="1"/>
          </p:cNvSpPr>
          <p:nvPr>
            <p:ph type="body" idx="1"/>
          </p:nvPr>
        </p:nvSpPr>
        <p:spPr>
          <a:xfrm>
            <a:off x="2368551" y="1158876"/>
            <a:ext cx="7739063" cy="4905375"/>
          </a:xfrm>
        </p:spPr>
        <p:txBody>
          <a:bodyPr>
            <a:normAutofit fontScale="92500" lnSpcReduction="20000"/>
          </a:bodyPr>
          <a:lstStyle/>
          <a:p>
            <a:pPr>
              <a:lnSpc>
                <a:spcPct val="90000"/>
              </a:lnSpc>
            </a:pPr>
            <a:r>
              <a:rPr lang="en-US" altLang="en-US"/>
              <a:t>Another set of OS functions exists for ensuring the efficient operation of the system itself via resource sharing</a:t>
            </a:r>
          </a:p>
          <a:p>
            <a:pPr lvl="1">
              <a:lnSpc>
                <a:spcPct val="90000"/>
              </a:lnSpc>
            </a:pPr>
            <a:r>
              <a:rPr lang="en-US" altLang="en-US" b="1"/>
              <a:t>Resource allocation - </a:t>
            </a:r>
            <a:r>
              <a:rPr lang="en-US" altLang="en-US"/>
              <a:t>When  multiple users or multiple jobs running concurrently, resources must be allocated to each of them</a:t>
            </a:r>
          </a:p>
          <a:p>
            <a:pPr lvl="2">
              <a:lnSpc>
                <a:spcPct val="90000"/>
              </a:lnSpc>
            </a:pPr>
            <a:r>
              <a:rPr lang="en-US" altLang="en-US"/>
              <a:t>Many types of resources -   CPU cycles, main memory, file storage, I/O devices.</a:t>
            </a:r>
          </a:p>
          <a:p>
            <a:pPr lvl="1">
              <a:lnSpc>
                <a:spcPct val="90000"/>
              </a:lnSpc>
            </a:pPr>
            <a:r>
              <a:rPr lang="en-US" altLang="en-US" b="1"/>
              <a:t>Logging -</a:t>
            </a:r>
            <a:r>
              <a:rPr lang="en-US" altLang="en-US"/>
              <a:t> To keep track of which users use how much and what kinds of computer resources</a:t>
            </a:r>
          </a:p>
          <a:p>
            <a:pPr lvl="1">
              <a:lnSpc>
                <a:spcPct val="90000"/>
              </a:lnSpc>
            </a:pPr>
            <a:r>
              <a:rPr lang="en-US" altLang="en-US" b="1"/>
              <a:t>Protection and security - </a:t>
            </a:r>
            <a:r>
              <a:rPr lang="en-US" altLang="en-US"/>
              <a:t>The owners of information stored in a multiuser or networked computer system may want to control use of that information, concurrent processes should not interfere with each other</a:t>
            </a:r>
          </a:p>
          <a:p>
            <a:pPr lvl="2">
              <a:lnSpc>
                <a:spcPct val="90000"/>
              </a:lnSpc>
            </a:pPr>
            <a:r>
              <a:rPr lang="en-US" altLang="en-US" b="1"/>
              <a:t>Protection</a:t>
            </a:r>
            <a:r>
              <a:rPr lang="en-US" altLang="en-US"/>
              <a:t> involves ensuring that all access to system resources is controlled</a:t>
            </a:r>
          </a:p>
          <a:p>
            <a:pPr lvl="2">
              <a:lnSpc>
                <a:spcPct val="90000"/>
              </a:lnSpc>
            </a:pPr>
            <a:r>
              <a:rPr lang="en-US" altLang="en-US" b="1"/>
              <a:t>Security</a:t>
            </a:r>
            <a:r>
              <a:rPr lang="en-US" altLang="en-US"/>
              <a:t> of the system from outsiders requires user authentication, extends to defending external I/O devices from invalid access attempts</a:t>
            </a:r>
          </a:p>
          <a:p>
            <a:pPr>
              <a:lnSpc>
                <a:spcPct val="90000"/>
              </a:lnSpc>
              <a:buFont typeface="Monotype Sorts" pitchFamily="-84" charset="2"/>
              <a:buNone/>
            </a:pPr>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4006-698F-AF43-559E-9C956DB96B45}"/>
              </a:ext>
            </a:extLst>
          </p:cNvPr>
          <p:cNvSpPr>
            <a:spLocks noGrp="1"/>
          </p:cNvSpPr>
          <p:nvPr>
            <p:ph type="title"/>
          </p:nvPr>
        </p:nvSpPr>
        <p:spPr/>
        <p:txBody>
          <a:bodyPr/>
          <a:lstStyle/>
          <a:p>
            <a:r>
              <a:rPr lang="en-US" dirty="0"/>
              <a:t>Types of Kernels</a:t>
            </a:r>
          </a:p>
        </p:txBody>
      </p:sp>
      <p:sp>
        <p:nvSpPr>
          <p:cNvPr id="3" name="Content Placeholder 2">
            <a:extLst>
              <a:ext uri="{FF2B5EF4-FFF2-40B4-BE49-F238E27FC236}">
                <a16:creationId xmlns:a16="http://schemas.microsoft.com/office/drawing/2014/main" id="{07B32481-53E3-018E-2F60-C6AB78E3EF65}"/>
              </a:ext>
            </a:extLst>
          </p:cNvPr>
          <p:cNvSpPr>
            <a:spLocks noGrp="1"/>
          </p:cNvSpPr>
          <p:nvPr>
            <p:ph idx="1"/>
          </p:nvPr>
        </p:nvSpPr>
        <p:spPr/>
        <p:txBody>
          <a:bodyPr/>
          <a:lstStyle/>
          <a:p>
            <a:r>
              <a:rPr lang="en-US" dirty="0"/>
              <a:t>Monolithic kernel</a:t>
            </a:r>
          </a:p>
          <a:p>
            <a:r>
              <a:rPr lang="en-US" dirty="0"/>
              <a:t>Microkernel</a:t>
            </a:r>
          </a:p>
          <a:p>
            <a:r>
              <a:rPr lang="en-US" dirty="0"/>
              <a:t>Hybrid kernel</a:t>
            </a:r>
          </a:p>
        </p:txBody>
      </p:sp>
    </p:spTree>
    <p:extLst>
      <p:ext uri="{BB962C8B-B14F-4D97-AF65-F5344CB8AC3E}">
        <p14:creationId xmlns:p14="http://schemas.microsoft.com/office/powerpoint/2010/main" val="16754315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49E83DD-FDA1-45E4-88D0-BF9195BD7227}"/>
              </a:ext>
            </a:extLst>
          </p:cNvPr>
          <p:cNvSpPr>
            <a:spLocks noGrp="1" noChangeArrowheads="1"/>
          </p:cNvSpPr>
          <p:nvPr>
            <p:ph type="title" idx="4294967295"/>
          </p:nvPr>
        </p:nvSpPr>
        <p:spPr>
          <a:xfrm>
            <a:off x="2587626" y="-57150"/>
            <a:ext cx="7515225" cy="844550"/>
          </a:xfrm>
        </p:spPr>
        <p:txBody>
          <a:bodyPr/>
          <a:lstStyle/>
          <a:p>
            <a:pPr eaLnBrk="1" hangingPunct="1"/>
            <a:r>
              <a:rPr lang="en-US" altLang="en-US"/>
              <a:t>Interrupt Handling</a:t>
            </a:r>
          </a:p>
        </p:txBody>
      </p:sp>
      <p:sp>
        <p:nvSpPr>
          <p:cNvPr id="30723" name="Rectangle 3">
            <a:extLst>
              <a:ext uri="{FF2B5EF4-FFF2-40B4-BE49-F238E27FC236}">
                <a16:creationId xmlns:a16="http://schemas.microsoft.com/office/drawing/2014/main" id="{DD3C56CA-14C9-45EF-B0B3-BE810695D017}"/>
              </a:ext>
            </a:extLst>
          </p:cNvPr>
          <p:cNvSpPr>
            <a:spLocks noGrp="1" noChangeArrowheads="1"/>
          </p:cNvSpPr>
          <p:nvPr>
            <p:ph type="body" idx="4294967295"/>
          </p:nvPr>
        </p:nvSpPr>
        <p:spPr>
          <a:xfrm>
            <a:off x="2330450" y="1233490"/>
            <a:ext cx="6609234" cy="4192621"/>
          </a:xfrm>
        </p:spPr>
        <p:txBody>
          <a:bodyPr/>
          <a:lstStyle/>
          <a:p>
            <a:r>
              <a:rPr lang="en-US" altLang="en-US" dirty="0"/>
              <a:t>The operating system preserves the state of the CPU by storing the registers and the program counter</a:t>
            </a:r>
          </a:p>
          <a:p>
            <a:r>
              <a:rPr lang="en-US" altLang="en-US" dirty="0"/>
              <a:t>Determines which type of interrupt has occurred:</a:t>
            </a:r>
          </a:p>
          <a:p>
            <a:r>
              <a:rPr lang="en-US" altLang="en-US" dirty="0"/>
              <a:t>Separate segments of code determine what action should be taken for each type of interrupt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B842699-2411-46DA-9E86-71B3FFE9F00D}"/>
              </a:ext>
            </a:extLst>
          </p:cNvPr>
          <p:cNvSpPr>
            <a:spLocks noGrp="1" noChangeArrowheads="1"/>
          </p:cNvSpPr>
          <p:nvPr>
            <p:ph type="title"/>
          </p:nvPr>
        </p:nvSpPr>
        <p:spPr>
          <a:xfrm>
            <a:off x="1295401" y="569119"/>
            <a:ext cx="8061325" cy="576262"/>
          </a:xfrm>
        </p:spPr>
        <p:txBody>
          <a:bodyPr>
            <a:normAutofit fontScale="90000"/>
          </a:bodyPr>
          <a:lstStyle/>
          <a:p>
            <a:pPr eaLnBrk="1" hangingPunct="1"/>
            <a:r>
              <a:rPr lang="en-US" altLang="en-US" dirty="0"/>
              <a:t>System Calls</a:t>
            </a:r>
          </a:p>
        </p:txBody>
      </p:sp>
      <p:sp>
        <p:nvSpPr>
          <p:cNvPr id="29699" name="Rectangle 3">
            <a:extLst>
              <a:ext uri="{FF2B5EF4-FFF2-40B4-BE49-F238E27FC236}">
                <a16:creationId xmlns:a16="http://schemas.microsoft.com/office/drawing/2014/main" id="{A2749591-DE3A-4DDD-A1C5-F25581574507}"/>
              </a:ext>
            </a:extLst>
          </p:cNvPr>
          <p:cNvSpPr>
            <a:spLocks noGrp="1" noChangeArrowheads="1"/>
          </p:cNvSpPr>
          <p:nvPr>
            <p:ph type="body" idx="1"/>
          </p:nvPr>
        </p:nvSpPr>
        <p:spPr>
          <a:xfrm>
            <a:off x="1111253" y="1252538"/>
            <a:ext cx="9313861" cy="4748212"/>
          </a:xfrm>
        </p:spPr>
        <p:txBody>
          <a:bodyPr>
            <a:normAutofit/>
          </a:bodyPr>
          <a:lstStyle/>
          <a:p>
            <a:pPr>
              <a:lnSpc>
                <a:spcPct val="90000"/>
              </a:lnSpc>
            </a:pPr>
            <a:r>
              <a:rPr lang="en-US" altLang="en-US" dirty="0"/>
              <a:t>Programming interface to the services provided by the OS</a:t>
            </a:r>
            <a:endParaRPr lang="en-US" altLang="en-US" sz="800" dirty="0"/>
          </a:p>
          <a:p>
            <a:pPr>
              <a:lnSpc>
                <a:spcPct val="90000"/>
              </a:lnSpc>
            </a:pPr>
            <a:r>
              <a:rPr lang="en-US" altLang="en-US" dirty="0"/>
              <a:t>Typically written in a high-level language (C or C++)</a:t>
            </a:r>
            <a:endParaRPr lang="en-US" altLang="en-US" sz="800" dirty="0"/>
          </a:p>
          <a:p>
            <a:pPr>
              <a:lnSpc>
                <a:spcPct val="90000"/>
              </a:lnSpc>
            </a:pPr>
            <a:r>
              <a:rPr lang="en-US" altLang="en-US" dirty="0"/>
              <a:t>Mostly accessed by programs via a high-level </a:t>
            </a:r>
            <a:r>
              <a:rPr lang="en-US" altLang="en-US" b="1" dirty="0">
                <a:solidFill>
                  <a:srgbClr val="006699"/>
                </a:solidFill>
                <a:latin typeface="+mj-lt"/>
              </a:rPr>
              <a:t>Application</a:t>
            </a:r>
            <a:r>
              <a:rPr lang="en-US" altLang="en-US" b="1" dirty="0">
                <a:solidFill>
                  <a:srgbClr val="3366FF"/>
                </a:solidFill>
              </a:rPr>
              <a:t> </a:t>
            </a:r>
            <a:r>
              <a:rPr lang="en-US" altLang="en-US" b="1" dirty="0">
                <a:solidFill>
                  <a:srgbClr val="006699"/>
                </a:solidFill>
                <a:latin typeface="+mj-lt"/>
              </a:rPr>
              <a:t>Programming</a:t>
            </a:r>
            <a:r>
              <a:rPr lang="en-US" altLang="en-US" b="1" dirty="0">
                <a:solidFill>
                  <a:srgbClr val="3366FF"/>
                </a:solidFill>
              </a:rPr>
              <a:t> </a:t>
            </a:r>
            <a:r>
              <a:rPr lang="en-US" altLang="en-US" b="1" dirty="0">
                <a:solidFill>
                  <a:srgbClr val="006699"/>
                </a:solidFill>
                <a:latin typeface="+mj-lt"/>
              </a:rPr>
              <a:t>Interface</a:t>
            </a:r>
            <a:r>
              <a:rPr lang="en-US" altLang="en-US" b="1" dirty="0">
                <a:solidFill>
                  <a:srgbClr val="3366FF"/>
                </a:solidFill>
              </a:rPr>
              <a:t> </a:t>
            </a:r>
            <a:r>
              <a:rPr lang="en-US" altLang="en-US" dirty="0">
                <a:solidFill>
                  <a:srgbClr val="000000"/>
                </a:solidFill>
              </a:rPr>
              <a:t>(</a:t>
            </a:r>
            <a:r>
              <a:rPr lang="en-US" altLang="en-US" b="1" dirty="0">
                <a:solidFill>
                  <a:srgbClr val="006699"/>
                </a:solidFill>
                <a:latin typeface="+mj-lt"/>
              </a:rPr>
              <a:t>API</a:t>
            </a:r>
            <a:r>
              <a:rPr lang="en-US" altLang="en-US" dirty="0">
                <a:solidFill>
                  <a:srgbClr val="000000"/>
                </a:solidFill>
              </a:rPr>
              <a:t>)</a:t>
            </a:r>
            <a:r>
              <a:rPr lang="en-US" altLang="en-US" dirty="0">
                <a:solidFill>
                  <a:srgbClr val="3366FF"/>
                </a:solidFill>
              </a:rPr>
              <a:t> </a:t>
            </a:r>
            <a:r>
              <a:rPr lang="en-US" altLang="en-US" dirty="0"/>
              <a:t>rather than direct system call use</a:t>
            </a:r>
            <a:endParaRPr lang="en-US" altLang="en-US" sz="800" dirty="0"/>
          </a:p>
          <a:p>
            <a:pPr>
              <a:lnSpc>
                <a:spcPct val="90000"/>
              </a:lnSpc>
            </a:pPr>
            <a:r>
              <a:rPr lang="en-US" altLang="en-US" dirty="0"/>
              <a:t>Three most common APIs are Win32 API for Windows, POSIX API for POSIX-based systems (including virtually all versions of UNIX, Linux, and Mac OS X), and Java API for the Java virtual machine (JVM)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E8D21C4-9044-1EBF-14B1-4F5406ADB64D}"/>
              </a:ext>
            </a:extLst>
          </p:cNvPr>
          <p:cNvSpPr txBox="1">
            <a:spLocks noChangeArrowheads="1"/>
          </p:cNvSpPr>
          <p:nvPr/>
        </p:nvSpPr>
        <p:spPr>
          <a:xfrm>
            <a:off x="1015583" y="588364"/>
            <a:ext cx="8077200" cy="60960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Computer System Structure</a:t>
            </a:r>
          </a:p>
        </p:txBody>
      </p:sp>
      <p:sp>
        <p:nvSpPr>
          <p:cNvPr id="6" name="Rectangle 3">
            <a:extLst>
              <a:ext uri="{FF2B5EF4-FFF2-40B4-BE49-F238E27FC236}">
                <a16:creationId xmlns:a16="http://schemas.microsoft.com/office/drawing/2014/main" id="{B1121EEE-DD16-6B63-C33E-C9CBACF76199}"/>
              </a:ext>
            </a:extLst>
          </p:cNvPr>
          <p:cNvSpPr txBox="1">
            <a:spLocks noChangeArrowheads="1"/>
          </p:cNvSpPr>
          <p:nvPr/>
        </p:nvSpPr>
        <p:spPr>
          <a:xfrm>
            <a:off x="827087" y="1482724"/>
            <a:ext cx="11015143" cy="5146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Computer system can be divided into four components</a:t>
            </a:r>
          </a:p>
          <a:p>
            <a:pPr lvl="1"/>
            <a:r>
              <a:rPr lang="en-US" altLang="en-US" dirty="0"/>
              <a:t>Hardware – provides basic computing resources</a:t>
            </a:r>
          </a:p>
          <a:p>
            <a:pPr lvl="2"/>
            <a:r>
              <a:rPr lang="en-US" altLang="en-US" dirty="0"/>
              <a:t>CPU, memory, I/O devices</a:t>
            </a:r>
          </a:p>
          <a:p>
            <a:pPr lvl="1"/>
            <a:r>
              <a:rPr lang="en-US" altLang="en-US" dirty="0"/>
              <a:t>Operating system</a:t>
            </a:r>
          </a:p>
          <a:p>
            <a:pPr lvl="2"/>
            <a:r>
              <a:rPr lang="en-US" altLang="en-US" dirty="0"/>
              <a:t>Controls and coordinates use of hardware among various applications and users</a:t>
            </a:r>
          </a:p>
          <a:p>
            <a:pPr lvl="1"/>
            <a:r>
              <a:rPr lang="en-US" altLang="en-US" dirty="0"/>
              <a:t>Application programs – define the ways in which the system resources are used to solve the computing problems of the users</a:t>
            </a:r>
          </a:p>
          <a:p>
            <a:pPr lvl="2"/>
            <a:r>
              <a:rPr lang="en-US" altLang="en-US" dirty="0"/>
              <a:t>Word processors, compilers, web browsers, database systems, video games</a:t>
            </a:r>
          </a:p>
          <a:p>
            <a:pPr lvl="1"/>
            <a:r>
              <a:rPr lang="en-US" altLang="en-US" dirty="0"/>
              <a:t>Users</a:t>
            </a:r>
          </a:p>
          <a:p>
            <a:pPr lvl="2"/>
            <a:r>
              <a:rPr lang="en-US" altLang="en-US" dirty="0"/>
              <a:t>People, machines, other computers</a:t>
            </a:r>
          </a:p>
        </p:txBody>
      </p:sp>
    </p:spTree>
    <p:extLst>
      <p:ext uri="{BB962C8B-B14F-4D97-AF65-F5344CB8AC3E}">
        <p14:creationId xmlns:p14="http://schemas.microsoft.com/office/powerpoint/2010/main" val="20982962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C86392-8CD4-9C92-383B-B6A013030C43}"/>
              </a:ext>
            </a:extLst>
          </p:cNvPr>
          <p:cNvSpPr txBox="1"/>
          <p:nvPr/>
        </p:nvSpPr>
        <p:spPr>
          <a:xfrm>
            <a:off x="708285" y="467858"/>
            <a:ext cx="10549328" cy="2125197"/>
          </a:xfrm>
          <a:prstGeom prst="rect">
            <a:avLst/>
          </a:prstGeom>
          <a:noFill/>
        </p:spPr>
        <p:txBody>
          <a:bodyPr wrap="square">
            <a:spAutoFit/>
          </a:bodyPr>
          <a:lstStyle/>
          <a:p>
            <a:pPr marL="346710" marR="767715" indent="-635">
              <a:lnSpc>
                <a:spcPct val="105000"/>
              </a:lnSpc>
              <a:spcBef>
                <a:spcPts val="10"/>
              </a:spcBef>
              <a:buNone/>
            </a:pPr>
            <a:r>
              <a:rPr lang="en-US" sz="1800" dirty="0">
                <a:effectLst/>
                <a:latin typeface="Calibri" panose="020F0502020204030204" pitchFamily="34" charset="0"/>
                <a:ea typeface="Trebuchet MS" panose="020B0603020202020204" pitchFamily="34" charset="0"/>
                <a:cs typeface="Trebuchet MS" panose="020B0603020202020204" pitchFamily="34" charset="0"/>
              </a:rPr>
              <a:t>A</a:t>
            </a:r>
            <a:r>
              <a:rPr lang="en-US" sz="1800" spc="-6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system</a:t>
            </a:r>
            <a:r>
              <a:rPr lang="en-US" sz="1800" b="1" spc="-6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call</a:t>
            </a:r>
            <a:r>
              <a:rPr lang="en-US" sz="1800" b="1" spc="-7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is</a:t>
            </a:r>
            <a:r>
              <a:rPr lang="en-US" sz="1800" spc="-7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a</a:t>
            </a:r>
            <a:r>
              <a:rPr lang="en-US" sz="1800" spc="-6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mechanism</a:t>
            </a:r>
            <a:r>
              <a:rPr lang="en-US" sz="1800" spc="-6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using</a:t>
            </a:r>
            <a:r>
              <a:rPr lang="en-US" sz="1800" spc="-6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which</a:t>
            </a:r>
            <a:r>
              <a:rPr lang="en-US" sz="1800" spc="-7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a</a:t>
            </a:r>
            <a:r>
              <a:rPr lang="en-US" sz="1800" spc="-6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user</a:t>
            </a:r>
            <a:r>
              <a:rPr lang="en-US" sz="1800" spc="-7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program</a:t>
            </a:r>
            <a:r>
              <a:rPr lang="en-US" sz="1800" spc="-6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can</a:t>
            </a:r>
            <a:r>
              <a:rPr lang="en-US" sz="1800" spc="-6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request</a:t>
            </a:r>
            <a:r>
              <a:rPr lang="en-US" sz="1800" spc="-8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a</a:t>
            </a:r>
            <a:r>
              <a:rPr lang="en-US" sz="1800" spc="-6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service</a:t>
            </a:r>
            <a:r>
              <a:rPr lang="en-US" sz="1800" spc="-7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from</a:t>
            </a:r>
            <a:r>
              <a:rPr lang="en-US" sz="1800" spc="-6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the</a:t>
            </a:r>
            <a:r>
              <a:rPr lang="en-US" sz="1800" spc="-6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kernel</a:t>
            </a:r>
            <a:r>
              <a:rPr lang="en-US" sz="1800" spc="-6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for which</a:t>
            </a:r>
            <a:r>
              <a:rPr lang="en-US" sz="1800"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it</a:t>
            </a:r>
            <a:r>
              <a:rPr lang="en-US" sz="1800" spc="-3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does</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not have the permission</a:t>
            </a:r>
            <a:r>
              <a:rPr lang="en-US" sz="1800"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to</a:t>
            </a:r>
            <a:r>
              <a:rPr lang="en-US" sz="1800" spc="-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perform.</a:t>
            </a:r>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pPr marL="346710" marR="767715">
              <a:lnSpc>
                <a:spcPct val="105000"/>
              </a:lnSpc>
              <a:spcBef>
                <a:spcPts val="60"/>
              </a:spcBef>
              <a:buNone/>
            </a:pP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User</a:t>
            </a:r>
            <a:r>
              <a:rPr lang="en-US" sz="1800" spc="-5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programs</a:t>
            </a:r>
            <a:r>
              <a:rPr lang="en-US" sz="1800" spc="-4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typically</a:t>
            </a:r>
            <a:r>
              <a:rPr lang="en-US" sz="1800" spc="-4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do</a:t>
            </a:r>
            <a:r>
              <a:rPr lang="en-US" sz="1800" spc="-4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not</a:t>
            </a:r>
            <a:r>
              <a:rPr lang="en-US" sz="1800" spc="-5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have</a:t>
            </a:r>
            <a:r>
              <a:rPr lang="en-US" sz="1800" spc="-4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permission</a:t>
            </a:r>
            <a:r>
              <a:rPr lang="en-US" sz="1800" spc="-4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to</a:t>
            </a:r>
            <a:r>
              <a:rPr lang="en-US" sz="1800" spc="-4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perform</a:t>
            </a:r>
            <a:r>
              <a:rPr lang="en-US" sz="1800" spc="-2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operations</a:t>
            </a:r>
            <a:r>
              <a:rPr lang="en-US" sz="1800" spc="-5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like</a:t>
            </a:r>
            <a:r>
              <a:rPr lang="en-US" sz="1800" spc="-3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accessing</a:t>
            </a:r>
            <a:r>
              <a:rPr lang="en-US" sz="1800" spc="-5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I/O</a:t>
            </a:r>
            <a:r>
              <a:rPr lang="en-US" sz="1800" spc="-5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devices</a:t>
            </a:r>
            <a:r>
              <a:rPr lang="en-US" sz="1800" spc="-4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and </a:t>
            </a:r>
            <a:r>
              <a:rPr lang="en-US" sz="1800" dirty="0">
                <a:effectLst/>
                <a:latin typeface="Calibri" panose="020F0502020204030204" pitchFamily="34" charset="0"/>
                <a:ea typeface="Trebuchet MS" panose="020B0603020202020204" pitchFamily="34" charset="0"/>
                <a:cs typeface="Trebuchet MS" panose="020B0603020202020204" pitchFamily="34" charset="0"/>
              </a:rPr>
              <a:t>communicating</a:t>
            </a:r>
            <a:r>
              <a:rPr lang="en-US" sz="1800" spc="-6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other</a:t>
            </a:r>
            <a:r>
              <a:rPr lang="en-US" sz="1800" spc="-7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programs.</a:t>
            </a:r>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spcBef>
                <a:spcPts val="225"/>
              </a:spcBef>
              <a:buNone/>
            </a:pPr>
            <a:r>
              <a:rPr lang="en-US" sz="1800" dirty="0">
                <a:effectLst/>
                <a:latin typeface="Calibri" panose="020F0502020204030204" pitchFamily="34" charset="0"/>
                <a:ea typeface="Trebuchet MS" panose="020B0603020202020204" pitchFamily="34" charset="0"/>
                <a:cs typeface="Trebuchet MS" panose="020B0603020202020204" pitchFamily="34" charset="0"/>
              </a:rPr>
              <a:t> </a:t>
            </a:r>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pPr marL="346710" marR="0">
              <a:buNone/>
            </a:pPr>
            <a:endParaRPr lang="en-US" sz="1800" b="1" dirty="0">
              <a:effectLst/>
              <a:latin typeface="Calibri" panose="020F0502020204030204" pitchFamily="34" charset="0"/>
              <a:ea typeface="Trebuchet MS" panose="020B0603020202020204" pitchFamily="34" charset="0"/>
              <a:cs typeface="Trebuchet MS" panose="020B0603020202020204" pitchFamily="34" charset="0"/>
            </a:endParaRPr>
          </a:p>
          <a:p>
            <a:pPr marL="346710" marR="0">
              <a:buNone/>
            </a:pPr>
            <a:r>
              <a:rPr lang="en-US" sz="1800" b="1" dirty="0">
                <a:effectLst/>
                <a:latin typeface="Calibri" panose="020F0502020204030204" pitchFamily="34" charset="0"/>
                <a:ea typeface="Trebuchet MS" panose="020B0603020202020204" pitchFamily="34" charset="0"/>
                <a:cs typeface="Trebuchet MS" panose="020B0603020202020204" pitchFamily="34" charset="0"/>
              </a:rPr>
              <a:t>System</a:t>
            </a:r>
            <a:r>
              <a:rPr lang="en-US" sz="1800" b="1" spc="-3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Calls</a:t>
            </a:r>
            <a:r>
              <a:rPr lang="en-US" sz="1800" b="1"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are</a:t>
            </a:r>
            <a:r>
              <a:rPr lang="en-US" sz="1800"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the</a:t>
            </a:r>
            <a:r>
              <a:rPr lang="en-US" sz="1800"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only</a:t>
            </a:r>
            <a:r>
              <a:rPr lang="en-US" sz="1800"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way</a:t>
            </a:r>
            <a:r>
              <a:rPr lang="en-US" sz="1800" spc="-2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through</a:t>
            </a:r>
            <a:r>
              <a:rPr lang="en-US" sz="1800"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which</a:t>
            </a:r>
            <a:r>
              <a:rPr lang="en-US" sz="1800"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a</a:t>
            </a:r>
            <a:r>
              <a:rPr lang="en-US" sz="1800"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process</a:t>
            </a:r>
            <a:r>
              <a:rPr lang="en-US" sz="1800"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can</a:t>
            </a:r>
            <a:r>
              <a:rPr lang="en-US" sz="1800"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go</a:t>
            </a:r>
            <a:r>
              <a:rPr lang="en-US" sz="1800" spc="-2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into</a:t>
            </a:r>
            <a:r>
              <a:rPr lang="en-US" sz="1800" spc="-1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kernel</a:t>
            </a:r>
            <a:r>
              <a:rPr lang="en-US" sz="1800" b="1"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mode</a:t>
            </a:r>
            <a:r>
              <a:rPr lang="en-US" sz="1800" b="1"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from</a:t>
            </a:r>
            <a:r>
              <a:rPr lang="en-US" sz="1800" b="1"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user</a:t>
            </a:r>
            <a:r>
              <a:rPr lang="en-US" sz="1800" b="1" spc="-2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spc="-10" dirty="0">
                <a:effectLst/>
                <a:latin typeface="Calibri" panose="020F0502020204030204" pitchFamily="34" charset="0"/>
                <a:ea typeface="Trebuchet MS" panose="020B0603020202020204" pitchFamily="34" charset="0"/>
                <a:cs typeface="Trebuchet MS" panose="020B0603020202020204" pitchFamily="34" charset="0"/>
              </a:rPr>
              <a:t>mode.</a:t>
            </a:r>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p:txBody>
      </p:sp>
      <p:grpSp>
        <p:nvGrpSpPr>
          <p:cNvPr id="4" name="Group 3">
            <a:extLst>
              <a:ext uri="{FF2B5EF4-FFF2-40B4-BE49-F238E27FC236}">
                <a16:creationId xmlns:a16="http://schemas.microsoft.com/office/drawing/2014/main" id="{8EE05742-9747-7693-C0B2-93AF8B104E93}"/>
              </a:ext>
            </a:extLst>
          </p:cNvPr>
          <p:cNvGrpSpPr>
            <a:grpSpLocks/>
          </p:cNvGrpSpPr>
          <p:nvPr/>
        </p:nvGrpSpPr>
        <p:grpSpPr>
          <a:xfrm>
            <a:off x="1673635" y="2687237"/>
            <a:ext cx="6436043" cy="3709416"/>
            <a:chOff x="0" y="0"/>
            <a:chExt cx="4946904" cy="3709416"/>
          </a:xfrm>
        </p:grpSpPr>
        <p:pic>
          <p:nvPicPr>
            <p:cNvPr id="5" name="Image 20">
              <a:extLst>
                <a:ext uri="{FF2B5EF4-FFF2-40B4-BE49-F238E27FC236}">
                  <a16:creationId xmlns:a16="http://schemas.microsoft.com/office/drawing/2014/main" id="{6C57C830-CA65-7A87-1F42-838AE45A949E}"/>
                </a:ext>
              </a:extLst>
            </p:cNvPr>
            <p:cNvPicPr/>
            <p:nvPr/>
          </p:nvPicPr>
          <p:blipFill>
            <a:blip r:embed="rId2" cstate="print"/>
            <a:stretch>
              <a:fillRect/>
            </a:stretch>
          </p:blipFill>
          <p:spPr>
            <a:xfrm>
              <a:off x="0" y="0"/>
              <a:ext cx="4946904" cy="3709416"/>
            </a:xfrm>
            <a:prstGeom prst="rect">
              <a:avLst/>
            </a:prstGeom>
          </p:spPr>
        </p:pic>
        <p:pic>
          <p:nvPicPr>
            <p:cNvPr id="6" name="Image 21">
              <a:extLst>
                <a:ext uri="{FF2B5EF4-FFF2-40B4-BE49-F238E27FC236}">
                  <a16:creationId xmlns:a16="http://schemas.microsoft.com/office/drawing/2014/main" id="{1A5CBA21-5510-BC1C-410A-1AD8A9EBDECE}"/>
                </a:ext>
              </a:extLst>
            </p:cNvPr>
            <p:cNvPicPr/>
            <p:nvPr/>
          </p:nvPicPr>
          <p:blipFill>
            <a:blip r:embed="rId3" cstate="print"/>
            <a:stretch>
              <a:fillRect/>
            </a:stretch>
          </p:blipFill>
          <p:spPr>
            <a:xfrm>
              <a:off x="65913" y="62624"/>
              <a:ext cx="4761863" cy="3525451"/>
            </a:xfrm>
            <a:prstGeom prst="rect">
              <a:avLst/>
            </a:prstGeom>
          </p:spPr>
        </p:pic>
        <p:sp>
          <p:nvSpPr>
            <p:cNvPr id="7" name="Graphic 22">
              <a:extLst>
                <a:ext uri="{FF2B5EF4-FFF2-40B4-BE49-F238E27FC236}">
                  <a16:creationId xmlns:a16="http://schemas.microsoft.com/office/drawing/2014/main" id="{58E1B89F-4EFF-57BB-B63B-76BF047CCAD6}"/>
                </a:ext>
              </a:extLst>
            </p:cNvPr>
            <p:cNvSpPr/>
            <p:nvPr/>
          </p:nvSpPr>
          <p:spPr>
            <a:xfrm>
              <a:off x="46871" y="43584"/>
              <a:ext cx="4798060" cy="3562350"/>
            </a:xfrm>
            <a:custGeom>
              <a:avLst/>
              <a:gdLst/>
              <a:ahLst/>
              <a:cxnLst/>
              <a:rect l="l" t="t" r="r" b="b"/>
              <a:pathLst>
                <a:path w="4798060" h="3562350">
                  <a:moveTo>
                    <a:pt x="0" y="0"/>
                  </a:moveTo>
                  <a:lnTo>
                    <a:pt x="4797517" y="0"/>
                  </a:lnTo>
                  <a:lnTo>
                    <a:pt x="4797517" y="3561734"/>
                  </a:lnTo>
                  <a:lnTo>
                    <a:pt x="0" y="3561734"/>
                  </a:lnTo>
                  <a:lnTo>
                    <a:pt x="0" y="0"/>
                  </a:lnTo>
                  <a:close/>
                </a:path>
              </a:pathLst>
            </a:custGeom>
            <a:ln w="32751">
              <a:solidFill>
                <a:srgbClr val="000000"/>
              </a:solidFill>
              <a:prstDash val="solid"/>
            </a:ln>
          </p:spPr>
          <p:txBody>
            <a:bodyPr wrap="square" lIns="0" tIns="0" rIns="0" bIns="0" rtlCol="0">
              <a:prstTxWarp prst="textNoShape">
                <a:avLst/>
              </a:prstTxWarp>
              <a:noAutofit/>
            </a:bodyPr>
            <a:lstStyle/>
            <a:p>
              <a:endParaRPr lang="en-US"/>
            </a:p>
          </p:txBody>
        </p:sp>
      </p:grpSp>
      <p:sp>
        <p:nvSpPr>
          <p:cNvPr id="8" name="TextBox 7">
            <a:extLst>
              <a:ext uri="{FF2B5EF4-FFF2-40B4-BE49-F238E27FC236}">
                <a16:creationId xmlns:a16="http://schemas.microsoft.com/office/drawing/2014/main" id="{8A628DDE-2CD4-F0CB-3DA2-8025C5F64C4C}"/>
              </a:ext>
            </a:extLst>
          </p:cNvPr>
          <p:cNvSpPr txBox="1"/>
          <p:nvPr/>
        </p:nvSpPr>
        <p:spPr>
          <a:xfrm>
            <a:off x="489366" y="-125198"/>
            <a:ext cx="6352082" cy="707886"/>
          </a:xfrm>
          <a:prstGeom prst="rect">
            <a:avLst/>
          </a:prstGeom>
          <a:noFill/>
        </p:spPr>
        <p:txBody>
          <a:bodyPr wrap="square">
            <a:spAutoFit/>
          </a:bodyPr>
          <a:lstStyle/>
          <a:p>
            <a:r>
              <a:rPr lang="en-US" sz="4000" b="1" u="sng" dirty="0">
                <a:effectLst/>
                <a:latin typeface="Calibri" panose="020F0502020204030204" pitchFamily="34" charset="0"/>
                <a:ea typeface="Trebuchet MS" panose="020B0603020202020204" pitchFamily="34" charset="0"/>
                <a:cs typeface="Trebuchet MS" panose="020B0603020202020204" pitchFamily="34" charset="0"/>
              </a:rPr>
              <a:t>System</a:t>
            </a:r>
            <a:r>
              <a:rPr lang="en-US" sz="4000" b="1" u="sng" spc="120" dirty="0">
                <a:effectLst/>
                <a:latin typeface="Calibri" panose="020F0502020204030204" pitchFamily="34" charset="0"/>
                <a:ea typeface="Trebuchet MS" panose="020B0603020202020204" pitchFamily="34" charset="0"/>
                <a:cs typeface="Trebuchet MS" panose="020B0603020202020204" pitchFamily="34" charset="0"/>
              </a:rPr>
              <a:t> </a:t>
            </a:r>
            <a:r>
              <a:rPr lang="en-US" sz="4000" b="1" u="sng" spc="-20" dirty="0">
                <a:effectLst/>
                <a:latin typeface="Calibri" panose="020F0502020204030204" pitchFamily="34" charset="0"/>
                <a:ea typeface="Trebuchet MS" panose="020B0603020202020204" pitchFamily="34" charset="0"/>
                <a:cs typeface="Trebuchet MS" panose="020B0603020202020204" pitchFamily="34" charset="0"/>
              </a:rPr>
              <a:t>Calls</a:t>
            </a:r>
            <a:endParaRPr lang="en-US" sz="4000" b="1" dirty="0"/>
          </a:p>
        </p:txBody>
      </p:sp>
    </p:spTree>
    <p:extLst>
      <p:ext uri="{BB962C8B-B14F-4D97-AF65-F5344CB8AC3E}">
        <p14:creationId xmlns:p14="http://schemas.microsoft.com/office/powerpoint/2010/main" val="7600906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699CD33-3BF1-41C4-ABEC-D6F4D3F643A9}"/>
              </a:ext>
            </a:extLst>
          </p:cNvPr>
          <p:cNvSpPr>
            <a:spLocks noGrp="1" noChangeArrowheads="1"/>
          </p:cNvSpPr>
          <p:nvPr>
            <p:ph type="title"/>
          </p:nvPr>
        </p:nvSpPr>
        <p:spPr>
          <a:xfrm>
            <a:off x="2444751" y="211138"/>
            <a:ext cx="7840663" cy="576262"/>
          </a:xfrm>
        </p:spPr>
        <p:txBody>
          <a:bodyPr>
            <a:normAutofit fontScale="90000"/>
          </a:bodyPr>
          <a:lstStyle/>
          <a:p>
            <a:pPr eaLnBrk="1" hangingPunct="1"/>
            <a:r>
              <a:rPr lang="en-US" altLang="en-US"/>
              <a:t>API – System Call – OS Relationship</a:t>
            </a:r>
          </a:p>
        </p:txBody>
      </p:sp>
      <p:pic>
        <p:nvPicPr>
          <p:cNvPr id="37891" name="Picture 2">
            <a:extLst>
              <a:ext uri="{FF2B5EF4-FFF2-40B4-BE49-F238E27FC236}">
                <a16:creationId xmlns:a16="http://schemas.microsoft.com/office/drawing/2014/main" id="{B2409951-BBCF-4A1C-8570-76F67408B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326" y="1217613"/>
            <a:ext cx="7559675" cy="461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C14F633-D8B3-443E-B572-5804D4ED778B}"/>
              </a:ext>
            </a:extLst>
          </p:cNvPr>
          <p:cNvSpPr>
            <a:spLocks noGrp="1" noChangeArrowheads="1"/>
          </p:cNvSpPr>
          <p:nvPr>
            <p:ph type="title"/>
          </p:nvPr>
        </p:nvSpPr>
        <p:spPr>
          <a:xfrm>
            <a:off x="1981200" y="214313"/>
            <a:ext cx="8077200" cy="576262"/>
          </a:xfrm>
        </p:spPr>
        <p:txBody>
          <a:bodyPr>
            <a:normAutofit fontScale="90000"/>
          </a:bodyPr>
          <a:lstStyle/>
          <a:p>
            <a:pPr eaLnBrk="1" hangingPunct="1"/>
            <a:r>
              <a:rPr lang="en-US" altLang="en-US"/>
              <a:t>Example of System Calls</a:t>
            </a:r>
          </a:p>
        </p:txBody>
      </p:sp>
      <p:sp>
        <p:nvSpPr>
          <p:cNvPr id="31747" name="Rectangle 5">
            <a:extLst>
              <a:ext uri="{FF2B5EF4-FFF2-40B4-BE49-F238E27FC236}">
                <a16:creationId xmlns:a16="http://schemas.microsoft.com/office/drawing/2014/main" id="{538ABAD4-459A-43EE-99FF-36E56E65895E}"/>
              </a:ext>
            </a:extLst>
          </p:cNvPr>
          <p:cNvSpPr>
            <a:spLocks noGrp="1" noChangeArrowheads="1"/>
          </p:cNvSpPr>
          <p:nvPr>
            <p:ph type="body" idx="1"/>
          </p:nvPr>
        </p:nvSpPr>
        <p:spPr>
          <a:xfrm>
            <a:off x="2354264" y="1233489"/>
            <a:ext cx="7704137" cy="4530725"/>
          </a:xfrm>
        </p:spPr>
        <p:txBody>
          <a:bodyPr/>
          <a:lstStyle/>
          <a:p>
            <a:r>
              <a:rPr lang="en-US" altLang="en-US"/>
              <a:t>System call sequence to copy the contents of one file to another file</a:t>
            </a:r>
          </a:p>
        </p:txBody>
      </p:sp>
      <p:pic>
        <p:nvPicPr>
          <p:cNvPr id="31748" name="Picture 5">
            <a:extLst>
              <a:ext uri="{FF2B5EF4-FFF2-40B4-BE49-F238E27FC236}">
                <a16:creationId xmlns:a16="http://schemas.microsoft.com/office/drawing/2014/main" id="{AAE1048A-764C-48F0-A738-BA0A29DCBE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2913" y="1965326"/>
            <a:ext cx="5937250" cy="401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Line 6">
            <a:extLst>
              <a:ext uri="{FF2B5EF4-FFF2-40B4-BE49-F238E27FC236}">
                <a16:creationId xmlns:a16="http://schemas.microsoft.com/office/drawing/2014/main" id="{829D7286-9D2A-4CC2-99A2-293356FA0EDF}"/>
              </a:ext>
            </a:extLst>
          </p:cNvPr>
          <p:cNvSpPr>
            <a:spLocks noChangeShapeType="1"/>
          </p:cNvSpPr>
          <p:nvPr/>
        </p:nvSpPr>
        <p:spPr bwMode="auto">
          <a:xfrm>
            <a:off x="8882063" y="2022475"/>
            <a:ext cx="0" cy="420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31750" name="Line 7">
            <a:extLst>
              <a:ext uri="{FF2B5EF4-FFF2-40B4-BE49-F238E27FC236}">
                <a16:creationId xmlns:a16="http://schemas.microsoft.com/office/drawing/2014/main" id="{C5566A3B-AF3E-428A-96FC-E638B347721C}"/>
              </a:ext>
            </a:extLst>
          </p:cNvPr>
          <p:cNvSpPr>
            <a:spLocks noChangeShapeType="1"/>
          </p:cNvSpPr>
          <p:nvPr/>
        </p:nvSpPr>
        <p:spPr bwMode="auto">
          <a:xfrm>
            <a:off x="3027363" y="2012951"/>
            <a:ext cx="0" cy="4302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E62DA2-44EF-6AF1-A51E-0D715E352C83}"/>
              </a:ext>
            </a:extLst>
          </p:cNvPr>
          <p:cNvSpPr txBox="1"/>
          <p:nvPr/>
        </p:nvSpPr>
        <p:spPr>
          <a:xfrm>
            <a:off x="813216" y="512376"/>
            <a:ext cx="6352082" cy="707886"/>
          </a:xfrm>
          <a:prstGeom prst="rect">
            <a:avLst/>
          </a:prstGeom>
          <a:noFill/>
        </p:spPr>
        <p:txBody>
          <a:bodyPr wrap="square">
            <a:spAutoFit/>
          </a:bodyPr>
          <a:lstStyle/>
          <a:p>
            <a:r>
              <a:rPr lang="en-US" sz="4000" b="1" u="sng" dirty="0">
                <a:effectLst/>
                <a:latin typeface="Calibri" panose="020F0502020204030204" pitchFamily="34" charset="0"/>
                <a:ea typeface="Trebuchet MS" panose="020B0603020202020204" pitchFamily="34" charset="0"/>
                <a:cs typeface="Trebuchet MS" panose="020B0603020202020204" pitchFamily="34" charset="0"/>
              </a:rPr>
              <a:t>System</a:t>
            </a:r>
            <a:r>
              <a:rPr lang="en-US" sz="4000" b="1" u="sng" spc="120" dirty="0">
                <a:effectLst/>
                <a:latin typeface="Calibri" panose="020F0502020204030204" pitchFamily="34" charset="0"/>
                <a:ea typeface="Trebuchet MS" panose="020B0603020202020204" pitchFamily="34" charset="0"/>
                <a:cs typeface="Trebuchet MS" panose="020B0603020202020204" pitchFamily="34" charset="0"/>
              </a:rPr>
              <a:t> </a:t>
            </a:r>
            <a:r>
              <a:rPr lang="en-US" sz="4000" b="1" u="sng" spc="-20" dirty="0">
                <a:effectLst/>
                <a:latin typeface="Calibri" panose="020F0502020204030204" pitchFamily="34" charset="0"/>
                <a:ea typeface="Trebuchet MS" panose="020B0603020202020204" pitchFamily="34" charset="0"/>
                <a:cs typeface="Trebuchet MS" panose="020B0603020202020204" pitchFamily="34" charset="0"/>
              </a:rPr>
              <a:t>Calls</a:t>
            </a:r>
            <a:endParaRPr lang="en-US" sz="4000" b="1" dirty="0"/>
          </a:p>
        </p:txBody>
      </p:sp>
      <p:sp>
        <p:nvSpPr>
          <p:cNvPr id="5" name="TextBox 4">
            <a:extLst>
              <a:ext uri="{FF2B5EF4-FFF2-40B4-BE49-F238E27FC236}">
                <a16:creationId xmlns:a16="http://schemas.microsoft.com/office/drawing/2014/main" id="{A8F1C150-9080-A79B-C86E-441C357C7F69}"/>
              </a:ext>
            </a:extLst>
          </p:cNvPr>
          <p:cNvSpPr txBox="1"/>
          <p:nvPr/>
        </p:nvSpPr>
        <p:spPr>
          <a:xfrm>
            <a:off x="813215" y="1476226"/>
            <a:ext cx="9200215" cy="4817857"/>
          </a:xfrm>
          <a:prstGeom prst="rect">
            <a:avLst/>
          </a:prstGeom>
          <a:noFill/>
        </p:spPr>
        <p:txBody>
          <a:bodyPr wrap="square">
            <a:spAutoFit/>
          </a:bodyPr>
          <a:lstStyle/>
          <a:p>
            <a:pPr marL="194310" marR="3063240">
              <a:lnSpc>
                <a:spcPts val="2640"/>
              </a:lnSpc>
              <a:spcBef>
                <a:spcPts val="230"/>
              </a:spcBef>
              <a:buNone/>
            </a:pPr>
            <a:r>
              <a:rPr lang="en-US" sz="1800" b="1" dirty="0">
                <a:effectLst/>
                <a:latin typeface="Calibri" panose="020F0502020204030204" pitchFamily="34" charset="0"/>
                <a:ea typeface="Trebuchet MS" panose="020B0603020202020204" pitchFamily="34" charset="0"/>
                <a:cs typeface="Trebuchet MS" panose="020B0603020202020204" pitchFamily="34" charset="0"/>
              </a:rPr>
              <a:t>How</a:t>
            </a:r>
            <a:r>
              <a:rPr lang="en-US" sz="1800" b="1" spc="-5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do</a:t>
            </a:r>
            <a:r>
              <a:rPr lang="en-US" sz="1800" b="1" spc="-5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apps</a:t>
            </a:r>
            <a:r>
              <a:rPr lang="en-US" sz="1800" b="1" spc="-5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interact</a:t>
            </a:r>
            <a:r>
              <a:rPr lang="en-US" sz="1800" b="1" spc="-4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with</a:t>
            </a:r>
            <a:r>
              <a:rPr lang="en-US" sz="1800" b="1" spc="-6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Kernel?</a:t>
            </a:r>
            <a:r>
              <a:rPr lang="en-US" sz="1800" b="1" spc="-5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-&gt;</a:t>
            </a:r>
            <a:r>
              <a:rPr lang="en-US" sz="1800" spc="-4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using</a:t>
            </a:r>
            <a:r>
              <a:rPr lang="en-US" sz="1800" spc="-5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system</a:t>
            </a:r>
            <a:r>
              <a:rPr lang="en-US" sz="1800" spc="-5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calls.</a:t>
            </a:r>
          </a:p>
          <a:p>
            <a:pPr marL="194310" marR="3063240">
              <a:lnSpc>
                <a:spcPts val="2640"/>
              </a:lnSpc>
              <a:spcBef>
                <a:spcPts val="230"/>
              </a:spcBef>
              <a:buNone/>
            </a:pPr>
            <a:r>
              <a:rPr lang="en-US" sz="180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err="1">
                <a:effectLst/>
                <a:latin typeface="Calibri" panose="020F0502020204030204" pitchFamily="34" charset="0"/>
                <a:ea typeface="Trebuchet MS" panose="020B0603020202020204" pitchFamily="34" charset="0"/>
                <a:cs typeface="Trebuchet MS" panose="020B0603020202020204" pitchFamily="34" charset="0"/>
              </a:rPr>
              <a:t>Eg.</a:t>
            </a:r>
            <a:r>
              <a:rPr lang="en-US" sz="180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err="1">
                <a:effectLst/>
                <a:latin typeface="Calibri" panose="020F0502020204030204" pitchFamily="34" charset="0"/>
                <a:ea typeface="Trebuchet MS" panose="020B0603020202020204" pitchFamily="34" charset="0"/>
                <a:cs typeface="Trebuchet MS" panose="020B0603020202020204" pitchFamily="34" charset="0"/>
              </a:rPr>
              <a:t>Mkdir</a:t>
            </a:r>
            <a:r>
              <a:rPr lang="en-US" sz="180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err="1">
                <a:effectLst/>
                <a:latin typeface="Calibri" panose="020F0502020204030204" pitchFamily="34" charset="0"/>
                <a:ea typeface="Trebuchet MS" panose="020B0603020202020204" pitchFamily="34" charset="0"/>
                <a:cs typeface="Trebuchet MS" panose="020B0603020202020204" pitchFamily="34" charset="0"/>
              </a:rPr>
              <a:t>dummyfolder</a:t>
            </a:r>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pPr marL="342900" marR="0" lvl="0" indent="-342900">
              <a:lnSpc>
                <a:spcPts val="1160"/>
              </a:lnSpc>
              <a:buSzPts val="1100"/>
              <a:buFont typeface="Arial MT"/>
              <a:buChar char="-"/>
              <a:tabLst>
                <a:tab pos="803275" algn="l"/>
              </a:tabLst>
            </a:pPr>
            <a:r>
              <a:rPr lang="en-US" sz="1800" spc="0" dirty="0" err="1">
                <a:effectLst/>
                <a:latin typeface="Calibri" panose="020F0502020204030204" pitchFamily="34" charset="0"/>
                <a:ea typeface="Arial MT"/>
                <a:cs typeface="Trebuchet MS" panose="020B0603020202020204" pitchFamily="34" charset="0"/>
              </a:rPr>
              <a:t>Mkdir</a:t>
            </a:r>
            <a:r>
              <a:rPr lang="en-US" sz="1800" spc="-2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indirectly</a:t>
            </a:r>
            <a:r>
              <a:rPr lang="en-US" sz="1800" spc="-2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calls</a:t>
            </a:r>
            <a:r>
              <a:rPr lang="en-US" sz="1800" spc="-2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kernel</a:t>
            </a:r>
            <a:r>
              <a:rPr lang="en-US" sz="1800" spc="-2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and</a:t>
            </a:r>
            <a:r>
              <a:rPr lang="en-US" sz="1800" spc="-2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asked</a:t>
            </a:r>
            <a:r>
              <a:rPr lang="en-US" sz="1800" spc="-2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the</a:t>
            </a:r>
            <a:r>
              <a:rPr lang="en-US" sz="1800" spc="-2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file</a:t>
            </a:r>
            <a:r>
              <a:rPr lang="en-US" sz="1800" spc="-2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mgmt.</a:t>
            </a:r>
            <a:r>
              <a:rPr lang="en-US" sz="1800" spc="-2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module</a:t>
            </a:r>
            <a:r>
              <a:rPr lang="en-US" sz="1800" spc="-1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to</a:t>
            </a:r>
            <a:r>
              <a:rPr lang="en-US" sz="1800" spc="-2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create</a:t>
            </a:r>
            <a:r>
              <a:rPr lang="en-US" sz="1800" spc="-2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a</a:t>
            </a:r>
            <a:r>
              <a:rPr lang="en-US" sz="1800" spc="-25" dirty="0">
                <a:effectLst/>
                <a:latin typeface="Calibri" panose="020F0502020204030204" pitchFamily="34" charset="0"/>
                <a:ea typeface="Arial MT"/>
                <a:cs typeface="Trebuchet MS" panose="020B0603020202020204" pitchFamily="34" charset="0"/>
              </a:rPr>
              <a:t> new</a:t>
            </a:r>
            <a:endParaRPr lang="en-US" sz="1800" spc="0" dirty="0">
              <a:effectLst/>
              <a:latin typeface="Trebuchet MS" panose="020B0603020202020204" pitchFamily="34" charset="0"/>
              <a:ea typeface="Arial MT"/>
              <a:cs typeface="Arial MT"/>
            </a:endParaRPr>
          </a:p>
          <a:p>
            <a:pPr marL="803275" marR="0">
              <a:spcBef>
                <a:spcPts val="25"/>
              </a:spcBef>
              <a:buNone/>
            </a:pP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directory.</a:t>
            </a:r>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pPr marL="342900" marR="0" lvl="0" indent="-342900">
              <a:spcBef>
                <a:spcPts val="25"/>
              </a:spcBef>
              <a:buSzPts val="1100"/>
              <a:buFont typeface="Arial MT"/>
              <a:buChar char="-"/>
              <a:tabLst>
                <a:tab pos="803275" algn="l"/>
              </a:tabLst>
            </a:pPr>
            <a:r>
              <a:rPr lang="en-US" sz="1800" spc="0" dirty="0" err="1">
                <a:effectLst/>
                <a:latin typeface="Calibri" panose="020F0502020204030204" pitchFamily="34" charset="0"/>
                <a:ea typeface="Arial MT"/>
                <a:cs typeface="Trebuchet MS" panose="020B0603020202020204" pitchFamily="34" charset="0"/>
              </a:rPr>
              <a:t>Mkdir</a:t>
            </a:r>
            <a:r>
              <a:rPr lang="en-US" sz="1800" spc="-4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is</a:t>
            </a:r>
            <a:r>
              <a:rPr lang="en-US" sz="1800" spc="-3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just</a:t>
            </a:r>
            <a:r>
              <a:rPr lang="en-US" sz="1800" spc="-4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a</a:t>
            </a:r>
            <a:r>
              <a:rPr lang="en-US" sz="1800" spc="-4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wrapper</a:t>
            </a:r>
            <a:r>
              <a:rPr lang="en-US" sz="1800" spc="-3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of</a:t>
            </a:r>
            <a:r>
              <a:rPr lang="en-US" sz="1800" spc="-4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actual</a:t>
            </a:r>
            <a:r>
              <a:rPr lang="en-US" sz="1800" spc="-4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system</a:t>
            </a:r>
            <a:r>
              <a:rPr lang="en-US" sz="1800" spc="-40" dirty="0">
                <a:effectLst/>
                <a:latin typeface="Calibri" panose="020F0502020204030204" pitchFamily="34" charset="0"/>
                <a:ea typeface="Arial MT"/>
                <a:cs typeface="Trebuchet MS" panose="020B0603020202020204" pitchFamily="34" charset="0"/>
              </a:rPr>
              <a:t> </a:t>
            </a:r>
            <a:r>
              <a:rPr lang="en-US" sz="1800" spc="-10" dirty="0">
                <a:effectLst/>
                <a:latin typeface="Calibri" panose="020F0502020204030204" pitchFamily="34" charset="0"/>
                <a:ea typeface="Arial MT"/>
                <a:cs typeface="Trebuchet MS" panose="020B0603020202020204" pitchFamily="34" charset="0"/>
              </a:rPr>
              <a:t>calls.</a:t>
            </a:r>
            <a:endParaRPr lang="en-US" sz="1800" spc="0" dirty="0">
              <a:effectLst/>
              <a:latin typeface="Trebuchet MS" panose="020B0603020202020204" pitchFamily="34" charset="0"/>
              <a:ea typeface="Arial MT"/>
              <a:cs typeface="Arial MT"/>
            </a:endParaRPr>
          </a:p>
          <a:p>
            <a:pPr marL="342900" marR="0" lvl="0" indent="-342900">
              <a:spcBef>
                <a:spcPts val="50"/>
              </a:spcBef>
              <a:buSzPts val="1100"/>
              <a:buFont typeface="Arial MT"/>
              <a:buChar char="-"/>
              <a:tabLst>
                <a:tab pos="803275" algn="l"/>
              </a:tabLst>
            </a:pPr>
            <a:r>
              <a:rPr lang="en-US" sz="1800" spc="0" dirty="0" err="1">
                <a:effectLst/>
                <a:latin typeface="Calibri" panose="020F0502020204030204" pitchFamily="34" charset="0"/>
                <a:ea typeface="Arial MT"/>
                <a:cs typeface="Trebuchet MS" panose="020B0603020202020204" pitchFamily="34" charset="0"/>
              </a:rPr>
              <a:t>Mkdir</a:t>
            </a:r>
            <a:r>
              <a:rPr lang="en-US" sz="1800" spc="-3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interacts</a:t>
            </a:r>
            <a:r>
              <a:rPr lang="en-US" sz="1800" spc="-3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with</a:t>
            </a:r>
            <a:r>
              <a:rPr lang="en-US" sz="1800" spc="-2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kernel</a:t>
            </a:r>
            <a:r>
              <a:rPr lang="en-US" sz="1800" spc="-3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using</a:t>
            </a:r>
            <a:r>
              <a:rPr lang="en-US" sz="1800" spc="-2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system</a:t>
            </a:r>
            <a:r>
              <a:rPr lang="en-US" sz="1800" spc="-30" dirty="0">
                <a:effectLst/>
                <a:latin typeface="Calibri" panose="020F0502020204030204" pitchFamily="34" charset="0"/>
                <a:ea typeface="Arial MT"/>
                <a:cs typeface="Trebuchet MS" panose="020B0603020202020204" pitchFamily="34" charset="0"/>
              </a:rPr>
              <a:t> </a:t>
            </a:r>
            <a:r>
              <a:rPr lang="en-US" sz="1800" spc="-10" dirty="0">
                <a:effectLst/>
                <a:latin typeface="Calibri" panose="020F0502020204030204" pitchFamily="34" charset="0"/>
                <a:ea typeface="Arial MT"/>
                <a:cs typeface="Trebuchet MS" panose="020B0603020202020204" pitchFamily="34" charset="0"/>
              </a:rPr>
              <a:t>calls.</a:t>
            </a:r>
            <a:endParaRPr lang="en-US" sz="1800" spc="0" dirty="0">
              <a:effectLst/>
              <a:latin typeface="Trebuchet MS" panose="020B0603020202020204" pitchFamily="34" charset="0"/>
              <a:ea typeface="Arial MT"/>
              <a:cs typeface="Arial MT"/>
            </a:endParaRPr>
          </a:p>
          <a:p>
            <a:pPr marL="0" marR="0">
              <a:spcBef>
                <a:spcPts val="125"/>
              </a:spcBef>
              <a:buNone/>
            </a:pPr>
            <a:r>
              <a:rPr lang="en-US" sz="1800" dirty="0">
                <a:effectLst/>
                <a:latin typeface="Calibri" panose="020F0502020204030204" pitchFamily="34" charset="0"/>
                <a:ea typeface="Trebuchet MS" panose="020B0603020202020204" pitchFamily="34" charset="0"/>
                <a:cs typeface="Trebuchet MS" panose="020B0603020202020204" pitchFamily="34" charset="0"/>
              </a:rPr>
              <a:t> </a:t>
            </a:r>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pPr marL="194310" marR="0">
              <a:buNone/>
            </a:pPr>
            <a:r>
              <a:rPr lang="en-US" sz="1800" dirty="0" err="1">
                <a:effectLst/>
                <a:latin typeface="Calibri" panose="020F0502020204030204" pitchFamily="34" charset="0"/>
                <a:ea typeface="Trebuchet MS" panose="020B0603020202020204" pitchFamily="34" charset="0"/>
                <a:cs typeface="Trebuchet MS" panose="020B0603020202020204" pitchFamily="34" charset="0"/>
              </a:rPr>
              <a:t>Eg.</a:t>
            </a:r>
            <a:r>
              <a:rPr lang="en-US" sz="1800" spc="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Creating</a:t>
            </a:r>
            <a:r>
              <a:rPr lang="en-US" sz="1800" spc="-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dirty="0">
                <a:effectLst/>
                <a:latin typeface="Calibri" panose="020F0502020204030204" pitchFamily="34" charset="0"/>
                <a:ea typeface="Trebuchet MS" panose="020B0603020202020204" pitchFamily="34" charset="0"/>
                <a:cs typeface="Trebuchet MS" panose="020B0603020202020204" pitchFamily="34" charset="0"/>
              </a:rPr>
              <a:t>a</a:t>
            </a:r>
            <a:r>
              <a:rPr lang="en-US" sz="1800" spc="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spc="-10" dirty="0">
                <a:effectLst/>
                <a:latin typeface="Calibri" panose="020F0502020204030204" pitchFamily="34" charset="0"/>
                <a:ea typeface="Trebuchet MS" panose="020B0603020202020204" pitchFamily="34" charset="0"/>
                <a:cs typeface="Trebuchet MS" panose="020B0603020202020204" pitchFamily="34" charset="0"/>
              </a:rPr>
              <a:t>process.</a:t>
            </a:r>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pPr marL="342900" marR="0" lvl="0" indent="-342900">
              <a:spcBef>
                <a:spcPts val="50"/>
              </a:spcBef>
              <a:buSzPts val="1100"/>
              <a:buFont typeface="Arial MT"/>
              <a:buChar char="-"/>
              <a:tabLst>
                <a:tab pos="803275" algn="l"/>
              </a:tabLst>
            </a:pPr>
            <a:r>
              <a:rPr lang="en-US" sz="1800" spc="0" dirty="0">
                <a:effectLst/>
                <a:latin typeface="Calibri" panose="020F0502020204030204" pitchFamily="34" charset="0"/>
                <a:ea typeface="Arial MT"/>
                <a:cs typeface="Trebuchet MS" panose="020B0603020202020204" pitchFamily="34" charset="0"/>
              </a:rPr>
              <a:t>User</a:t>
            </a:r>
            <a:r>
              <a:rPr lang="en-US" sz="1800" spc="-3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executes</a:t>
            </a:r>
            <a:r>
              <a:rPr lang="en-US" sz="1800" spc="-3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a</a:t>
            </a:r>
            <a:r>
              <a:rPr lang="en-US" sz="1800" spc="-2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process.</a:t>
            </a:r>
            <a:r>
              <a:rPr lang="en-US" sz="1800" spc="-4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(User</a:t>
            </a:r>
            <a:r>
              <a:rPr lang="en-US" sz="1800" spc="-30" dirty="0">
                <a:effectLst/>
                <a:latin typeface="Calibri" panose="020F0502020204030204" pitchFamily="34" charset="0"/>
                <a:ea typeface="Arial MT"/>
                <a:cs typeface="Trebuchet MS" panose="020B0603020202020204" pitchFamily="34" charset="0"/>
              </a:rPr>
              <a:t> </a:t>
            </a:r>
            <a:r>
              <a:rPr lang="en-US" sz="1800" spc="-10" dirty="0">
                <a:effectLst/>
                <a:latin typeface="Calibri" panose="020F0502020204030204" pitchFamily="34" charset="0"/>
                <a:ea typeface="Arial MT"/>
                <a:cs typeface="Trebuchet MS" panose="020B0603020202020204" pitchFamily="34" charset="0"/>
              </a:rPr>
              <a:t>space)</a:t>
            </a:r>
            <a:endParaRPr lang="en-US" sz="1800" spc="0" dirty="0">
              <a:effectLst/>
              <a:latin typeface="Trebuchet MS" panose="020B0603020202020204" pitchFamily="34" charset="0"/>
              <a:ea typeface="Arial MT"/>
              <a:cs typeface="Arial MT"/>
            </a:endParaRPr>
          </a:p>
          <a:p>
            <a:pPr marL="342900" marR="0" lvl="0" indent="-342900">
              <a:spcBef>
                <a:spcPts val="45"/>
              </a:spcBef>
              <a:buSzPts val="1100"/>
              <a:buFont typeface="Arial MT"/>
              <a:buChar char="-"/>
              <a:tabLst>
                <a:tab pos="803275" algn="l"/>
              </a:tabLst>
            </a:pPr>
            <a:r>
              <a:rPr lang="en-US" sz="1800" spc="0" dirty="0">
                <a:effectLst/>
                <a:latin typeface="Calibri" panose="020F0502020204030204" pitchFamily="34" charset="0"/>
                <a:ea typeface="Arial MT"/>
                <a:cs typeface="Trebuchet MS" panose="020B0603020202020204" pitchFamily="34" charset="0"/>
              </a:rPr>
              <a:t>Gets</a:t>
            </a:r>
            <a:r>
              <a:rPr lang="en-US" sz="1800" spc="-2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system</a:t>
            </a:r>
            <a:r>
              <a:rPr lang="en-US" sz="1800" spc="-2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call.</a:t>
            </a:r>
            <a:r>
              <a:rPr lang="en-US" sz="1800" spc="-10" dirty="0">
                <a:effectLst/>
                <a:latin typeface="Calibri" panose="020F0502020204030204" pitchFamily="34" charset="0"/>
                <a:ea typeface="Arial MT"/>
                <a:cs typeface="Trebuchet MS" panose="020B0603020202020204" pitchFamily="34" charset="0"/>
              </a:rPr>
              <a:t> </a:t>
            </a:r>
            <a:r>
              <a:rPr lang="en-US" sz="1800" spc="-20" dirty="0">
                <a:effectLst/>
                <a:latin typeface="Calibri" panose="020F0502020204030204" pitchFamily="34" charset="0"/>
                <a:ea typeface="Arial MT"/>
                <a:cs typeface="Trebuchet MS" panose="020B0603020202020204" pitchFamily="34" charset="0"/>
              </a:rPr>
              <a:t>(US)</a:t>
            </a:r>
            <a:endParaRPr lang="en-US" sz="1800" spc="0" dirty="0">
              <a:effectLst/>
              <a:latin typeface="Trebuchet MS" panose="020B0603020202020204" pitchFamily="34" charset="0"/>
              <a:ea typeface="Arial MT"/>
              <a:cs typeface="Arial MT"/>
            </a:endParaRPr>
          </a:p>
          <a:p>
            <a:pPr marL="342900" marR="0" lvl="0" indent="-342900">
              <a:spcBef>
                <a:spcPts val="50"/>
              </a:spcBef>
              <a:buSzPts val="1100"/>
              <a:buFont typeface="Arial MT"/>
              <a:buChar char="-"/>
              <a:tabLst>
                <a:tab pos="803275" algn="l"/>
              </a:tabLst>
            </a:pPr>
            <a:r>
              <a:rPr lang="en-US" sz="1800" spc="0" dirty="0">
                <a:effectLst/>
                <a:latin typeface="Calibri" panose="020F0502020204030204" pitchFamily="34" charset="0"/>
                <a:ea typeface="Arial MT"/>
                <a:cs typeface="Trebuchet MS" panose="020B0603020202020204" pitchFamily="34" charset="0"/>
              </a:rPr>
              <a:t>Exec</a:t>
            </a:r>
            <a:r>
              <a:rPr lang="en-US" sz="1800" spc="4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system</a:t>
            </a:r>
            <a:r>
              <a:rPr lang="en-US" sz="1800" spc="5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call</a:t>
            </a:r>
            <a:r>
              <a:rPr lang="en-US" sz="1800" spc="5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to</a:t>
            </a:r>
            <a:r>
              <a:rPr lang="en-US" sz="1800" spc="5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create</a:t>
            </a:r>
            <a:r>
              <a:rPr lang="en-US" sz="1800" spc="5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a</a:t>
            </a:r>
            <a:r>
              <a:rPr lang="en-US" sz="1800" spc="45"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process.</a:t>
            </a:r>
            <a:r>
              <a:rPr lang="en-US" sz="1800" spc="50" dirty="0">
                <a:effectLst/>
                <a:latin typeface="Calibri" panose="020F0502020204030204" pitchFamily="34" charset="0"/>
                <a:ea typeface="Arial MT"/>
                <a:cs typeface="Trebuchet MS" panose="020B0603020202020204" pitchFamily="34" charset="0"/>
              </a:rPr>
              <a:t> </a:t>
            </a:r>
            <a:r>
              <a:rPr lang="en-US" sz="1800" spc="-20" dirty="0">
                <a:effectLst/>
                <a:latin typeface="Calibri" panose="020F0502020204030204" pitchFamily="34" charset="0"/>
                <a:ea typeface="Arial MT"/>
                <a:cs typeface="Trebuchet MS" panose="020B0603020202020204" pitchFamily="34" charset="0"/>
              </a:rPr>
              <a:t>(KS)</a:t>
            </a:r>
            <a:endParaRPr lang="en-US" sz="1800" spc="0" dirty="0">
              <a:effectLst/>
              <a:latin typeface="Trebuchet MS" panose="020B0603020202020204" pitchFamily="34" charset="0"/>
              <a:ea typeface="Arial MT"/>
              <a:cs typeface="Arial MT"/>
            </a:endParaRPr>
          </a:p>
          <a:p>
            <a:pPr marL="342900" marR="0" lvl="0" indent="-342900">
              <a:spcBef>
                <a:spcPts val="50"/>
              </a:spcBef>
              <a:buSzPts val="1100"/>
              <a:buFont typeface="Arial MT"/>
              <a:buChar char="-"/>
              <a:tabLst>
                <a:tab pos="803275" algn="l"/>
              </a:tabLst>
            </a:pPr>
            <a:r>
              <a:rPr lang="en-US" sz="1800" spc="0" dirty="0">
                <a:effectLst/>
                <a:latin typeface="Calibri" panose="020F0502020204030204" pitchFamily="34" charset="0"/>
                <a:ea typeface="Arial MT"/>
                <a:cs typeface="Trebuchet MS" panose="020B0603020202020204" pitchFamily="34" charset="0"/>
              </a:rPr>
              <a:t>Return</a:t>
            </a:r>
            <a:r>
              <a:rPr lang="en-US" sz="1800" spc="-20" dirty="0">
                <a:effectLst/>
                <a:latin typeface="Calibri" panose="020F0502020204030204" pitchFamily="34" charset="0"/>
                <a:ea typeface="Arial MT"/>
                <a:cs typeface="Trebuchet MS" panose="020B0603020202020204" pitchFamily="34" charset="0"/>
              </a:rPr>
              <a:t> </a:t>
            </a:r>
            <a:r>
              <a:rPr lang="en-US" sz="1800" spc="0" dirty="0">
                <a:effectLst/>
                <a:latin typeface="Calibri" panose="020F0502020204030204" pitchFamily="34" charset="0"/>
                <a:ea typeface="Arial MT"/>
                <a:cs typeface="Trebuchet MS" panose="020B0603020202020204" pitchFamily="34" charset="0"/>
              </a:rPr>
              <a:t>to</a:t>
            </a:r>
            <a:r>
              <a:rPr lang="en-US" sz="1800" spc="-10" dirty="0">
                <a:effectLst/>
                <a:latin typeface="Calibri" panose="020F0502020204030204" pitchFamily="34" charset="0"/>
                <a:ea typeface="Arial MT"/>
                <a:cs typeface="Trebuchet MS" panose="020B0603020202020204" pitchFamily="34" charset="0"/>
              </a:rPr>
              <a:t> </a:t>
            </a:r>
            <a:r>
              <a:rPr lang="en-US" sz="1800" spc="-25" dirty="0">
                <a:effectLst/>
                <a:latin typeface="Calibri" panose="020F0502020204030204" pitchFamily="34" charset="0"/>
                <a:ea typeface="Arial MT"/>
                <a:cs typeface="Trebuchet MS" panose="020B0603020202020204" pitchFamily="34" charset="0"/>
              </a:rPr>
              <a:t>US.</a:t>
            </a:r>
            <a:endParaRPr lang="en-US" sz="1800" spc="0" dirty="0">
              <a:effectLst/>
              <a:latin typeface="Trebuchet MS" panose="020B0603020202020204" pitchFamily="34" charset="0"/>
              <a:ea typeface="Arial MT"/>
              <a:cs typeface="Arial MT"/>
            </a:endParaRPr>
          </a:p>
          <a:p>
            <a:pPr marL="0" marR="0">
              <a:spcBef>
                <a:spcPts val="50"/>
              </a:spcBef>
              <a:buNone/>
            </a:pPr>
            <a:r>
              <a:rPr lang="en-US" sz="1800" dirty="0">
                <a:effectLst/>
                <a:latin typeface="Calibri" panose="020F0502020204030204" pitchFamily="34" charset="0"/>
                <a:ea typeface="Trebuchet MS" panose="020B0603020202020204" pitchFamily="34" charset="0"/>
                <a:cs typeface="Trebuchet MS" panose="020B0603020202020204" pitchFamily="34" charset="0"/>
              </a:rPr>
              <a:t> </a:t>
            </a:r>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a:p>
            <a:pPr marL="194310" marR="3063240">
              <a:lnSpc>
                <a:spcPct val="206000"/>
              </a:lnSpc>
              <a:buNone/>
            </a:pPr>
            <a:r>
              <a:rPr lang="en-US" sz="1800" b="1" dirty="0">
                <a:effectLst/>
                <a:latin typeface="Calibri" panose="020F0502020204030204" pitchFamily="34" charset="0"/>
                <a:ea typeface="Trebuchet MS" panose="020B0603020202020204" pitchFamily="34" charset="0"/>
                <a:cs typeface="Trebuchet MS" panose="020B0603020202020204" pitchFamily="34" charset="0"/>
              </a:rPr>
              <a:t>Transitions</a:t>
            </a:r>
            <a:r>
              <a:rPr lang="en-US" sz="1800" b="1" spc="-5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from</a:t>
            </a:r>
            <a:r>
              <a:rPr lang="en-US" sz="1800" b="1" spc="-4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US</a:t>
            </a:r>
            <a:r>
              <a:rPr lang="en-US" sz="1800" b="1" spc="-4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to</a:t>
            </a:r>
            <a:r>
              <a:rPr lang="en-US" sz="1800" b="1" spc="-4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KS</a:t>
            </a:r>
            <a:r>
              <a:rPr lang="en-US" sz="1800" b="1" spc="-4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done</a:t>
            </a:r>
            <a:r>
              <a:rPr lang="en-US" sz="1800" b="1" spc="-4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by</a:t>
            </a:r>
            <a:r>
              <a:rPr lang="en-US" sz="1800" b="1" spc="-45"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software</a:t>
            </a:r>
            <a:r>
              <a:rPr lang="en-US" sz="1800" b="1" spc="-50" dirty="0">
                <a:effectLst/>
                <a:latin typeface="Calibri" panose="020F0502020204030204" pitchFamily="34" charset="0"/>
                <a:ea typeface="Trebuchet MS" panose="020B0603020202020204" pitchFamily="34" charset="0"/>
                <a:cs typeface="Trebuchet MS" panose="020B0603020202020204" pitchFamily="34" charset="0"/>
              </a:rPr>
              <a:t> </a:t>
            </a:r>
            <a:r>
              <a:rPr lang="en-US" sz="1800" b="1" dirty="0">
                <a:effectLst/>
                <a:latin typeface="Calibri" panose="020F0502020204030204" pitchFamily="34" charset="0"/>
                <a:ea typeface="Trebuchet MS" panose="020B0603020202020204" pitchFamily="34" charset="0"/>
                <a:cs typeface="Trebuchet MS" panose="020B0603020202020204" pitchFamily="34" charset="0"/>
              </a:rPr>
              <a:t>interrupts. System calls </a:t>
            </a:r>
            <a:r>
              <a:rPr lang="en-US" sz="1800" dirty="0">
                <a:effectLst/>
                <a:latin typeface="Calibri" panose="020F0502020204030204" pitchFamily="34" charset="0"/>
                <a:ea typeface="Trebuchet MS" panose="020B0603020202020204" pitchFamily="34" charset="0"/>
                <a:cs typeface="Trebuchet MS" panose="020B0603020202020204" pitchFamily="34" charset="0"/>
              </a:rPr>
              <a:t>are implemented in C.</a:t>
            </a:r>
            <a:endParaRPr lang="en-US" sz="1800"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extLst>
      <p:ext uri="{BB962C8B-B14F-4D97-AF65-F5344CB8AC3E}">
        <p14:creationId xmlns:p14="http://schemas.microsoft.com/office/powerpoint/2010/main" val="650536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id="{887497F7-C8F1-0DB9-53E3-BB18DDB5BF0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0134" tIns="126960" rIns="0" bIns="0" numCol="1" anchor="ctr" anchorCtr="0" compatLnSpc="1">
            <a:prstTxWarp prst="textNoShape">
              <a:avLst/>
            </a:prstTxWarp>
            <a:spAutoFit/>
          </a:bodyPr>
          <a:lstStyle/>
          <a:p>
            <a:endParaRPr lang="en-US"/>
          </a:p>
        </p:txBody>
      </p:sp>
      <p:sp>
        <p:nvSpPr>
          <p:cNvPr id="5" name="Rectangle 6">
            <a:extLst>
              <a:ext uri="{FF2B5EF4-FFF2-40B4-BE49-F238E27FC236}">
                <a16:creationId xmlns:a16="http://schemas.microsoft.com/office/drawing/2014/main" id="{74F762C7-49D6-D327-42ED-AC5D0B7194BA}"/>
              </a:ext>
            </a:extLst>
          </p:cNvPr>
          <p:cNvSpPr>
            <a:spLocks noChangeArrowheads="1"/>
          </p:cNvSpPr>
          <p:nvPr/>
        </p:nvSpPr>
        <p:spPr bwMode="auto">
          <a:xfrm>
            <a:off x="419724" y="427263"/>
            <a:ext cx="10403173"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87375" algn="l"/>
              </a:tabLst>
              <a:defRPr>
                <a:solidFill>
                  <a:schemeClr val="tx1"/>
                </a:solidFill>
                <a:latin typeface="Arial" panose="020B0604020202020204" pitchFamily="34" charset="0"/>
              </a:defRPr>
            </a:lvl1pPr>
            <a:lvl2pPr eaLnBrk="0" fontAlgn="base" hangingPunct="0">
              <a:spcBef>
                <a:spcPct val="0"/>
              </a:spcBef>
              <a:spcAft>
                <a:spcPct val="0"/>
              </a:spcAft>
              <a:tabLst>
                <a:tab pos="587375" algn="l"/>
              </a:tabLst>
              <a:defRPr>
                <a:solidFill>
                  <a:schemeClr val="tx1"/>
                </a:solidFill>
                <a:latin typeface="Arial" panose="020B0604020202020204" pitchFamily="34" charset="0"/>
              </a:defRPr>
            </a:lvl2pPr>
            <a:lvl3pPr eaLnBrk="0" fontAlgn="base" hangingPunct="0">
              <a:spcBef>
                <a:spcPct val="0"/>
              </a:spcBef>
              <a:spcAft>
                <a:spcPct val="0"/>
              </a:spcAft>
              <a:tabLst>
                <a:tab pos="587375" algn="l"/>
              </a:tabLst>
              <a:defRPr>
                <a:solidFill>
                  <a:schemeClr val="tx1"/>
                </a:solidFill>
                <a:latin typeface="Arial" panose="020B0604020202020204" pitchFamily="34" charset="0"/>
              </a:defRPr>
            </a:lvl3pPr>
            <a:lvl4pPr eaLnBrk="0" fontAlgn="base" hangingPunct="0">
              <a:spcBef>
                <a:spcPct val="0"/>
              </a:spcBef>
              <a:spcAft>
                <a:spcPct val="0"/>
              </a:spcAft>
              <a:tabLst>
                <a:tab pos="587375" algn="l"/>
              </a:tabLst>
              <a:defRPr>
                <a:solidFill>
                  <a:schemeClr val="tx1"/>
                </a:solidFill>
                <a:latin typeface="Arial" panose="020B0604020202020204" pitchFamily="34" charset="0"/>
              </a:defRPr>
            </a:lvl4pPr>
            <a:lvl5pPr eaLnBrk="0" fontAlgn="base" hangingPunct="0">
              <a:spcBef>
                <a:spcPct val="0"/>
              </a:spcBef>
              <a:spcAft>
                <a:spcPct val="0"/>
              </a:spcAft>
              <a:tabLst>
                <a:tab pos="587375" algn="l"/>
              </a:tabLst>
              <a:defRPr>
                <a:solidFill>
                  <a:schemeClr val="tx1"/>
                </a:solidFill>
                <a:latin typeface="Arial" panose="020B0604020202020204" pitchFamily="34" charset="0"/>
              </a:defRPr>
            </a:lvl5pPr>
            <a:lvl6pPr eaLnBrk="0" fontAlgn="base" hangingPunct="0">
              <a:spcBef>
                <a:spcPct val="0"/>
              </a:spcBef>
              <a:spcAft>
                <a:spcPct val="0"/>
              </a:spcAft>
              <a:tabLst>
                <a:tab pos="587375" algn="l"/>
              </a:tabLst>
              <a:defRPr>
                <a:solidFill>
                  <a:schemeClr val="tx1"/>
                </a:solidFill>
                <a:latin typeface="Arial" panose="020B0604020202020204" pitchFamily="34" charset="0"/>
              </a:defRPr>
            </a:lvl6pPr>
            <a:lvl7pPr eaLnBrk="0" fontAlgn="base" hangingPunct="0">
              <a:spcBef>
                <a:spcPct val="0"/>
              </a:spcBef>
              <a:spcAft>
                <a:spcPct val="0"/>
              </a:spcAft>
              <a:tabLst>
                <a:tab pos="587375" algn="l"/>
              </a:tabLst>
              <a:defRPr>
                <a:solidFill>
                  <a:schemeClr val="tx1"/>
                </a:solidFill>
                <a:latin typeface="Arial" panose="020B0604020202020204" pitchFamily="34" charset="0"/>
              </a:defRPr>
            </a:lvl7pPr>
            <a:lvl8pPr eaLnBrk="0" fontAlgn="base" hangingPunct="0">
              <a:spcBef>
                <a:spcPct val="0"/>
              </a:spcBef>
              <a:spcAft>
                <a:spcPct val="0"/>
              </a:spcAft>
              <a:tabLst>
                <a:tab pos="587375" algn="l"/>
              </a:tabLst>
              <a:defRPr>
                <a:solidFill>
                  <a:schemeClr val="tx1"/>
                </a:solidFill>
                <a:latin typeface="Arial" panose="020B0604020202020204" pitchFamily="34" charset="0"/>
              </a:defRPr>
            </a:lvl8pPr>
            <a:lvl9pPr eaLnBrk="0" fontAlgn="base" hangingPunct="0">
              <a:spcBef>
                <a:spcPct val="0"/>
              </a:spcBef>
              <a:spcAft>
                <a:spcPct val="0"/>
              </a:spcAft>
              <a:tabLst>
                <a:tab pos="5873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87375" algn="l"/>
              </a:tabLst>
            </a:pPr>
            <a:r>
              <a:rPr kumimoji="0" lang="en-US" altLang="en-US" sz="2400" b="1" i="0" u="none" strike="noStrike" cap="none" normalizeH="0" baseline="0" dirty="0">
                <a:ln>
                  <a:noFill/>
                </a:ln>
                <a:solidFill>
                  <a:schemeClr val="tx1"/>
                </a:solidFill>
                <a:effectLst/>
                <a:latin typeface="Calibri" panose="020F0502020204030204" pitchFamily="34" charset="0"/>
                <a:ea typeface="Trebuchet MS" panose="020B0603020202020204" pitchFamily="34" charset="0"/>
                <a:cs typeface="Calibri" panose="020F0502020204030204" pitchFamily="34" charset="0"/>
              </a:rPr>
              <a:t>Types of System Calls:</a:t>
            </a:r>
            <a:endParaRPr kumimoji="0" lang="en-US" altLang="en-US" sz="2400" b="1" i="0" u="none" strike="noStrike" cap="none" normalizeH="0" baseline="0" dirty="0">
              <a:ln>
                <a:noFill/>
              </a:ln>
              <a:solidFill>
                <a:schemeClr val="tx1"/>
              </a:solidFill>
              <a:effectLst/>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Process Control</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end, abort</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load, execute</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create process, terminate process</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get process attributes, set process attributes</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wait for time</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wait event, signal event</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allocate and free memory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587375" algn="l"/>
              </a:tabLst>
            </a:pPr>
            <a:r>
              <a:rPr kumimoji="0" lang="en-US" altLang="en-US" sz="2000" b="0" i="0" u="none" strike="noStrike" cap="none" normalizeH="0" baseline="0" dirty="0">
                <a:ln>
                  <a:noFill/>
                </a:ln>
                <a:solidFill>
                  <a:schemeClr val="tx1"/>
                </a:solidFill>
                <a:effectLst/>
                <a:latin typeface="Calibri" panose="020F0502020204030204" pitchFamily="34" charset="0"/>
                <a:ea typeface="Trebuchet MS" panose="020B0603020202020204" pitchFamily="34" charset="0"/>
                <a:cs typeface="Calibri" panose="020F0502020204030204" pitchFamily="34" charset="0"/>
              </a:rPr>
              <a:t>File Management</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create file, delete file</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open, close</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read, write, reposition</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get file attributes, set file attributes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Device Management</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request device, release device</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read, write, reposition</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get device attributes, set device attributes</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logically attach or detach devices</a:t>
            </a: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191709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CA8990-7E79-EC11-53BE-AB11DBF65026}"/>
              </a:ext>
            </a:extLst>
          </p:cNvPr>
          <p:cNvSpPr txBox="1"/>
          <p:nvPr/>
        </p:nvSpPr>
        <p:spPr>
          <a:xfrm>
            <a:off x="633335" y="874455"/>
            <a:ext cx="9919740"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tab pos="587375" algn="l"/>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Information maintenance</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get time or date, set time or date</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get system data, set system data</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get process, file, or device attributes</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set process, file, or device attributes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587375" algn="l"/>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Communication Management</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create, delete communication connection</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send, receive messages</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transfer status information</a:t>
            </a:r>
            <a:endParaRPr kumimoji="0" lang="en-US" altLang="en-US" sz="28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Tx/>
              <a:buAutoNum type="arabicParenR"/>
              <a:tabLst>
                <a:tab pos="587375" algn="l"/>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rebuchet MS" panose="020B0603020202020204" pitchFamily="34" charset="0"/>
                <a:cs typeface="Times New Roman" panose="02020603050405020304" pitchFamily="18" charset="0"/>
              </a:rPr>
              <a:t>attach or detach remote devices</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D33D4FB-EC2A-3F8D-F03F-4B0E44D4D2EA}"/>
              </a:ext>
            </a:extLst>
          </p:cNvPr>
          <p:cNvSpPr txBox="1"/>
          <p:nvPr/>
        </p:nvSpPr>
        <p:spPr>
          <a:xfrm>
            <a:off x="633335" y="317504"/>
            <a:ext cx="60935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587375" algn="l"/>
              </a:tabLst>
            </a:pPr>
            <a:r>
              <a:rPr kumimoji="0" lang="en-US" altLang="en-US" sz="1800" b="1" i="0" u="none" strike="noStrike" cap="none" normalizeH="0" baseline="0" dirty="0">
                <a:ln>
                  <a:noFill/>
                </a:ln>
                <a:solidFill>
                  <a:schemeClr val="tx1"/>
                </a:solidFill>
                <a:effectLst/>
                <a:latin typeface="Calibri" panose="020F0502020204030204" pitchFamily="34" charset="0"/>
                <a:ea typeface="Trebuchet MS" panose="020B0603020202020204" pitchFamily="34" charset="0"/>
                <a:cs typeface="Calibri" panose="020F0502020204030204" pitchFamily="34" charset="0"/>
              </a:rPr>
              <a:t>Types of System Calls (</a:t>
            </a:r>
            <a:r>
              <a:rPr kumimoji="0" lang="en-US" altLang="en-US" sz="1800" b="1" i="0" u="none" strike="noStrike" cap="none" normalizeH="0" baseline="0" dirty="0" err="1">
                <a:ln>
                  <a:noFill/>
                </a:ln>
                <a:solidFill>
                  <a:schemeClr val="tx1"/>
                </a:solidFill>
                <a:effectLst/>
                <a:latin typeface="Calibri" panose="020F0502020204030204" pitchFamily="34" charset="0"/>
                <a:ea typeface="Trebuchet MS" panose="020B0603020202020204" pitchFamily="34" charset="0"/>
                <a:cs typeface="Calibri" panose="020F0502020204030204" pitchFamily="34" charset="0"/>
              </a:rPr>
              <a:t>contd</a:t>
            </a:r>
            <a:r>
              <a:rPr kumimoji="0" lang="en-US" altLang="en-US" sz="1800" b="1" i="0" u="none" strike="noStrike" cap="none" normalizeH="0" baseline="0" dirty="0">
                <a:ln>
                  <a:noFill/>
                </a:ln>
                <a:solidFill>
                  <a:schemeClr val="tx1"/>
                </a:solidFill>
                <a:effectLst/>
                <a:latin typeface="Calibri" panose="020F0502020204030204" pitchFamily="34" charset="0"/>
                <a:ea typeface="Trebuchet MS" panose="020B0603020202020204" pitchFamily="34" charset="0"/>
                <a:cs typeface="Calibri" panose="020F0502020204030204" pitchFamily="34" charset="0"/>
              </a:rPr>
              <a:t>):</a:t>
            </a:r>
            <a:endParaRPr kumimoji="0" lang="en-US" altLang="en-US" sz="1800" b="1" i="0" u="none" strike="noStrike" cap="none" normalizeH="0" baseline="0" dirty="0">
              <a:ln>
                <a:noFill/>
              </a:ln>
              <a:solidFill>
                <a:schemeClr val="tx1"/>
              </a:solidFill>
              <a:effectLst/>
              <a:ea typeface="Trebuchet MS" panose="020B0603020202020204" pitchFamily="34" charset="0"/>
              <a:cs typeface="Trebuchet MS" panose="020B0603020202020204" pitchFamily="34" charset="0"/>
            </a:endParaRPr>
          </a:p>
        </p:txBody>
      </p:sp>
    </p:spTree>
    <p:extLst>
      <p:ext uri="{BB962C8B-B14F-4D97-AF65-F5344CB8AC3E}">
        <p14:creationId xmlns:p14="http://schemas.microsoft.com/office/powerpoint/2010/main" val="39100560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A2F2E0-9064-41AD-8CF6-9D5D6130BA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613" y="1185069"/>
            <a:ext cx="9190037" cy="513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EB537896-0035-731E-F6AE-DA16BEAD4788}"/>
              </a:ext>
            </a:extLst>
          </p:cNvPr>
          <p:cNvSpPr txBox="1"/>
          <p:nvPr/>
        </p:nvSpPr>
        <p:spPr>
          <a:xfrm>
            <a:off x="1344612" y="537368"/>
            <a:ext cx="7075487" cy="461665"/>
          </a:xfrm>
          <a:prstGeom prst="rect">
            <a:avLst/>
          </a:prstGeom>
          <a:noFill/>
        </p:spPr>
        <p:txBody>
          <a:bodyPr wrap="square">
            <a:spAutoFit/>
          </a:bodyPr>
          <a:lstStyle/>
          <a:p>
            <a:r>
              <a:rPr lang="en-US" altLang="en-US" sz="2400" b="1" dirty="0"/>
              <a:t>Examples of Windows and Unix System Calls</a:t>
            </a:r>
            <a:endParaRPr lang="en-US" sz="2400" b="1" dirty="0"/>
          </a:p>
        </p:txBody>
      </p:sp>
    </p:spTree>
    <p:extLst>
      <p:ext uri="{BB962C8B-B14F-4D97-AF65-F5344CB8AC3E}">
        <p14:creationId xmlns:p14="http://schemas.microsoft.com/office/powerpoint/2010/main" val="538577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BDFA-A0B5-0BE6-EE3F-4676BB09FB5F}"/>
              </a:ext>
            </a:extLst>
          </p:cNvPr>
          <p:cNvSpPr>
            <a:spLocks noGrp="1"/>
          </p:cNvSpPr>
          <p:nvPr>
            <p:ph type="title"/>
          </p:nvPr>
        </p:nvSpPr>
        <p:spPr/>
        <p:txBody>
          <a:bodyPr/>
          <a:lstStyle/>
          <a:p>
            <a:r>
              <a:rPr lang="en-US" dirty="0"/>
              <a:t>Process States</a:t>
            </a:r>
          </a:p>
        </p:txBody>
      </p:sp>
      <p:pic>
        <p:nvPicPr>
          <p:cNvPr id="5" name="Content Placeholder 4" descr="A diagram of a process&#10;&#10;AI-generated content may be incorrect.">
            <a:extLst>
              <a:ext uri="{FF2B5EF4-FFF2-40B4-BE49-F238E27FC236}">
                <a16:creationId xmlns:a16="http://schemas.microsoft.com/office/drawing/2014/main" id="{803F4BFD-310D-29A1-7060-B1B25A90F6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850" y="1948656"/>
            <a:ext cx="6972300" cy="4105275"/>
          </a:xfrm>
        </p:spPr>
      </p:pic>
    </p:spTree>
    <p:extLst>
      <p:ext uri="{BB962C8B-B14F-4D97-AF65-F5344CB8AC3E}">
        <p14:creationId xmlns:p14="http://schemas.microsoft.com/office/powerpoint/2010/main" val="352695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F01DAE3-3742-1308-277F-AD61D086A83D}"/>
              </a:ext>
            </a:extLst>
          </p:cNvPr>
          <p:cNvSpPr>
            <a:spLocks noGrp="1" noChangeArrowheads="1"/>
          </p:cNvSpPr>
          <p:nvPr>
            <p:ph type="title"/>
          </p:nvPr>
        </p:nvSpPr>
        <p:spPr>
          <a:xfrm>
            <a:off x="1330376" y="459530"/>
            <a:ext cx="10605373" cy="553843"/>
          </a:xfrm>
        </p:spPr>
        <p:txBody>
          <a:bodyPr>
            <a:normAutofit fontScale="90000"/>
          </a:bodyPr>
          <a:lstStyle/>
          <a:p>
            <a:r>
              <a:rPr lang="en-US" altLang="en-US" sz="3600" dirty="0"/>
              <a:t>Components of a Computer System</a:t>
            </a:r>
          </a:p>
        </p:txBody>
      </p:sp>
      <p:pic>
        <p:nvPicPr>
          <p:cNvPr id="4" name="Picture 3">
            <a:extLst>
              <a:ext uri="{FF2B5EF4-FFF2-40B4-BE49-F238E27FC236}">
                <a16:creationId xmlns:a16="http://schemas.microsoft.com/office/drawing/2014/main" id="{08724468-AAE6-149B-EE65-FAD3E1695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06" t="523" r="4706" b="653"/>
          <a:stretch>
            <a:fillRect/>
          </a:stretch>
        </p:blipFill>
        <p:spPr bwMode="auto">
          <a:xfrm>
            <a:off x="1739899" y="1409700"/>
            <a:ext cx="7703903" cy="4361513"/>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a:extLst>
              <a:ext uri="{FF2B5EF4-FFF2-40B4-BE49-F238E27FC236}">
                <a16:creationId xmlns:a16="http://schemas.microsoft.com/office/drawing/2014/main" id="{BC95C181-3899-5A8E-12BF-00AC964256D8}"/>
              </a:ext>
            </a:extLst>
          </p:cNvPr>
          <p:cNvSpPr txBox="1">
            <a:spLocks noChangeArrowheads="1"/>
          </p:cNvSpPr>
          <p:nvPr/>
        </p:nvSpPr>
        <p:spPr>
          <a:xfrm>
            <a:off x="2654298" y="5844627"/>
            <a:ext cx="5875103" cy="5538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1800" dirty="0"/>
              <a:t>Fig. Abstract View of the components of a computer system.</a:t>
            </a:r>
          </a:p>
        </p:txBody>
      </p:sp>
    </p:spTree>
    <p:extLst>
      <p:ext uri="{BB962C8B-B14F-4D97-AF65-F5344CB8AC3E}">
        <p14:creationId xmlns:p14="http://schemas.microsoft.com/office/powerpoint/2010/main" val="144306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B332A9-3DDE-A149-5D89-82BE4CC76516}"/>
              </a:ext>
            </a:extLst>
          </p:cNvPr>
          <p:cNvSpPr>
            <a:spLocks noGrp="1" noChangeArrowheads="1"/>
          </p:cNvSpPr>
          <p:nvPr>
            <p:ph type="title"/>
          </p:nvPr>
        </p:nvSpPr>
        <p:spPr>
          <a:xfrm>
            <a:off x="685800" y="228600"/>
            <a:ext cx="8077200" cy="609600"/>
          </a:xfrm>
        </p:spPr>
        <p:txBody>
          <a:bodyPr>
            <a:normAutofit fontScale="90000"/>
          </a:bodyPr>
          <a:lstStyle/>
          <a:p>
            <a:r>
              <a:rPr lang="en-US" altLang="en-US" dirty="0"/>
              <a:t>Computer System Organization</a:t>
            </a:r>
          </a:p>
        </p:txBody>
      </p:sp>
      <p:sp>
        <p:nvSpPr>
          <p:cNvPr id="4" name="Rectangle 3">
            <a:extLst>
              <a:ext uri="{FF2B5EF4-FFF2-40B4-BE49-F238E27FC236}">
                <a16:creationId xmlns:a16="http://schemas.microsoft.com/office/drawing/2014/main" id="{9F5505F5-CBB0-3123-7757-B988E004FC02}"/>
              </a:ext>
            </a:extLst>
          </p:cNvPr>
          <p:cNvSpPr txBox="1">
            <a:spLocks noChangeArrowheads="1"/>
          </p:cNvSpPr>
          <p:nvPr/>
        </p:nvSpPr>
        <p:spPr>
          <a:xfrm>
            <a:off x="685800" y="838200"/>
            <a:ext cx="9732364" cy="44831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Computer-system operation</a:t>
            </a:r>
          </a:p>
          <a:p>
            <a:pPr lvl="1"/>
            <a:r>
              <a:rPr lang="en-US" altLang="en-US" dirty="0"/>
              <a:t>One or more CPUs, device controllers connect through common bus providing access to shared memory</a:t>
            </a:r>
          </a:p>
          <a:p>
            <a:pPr lvl="1"/>
            <a:r>
              <a:rPr lang="en-US" altLang="en-US" dirty="0"/>
              <a:t>Concurrent execution of CPUs and devices competing for memory cycles</a:t>
            </a:r>
          </a:p>
          <a:p>
            <a:pPr lvl="1"/>
            <a:endParaRPr lang="en-US" altLang="en-US" dirty="0"/>
          </a:p>
        </p:txBody>
      </p:sp>
      <p:pic>
        <p:nvPicPr>
          <p:cNvPr id="5" name="Picture 4">
            <a:extLst>
              <a:ext uri="{FF2B5EF4-FFF2-40B4-BE49-F238E27FC236}">
                <a16:creationId xmlns:a16="http://schemas.microsoft.com/office/drawing/2014/main" id="{615F8CAD-E167-58A6-5F5B-EED377027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27" t="17949" r="427" b="17664"/>
          <a:stretch>
            <a:fillRect/>
          </a:stretch>
        </p:blipFill>
        <p:spPr bwMode="auto">
          <a:xfrm>
            <a:off x="2214263" y="2768600"/>
            <a:ext cx="6675437" cy="32512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a:extLst>
              <a:ext uri="{FF2B5EF4-FFF2-40B4-BE49-F238E27FC236}">
                <a16:creationId xmlns:a16="http://schemas.microsoft.com/office/drawing/2014/main" id="{856F12BC-F90A-B1E9-0217-B5527AE99481}"/>
              </a:ext>
            </a:extLst>
          </p:cNvPr>
          <p:cNvSpPr txBox="1">
            <a:spLocks noChangeArrowheads="1"/>
          </p:cNvSpPr>
          <p:nvPr/>
        </p:nvSpPr>
        <p:spPr>
          <a:xfrm>
            <a:off x="3868501" y="6075557"/>
            <a:ext cx="5875103" cy="5538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1800" dirty="0"/>
              <a:t>Fig. A modern computer system</a:t>
            </a:r>
          </a:p>
        </p:txBody>
      </p:sp>
    </p:spTree>
    <p:extLst>
      <p:ext uri="{BB962C8B-B14F-4D97-AF65-F5344CB8AC3E}">
        <p14:creationId xmlns:p14="http://schemas.microsoft.com/office/powerpoint/2010/main" val="725476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4231-E7E8-5985-3179-B33EC8472D92}"/>
              </a:ext>
            </a:extLst>
          </p:cNvPr>
          <p:cNvSpPr>
            <a:spLocks noGrp="1"/>
          </p:cNvSpPr>
          <p:nvPr>
            <p:ph type="title"/>
          </p:nvPr>
        </p:nvSpPr>
        <p:spPr/>
        <p:txBody>
          <a:bodyPr/>
          <a:lstStyle/>
          <a:p>
            <a:r>
              <a:rPr lang="en-US" dirty="0"/>
              <a:t>What happens when you power on the computer?</a:t>
            </a:r>
          </a:p>
        </p:txBody>
      </p:sp>
      <p:sp>
        <p:nvSpPr>
          <p:cNvPr id="4" name="TextBox 3">
            <a:extLst>
              <a:ext uri="{FF2B5EF4-FFF2-40B4-BE49-F238E27FC236}">
                <a16:creationId xmlns:a16="http://schemas.microsoft.com/office/drawing/2014/main" id="{82C8492E-3010-F037-7C14-155FA9AD26C0}"/>
              </a:ext>
            </a:extLst>
          </p:cNvPr>
          <p:cNvSpPr txBox="1"/>
          <p:nvPr/>
        </p:nvSpPr>
        <p:spPr>
          <a:xfrm>
            <a:off x="1023079" y="1859339"/>
            <a:ext cx="4913026" cy="3139321"/>
          </a:xfrm>
          <a:prstGeom prst="rect">
            <a:avLst/>
          </a:prstGeom>
          <a:noFill/>
        </p:spPr>
        <p:txBody>
          <a:bodyPr wrap="square">
            <a:spAutoFit/>
          </a:bodyPr>
          <a:lstStyle/>
          <a:p>
            <a:r>
              <a:rPr lang="en-US" dirty="0"/>
              <a:t>Power On</a:t>
            </a:r>
          </a:p>
          <a:p>
            <a:r>
              <a:rPr lang="en-US" dirty="0"/>
              <a:t>↓</a:t>
            </a:r>
          </a:p>
          <a:p>
            <a:r>
              <a:rPr lang="en-US" dirty="0"/>
              <a:t>BIOS/UEFI</a:t>
            </a:r>
          </a:p>
          <a:p>
            <a:r>
              <a:rPr lang="en-US" dirty="0"/>
              <a:t>   ↓</a:t>
            </a:r>
          </a:p>
          <a:p>
            <a:r>
              <a:rPr lang="en-US" dirty="0"/>
              <a:t>Boot Loader (GRUB / </a:t>
            </a:r>
            <a:r>
              <a:rPr lang="en-US" dirty="0" err="1"/>
              <a:t>Bootmgr</a:t>
            </a:r>
            <a:r>
              <a:rPr lang="en-US" dirty="0"/>
              <a:t>)</a:t>
            </a:r>
          </a:p>
          <a:p>
            <a:r>
              <a:rPr lang="en-US" dirty="0"/>
              <a:t>   ↓</a:t>
            </a:r>
          </a:p>
          <a:p>
            <a:r>
              <a:rPr lang="en-US" dirty="0"/>
              <a:t>Kernel (Linux, Windows, macOS)</a:t>
            </a:r>
          </a:p>
          <a:p>
            <a:r>
              <a:rPr lang="en-US" dirty="0"/>
              <a:t>   ↓</a:t>
            </a:r>
          </a:p>
          <a:p>
            <a:r>
              <a:rPr lang="en-US" dirty="0"/>
              <a:t>Init/</a:t>
            </a:r>
            <a:r>
              <a:rPr lang="en-US" dirty="0" err="1"/>
              <a:t>Systemd</a:t>
            </a:r>
            <a:r>
              <a:rPr lang="en-US" dirty="0"/>
              <a:t> (user-space setup)</a:t>
            </a:r>
          </a:p>
          <a:p>
            <a:r>
              <a:rPr lang="en-US" dirty="0"/>
              <a:t>   ↓</a:t>
            </a:r>
          </a:p>
          <a:p>
            <a:r>
              <a:rPr lang="en-US" dirty="0"/>
              <a:t>Login Screen → Desktop → User Environment</a:t>
            </a:r>
          </a:p>
        </p:txBody>
      </p:sp>
    </p:spTree>
    <p:extLst>
      <p:ext uri="{BB962C8B-B14F-4D97-AF65-F5344CB8AC3E}">
        <p14:creationId xmlns:p14="http://schemas.microsoft.com/office/powerpoint/2010/main" val="141669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1460</TotalTime>
  <Words>4166</Words>
  <Application>Microsoft Office PowerPoint</Application>
  <PresentationFormat>Widescreen</PresentationFormat>
  <Paragraphs>470</Paragraphs>
  <Slides>67</Slides>
  <Notes>29</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67</vt:i4>
      </vt:variant>
    </vt:vector>
  </HeadingPairs>
  <TitlesOfParts>
    <vt:vector size="85" baseType="lpstr">
      <vt:lpstr>Aptos</vt:lpstr>
      <vt:lpstr>Aptos Display</vt:lpstr>
      <vt:lpstr>Arial</vt:lpstr>
      <vt:lpstr>Arial MT</vt:lpstr>
      <vt:lpstr>Calibri</vt:lpstr>
      <vt:lpstr>Lucida Sans Unicode</vt:lpstr>
      <vt:lpstr>Monotype Sorts</vt:lpstr>
      <vt:lpstr>Nunito</vt:lpstr>
      <vt:lpstr>Segoe UI Emoji</vt:lpstr>
      <vt:lpstr>Source Sans 3</vt:lpstr>
      <vt:lpstr>Symbol</vt:lpstr>
      <vt:lpstr>Times New Roman</vt:lpstr>
      <vt:lpstr>Trebuchet MS</vt:lpstr>
      <vt:lpstr>Ubuntu variable</vt:lpstr>
      <vt:lpstr>Verdana</vt:lpstr>
      <vt:lpstr>Wingdings</vt:lpstr>
      <vt:lpstr>Wingdings 3</vt:lpstr>
      <vt:lpstr>Office Theme</vt:lpstr>
      <vt:lpstr>Operating Systems</vt:lpstr>
      <vt:lpstr>What is an Operating System?</vt:lpstr>
      <vt:lpstr>PowerPoint Presentation</vt:lpstr>
      <vt:lpstr>PowerPoint Presentation</vt:lpstr>
      <vt:lpstr>PowerPoint Presentation</vt:lpstr>
      <vt:lpstr>PowerPoint Presentation</vt:lpstr>
      <vt:lpstr>Components of a Computer System</vt:lpstr>
      <vt:lpstr>Computer System Organization</vt:lpstr>
      <vt:lpstr>What happens when you power on the computer?</vt:lpstr>
      <vt:lpstr>PowerPoint Presentation</vt:lpstr>
      <vt:lpstr>PowerPoint Presentation</vt:lpstr>
      <vt:lpstr>PowerPoint Presentation</vt:lpstr>
      <vt:lpstr>PowerPoint Presentation</vt:lpstr>
      <vt:lpstr>Storage Structure</vt:lpstr>
      <vt:lpstr>Storage Hierarchy</vt:lpstr>
      <vt:lpstr>Types of OS</vt:lpstr>
      <vt:lpstr>Multiprogramming</vt:lpstr>
      <vt:lpstr>Multitasking (Timesharing)</vt:lpstr>
      <vt:lpstr>Memory Layout for Multiprogrammed System</vt:lpstr>
      <vt:lpstr>Dual-mode Operation</vt:lpstr>
      <vt:lpstr>Transition from User to Kernel Mode</vt:lpstr>
      <vt:lpstr>Timer</vt:lpstr>
      <vt:lpstr>PowerPoint Presentation</vt:lpstr>
      <vt:lpstr>Computing Environments</vt:lpstr>
      <vt:lpstr>Traditional</vt:lpstr>
      <vt:lpstr>Mobile</vt:lpstr>
      <vt:lpstr>Client Server</vt:lpstr>
      <vt:lpstr>Peer-to-Peer</vt:lpstr>
      <vt:lpstr>Cloud Computing</vt:lpstr>
      <vt:lpstr>Cloud Computing (Cont.)</vt:lpstr>
      <vt:lpstr>PowerPoint Presentation</vt:lpstr>
      <vt:lpstr>Real-Time Embedded Systems</vt:lpstr>
      <vt:lpstr>PowerPoint Presentation</vt:lpstr>
      <vt:lpstr>PowerPoint Presentation</vt:lpstr>
      <vt:lpstr>PowerPoint Presentation</vt:lpstr>
      <vt:lpstr>PowerPoint Presentation</vt:lpstr>
      <vt:lpstr>PowerPoint Presentation</vt:lpstr>
      <vt:lpstr>PowerPoint Presentation</vt:lpstr>
      <vt:lpstr>Migration of data “A” from Disk to Register</vt:lpstr>
      <vt:lpstr>How a Modern Computer Works</vt:lpstr>
      <vt:lpstr>Direct Memory Access Structure</vt:lpstr>
      <vt:lpstr>Operating-System Operations</vt:lpstr>
      <vt:lpstr>Free and Open-Source Operating Systems</vt:lpstr>
      <vt:lpstr>Virtualization</vt:lpstr>
      <vt:lpstr>Virtualization (cont.)</vt:lpstr>
      <vt:lpstr>PowerPoint Presentation</vt:lpstr>
      <vt:lpstr>PowerPoint Presentation</vt:lpstr>
      <vt:lpstr>PowerPoint Presentation</vt:lpstr>
      <vt:lpstr>Evolution/History</vt:lpstr>
      <vt:lpstr>Dual-mode Operation</vt:lpstr>
      <vt:lpstr>Transition from User to Kernel Mode</vt:lpstr>
      <vt:lpstr>Terms Discussed</vt:lpstr>
      <vt:lpstr>A View of Operating System Services</vt:lpstr>
      <vt:lpstr>Operating System Services</vt:lpstr>
      <vt:lpstr>Operating System Services (Cont.)</vt:lpstr>
      <vt:lpstr>Operating System Services (Cont.)</vt:lpstr>
      <vt:lpstr>Types of Kernels</vt:lpstr>
      <vt:lpstr>Interrupt Handling</vt:lpstr>
      <vt:lpstr>System Calls</vt:lpstr>
      <vt:lpstr>PowerPoint Presentation</vt:lpstr>
      <vt:lpstr>API – System Call – OS Relationship</vt:lpstr>
      <vt:lpstr>Example of System Calls</vt:lpstr>
      <vt:lpstr>PowerPoint Presentation</vt:lpstr>
      <vt:lpstr>PowerPoint Presentation</vt:lpstr>
      <vt:lpstr>PowerPoint Presentation</vt:lpstr>
      <vt:lpstr>PowerPoint Presentation</vt:lpstr>
      <vt:lpstr>Process States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Khursheed Ahmad Bhat</dc:creator>
  <cp:lastModifiedBy>Khursheed Ahmad Bhat</cp:lastModifiedBy>
  <cp:revision>1</cp:revision>
  <dcterms:created xsi:type="dcterms:W3CDTF">2025-08-06T05:42:23Z</dcterms:created>
  <dcterms:modified xsi:type="dcterms:W3CDTF">2025-08-21T07:22:12Z</dcterms:modified>
</cp:coreProperties>
</file>