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9F3E-C78A-4D92-B201-57EACFE65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A19C6-24E5-4589-BF62-86283659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6238-4DE8-452F-A790-71BF5E7B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48DB-A2B5-4F7C-A4AC-3D4E5F7DC59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5A41B-D360-4AC2-8300-1B993035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F754-2CA9-4DAC-BB33-61C564B3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796-E684-4AFB-956F-AAB4BED1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FD2D-0C08-4C5A-9293-80B0618F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ED87F-DA0E-4919-AEE9-A58A8497B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0D44-0CD2-478E-B149-814D8372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48DB-A2B5-4F7C-A4AC-3D4E5F7DC59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60921-BE2A-479E-A31C-E76BF8AF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9DB1-0CD5-4DC1-A54E-CDA2C2B0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796-E684-4AFB-956F-AAB4BED1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F6AF6-83E2-4404-8D6E-31A5FC376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1B6A6-8430-42EE-BCBB-938499986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F152-6C5A-4B23-A5E0-094496F8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48DB-A2B5-4F7C-A4AC-3D4E5F7DC59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13EF-B589-4666-9514-4AECCD45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08CB-CA85-42C9-B331-DEF80A29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796-E684-4AFB-956F-AAB4BED1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BE0D-CD4B-4DA5-B3C5-6E603243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F916-A72A-45D2-A66D-71B2D69E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67B4-6338-4A7F-AADE-D28C8E32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48DB-A2B5-4F7C-A4AC-3D4E5F7DC59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4617B-2E7F-4A19-A174-0CEC6670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4EEE-C8E5-4097-ACC8-537B7010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796-E684-4AFB-956F-AAB4BED1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5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E5D5-74FD-43F7-AB68-758E01AA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0E582-67F2-4661-B31B-723B5981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45D1-9C6F-4591-94FF-32AE9BAB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48DB-A2B5-4F7C-A4AC-3D4E5F7DC59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FC3D-FD94-4DCC-B5D5-081A3485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ADE1-14A9-4710-9C10-639F05EB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796-E684-4AFB-956F-AAB4BED1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0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A46-60D8-4F95-A60F-31C45AAF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366F-FC97-4F83-ADBE-5508513EE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1280D-64FC-4227-B460-A5D99525D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74EEA-B267-47D9-8D07-2DF31A64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48DB-A2B5-4F7C-A4AC-3D4E5F7DC59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2C251-7299-4C7E-AD9B-AFAF60C6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2808F-9908-4548-9568-EB3E1440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796-E684-4AFB-956F-AAB4BED1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F7BC-1DF0-4C5D-9F1D-9BD07A54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2289-2E81-490B-ACE9-C7FB40EDB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BF035-EBF3-4A32-949C-309E56A8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405B1-1D26-4BEC-8153-872F1BA06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94BBF-9EF5-43EE-A3B6-5DB145C77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28C7D-FEA2-474E-848F-F0F99140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48DB-A2B5-4F7C-A4AC-3D4E5F7DC59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04082-23FE-4D70-8C6B-DF646BCF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D2A8C-BAA5-4211-9363-94D95A91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796-E684-4AFB-956F-AAB4BED1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3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FAE6-A98A-4714-B97F-900C3428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D5D8F-A3F8-4B7A-8E30-4D493478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48DB-A2B5-4F7C-A4AC-3D4E5F7DC59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EF2C9-CE07-42DB-9C47-735C3254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93638-3E11-4375-88EF-389C4AD5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796-E684-4AFB-956F-AAB4BED1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5CFE9-BB18-4744-BF75-371B2A4C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48DB-A2B5-4F7C-A4AC-3D4E5F7DC59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BAD68-D5C0-40DE-9052-7A3E95DA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86FDF-E28B-4CA2-98F1-295E4F88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796-E684-4AFB-956F-AAB4BED1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4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8EEF-3DBB-475E-A90D-CDA21FA4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77CE-15FB-4EA3-9918-F38088E3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B7CB2-84CE-4193-BBE9-86F47747A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048D8-A6B3-44E2-A48D-08FC1ADA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48DB-A2B5-4F7C-A4AC-3D4E5F7DC59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91A05-A359-4F47-B99C-9EB52FF4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0EE74-7E87-4055-97B9-4569CFE8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796-E684-4AFB-956F-AAB4BED1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8902-C4DF-4ADF-A182-A1444785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85A-27C2-4DAD-9A87-01C367DA7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B702D-834F-4B1C-8172-B91AC65F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423E-55F2-4387-816B-9793B4E7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48DB-A2B5-4F7C-A4AC-3D4E5F7DC59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DCF7A-6017-4091-A1DA-9CEB5B73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2B9E2-037E-4FE9-9624-2C787216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D796-E684-4AFB-956F-AAB4BED1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A880-6906-42F7-8222-73E28A42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9A06B-AB5F-433D-923C-F27DC9C0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E62A-DBF1-4FF4-8298-CEB296C15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48DB-A2B5-4F7C-A4AC-3D4E5F7DC59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B630-1743-4A9E-9772-20F2DDE2B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9109-DFBD-498B-A48A-B2DBB9ED1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2D796-E684-4AFB-956F-AAB4BED1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rabu@exampl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gituser@git.example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B783-4ED5-441E-9CB5-780F07756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F0146-4F41-48EC-B865-F24E8D5D0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8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D55B-F3D4-4A92-B372-5AC7CA07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067F-0EE1-4654-8D99-9B83EAAF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git mv </a:t>
            </a:r>
            <a:r>
              <a:rPr lang="en-US" dirty="0" err="1"/>
              <a:t>file.c</a:t>
            </a:r>
            <a:r>
              <a:rPr lang="en-US" dirty="0"/>
              <a:t> </a:t>
            </a:r>
            <a:r>
              <a:rPr lang="en-US" dirty="0" err="1"/>
              <a:t>newfile.c</a:t>
            </a:r>
            <a:endParaRPr lang="en-US" dirty="0"/>
          </a:p>
          <a:p>
            <a:r>
              <a:rPr lang="en-US" dirty="0"/>
              <a:t>$ git status –s</a:t>
            </a:r>
          </a:p>
          <a:p>
            <a:pPr marL="0" indent="0">
              <a:buNone/>
            </a:pPr>
            <a:r>
              <a:rPr lang="en-US" dirty="0"/>
              <a:t>R </a:t>
            </a:r>
            <a:r>
              <a:rPr lang="en-US" dirty="0" err="1"/>
              <a:t>file.c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newfile.c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5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87AD-4379-4FEE-8C80-38DFDF47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revert uncommit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3F1B-C964-4D4D-AC97-AE813E8F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file.txt</a:t>
            </a:r>
          </a:p>
          <a:p>
            <a:pPr marL="0" indent="0">
              <a:buNone/>
            </a:pPr>
            <a:r>
              <a:rPr lang="en-US" dirty="0"/>
              <a:t>$ git status –s </a:t>
            </a:r>
          </a:p>
          <a:p>
            <a:pPr marL="0" indent="0">
              <a:buNone/>
            </a:pPr>
            <a:r>
              <a:rPr lang="en-US" dirty="0"/>
              <a:t>D file.txt</a:t>
            </a:r>
          </a:p>
          <a:p>
            <a:pPr marL="0" indent="0">
              <a:buNone/>
            </a:pPr>
            <a:r>
              <a:rPr lang="en-US" dirty="0"/>
              <a:t>$ git checkout file.txt</a:t>
            </a:r>
          </a:p>
          <a:p>
            <a:pPr marL="0" indent="0">
              <a:buNone/>
            </a:pPr>
            <a:r>
              <a:rPr lang="en-US" dirty="0"/>
              <a:t>$ ls –l </a:t>
            </a:r>
          </a:p>
          <a:p>
            <a:pPr marL="0" indent="0">
              <a:buNone/>
            </a:pPr>
            <a:r>
              <a:rPr lang="en-US" dirty="0"/>
              <a:t>file.txt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$git checkout HEAD -- file.txt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8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C939-F5A2-48AD-9666-095599F9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Git reset</a:t>
            </a:r>
            <a:endParaRPr lang="en-US" dirty="0"/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21120B8-355F-4520-8B1C-7F8E3F385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28" y="1690688"/>
            <a:ext cx="6162350" cy="2510010"/>
          </a:xfr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A8E9DA7-EA33-4764-866E-EAE62FFA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00" y="4200698"/>
            <a:ext cx="6727346" cy="26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5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8BDB-0264-409E-8AD1-A6A1BA7E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F177-F9A1-4180-9DA0-8292A368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 .git/refs/heads/master</a:t>
            </a:r>
          </a:p>
          <a:p>
            <a:r>
              <a:rPr lang="en-US" dirty="0"/>
              <a:t>git reset --soft HEAD~</a:t>
            </a:r>
          </a:p>
          <a:p>
            <a:endParaRPr lang="en-US" dirty="0"/>
          </a:p>
          <a:p>
            <a:r>
              <a:rPr lang="en-US" dirty="0"/>
              <a:t>git reset --hard 577647211ed44fe2ae479427a0668a4f12ed71a1</a:t>
            </a:r>
          </a:p>
        </p:txBody>
      </p:sp>
    </p:spTree>
    <p:extLst>
      <p:ext uri="{BB962C8B-B14F-4D97-AF65-F5344CB8AC3E}">
        <p14:creationId xmlns:p14="http://schemas.microsoft.com/office/powerpoint/2010/main" val="395213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9A08-3C85-454E-9435-466469AE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1EDD-1574-4512-B0D8-2A08E4DB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HEAD as tag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git tag –a “Release_1_0”  -m “</a:t>
            </a:r>
            <a:r>
              <a:rPr lang="en-US" dirty="0" err="1"/>
              <a:t>taged</a:t>
            </a:r>
            <a:r>
              <a:rPr lang="en-US" dirty="0"/>
              <a:t> bus fix 1003”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git push origin tag Relase_1_0</a:t>
            </a:r>
          </a:p>
          <a:p>
            <a:pPr marL="0" indent="0">
              <a:buNone/>
            </a:pPr>
            <a:r>
              <a:rPr lang="en-US" dirty="0"/>
              <a:t>$ git pull</a:t>
            </a:r>
          </a:p>
          <a:p>
            <a:pPr marL="0" indent="0">
              <a:buNone/>
            </a:pPr>
            <a:r>
              <a:rPr lang="en-US" dirty="0"/>
              <a:t>$ git tag –l</a:t>
            </a:r>
          </a:p>
          <a:p>
            <a:pPr marL="0" indent="0">
              <a:buNone/>
            </a:pPr>
            <a:r>
              <a:rPr lang="en-US" dirty="0"/>
              <a:t>$ git show Relase_1_0</a:t>
            </a:r>
          </a:p>
          <a:p>
            <a:pPr marL="0" indent="0">
              <a:buNone/>
            </a:pPr>
            <a:r>
              <a:rPr lang="en-US" dirty="0"/>
              <a:t>$ git tag –d Release_1_0</a:t>
            </a:r>
          </a:p>
        </p:txBody>
      </p:sp>
    </p:spTree>
    <p:extLst>
      <p:ext uri="{BB962C8B-B14F-4D97-AF65-F5344CB8AC3E}">
        <p14:creationId xmlns:p14="http://schemas.microsoft.com/office/powerpoint/2010/main" val="274832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77AC-9B41-4CC8-A024-4A422C4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5A6B-7238-4732-8995-0346890E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patch</a:t>
            </a:r>
          </a:p>
          <a:p>
            <a:r>
              <a:rPr lang="en-US" dirty="0"/>
              <a:t>$ git format-patch -1</a:t>
            </a:r>
          </a:p>
          <a:p>
            <a:pPr marL="0" indent="0">
              <a:buNone/>
            </a:pPr>
            <a:r>
              <a:rPr lang="en-US" dirty="0"/>
              <a:t>0001-Added-my_strcat-function.patch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Apply patch</a:t>
            </a:r>
          </a:p>
          <a:p>
            <a:r>
              <a:rPr lang="en-US" dirty="0"/>
              <a:t>$ git apply 0001-Added-my_strcat-function.patch</a:t>
            </a:r>
          </a:p>
        </p:txBody>
      </p:sp>
    </p:spTree>
    <p:extLst>
      <p:ext uri="{BB962C8B-B14F-4D97-AF65-F5344CB8AC3E}">
        <p14:creationId xmlns:p14="http://schemas.microsoft.com/office/powerpoint/2010/main" val="11359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882-C2B3-4770-9280-4814F616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9C2CB7-3DFA-4913-8F48-3B8A35A5B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905" y="847247"/>
            <a:ext cx="5714286" cy="2247619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D3145498-E9E7-48F1-B746-C2FC9105B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39" y="3486571"/>
            <a:ext cx="5714286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1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8ECB-F806-4258-88FB-20C521C8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5DE4-4FA6-47D9-A63F-7261B7E2F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 git branch </a:t>
            </a:r>
            <a:r>
              <a:rPr lang="en-US" dirty="0" err="1"/>
              <a:t>new_branch</a:t>
            </a:r>
            <a:endParaRPr lang="en-US" dirty="0"/>
          </a:p>
          <a:p>
            <a:r>
              <a:rPr lang="en-US" dirty="0"/>
              <a:t>$ git checkout </a:t>
            </a:r>
            <a:r>
              <a:rPr lang="en-US" dirty="0" err="1"/>
              <a:t>new_branch</a:t>
            </a:r>
            <a:endParaRPr lang="en-US" dirty="0"/>
          </a:p>
          <a:p>
            <a:r>
              <a:rPr lang="en-US" dirty="0"/>
              <a:t>$ git branch [-a]</a:t>
            </a:r>
          </a:p>
          <a:p>
            <a:r>
              <a:rPr lang="en-US" dirty="0"/>
              <a:t>$ git branch –b new_branch1 </a:t>
            </a:r>
            <a:r>
              <a:rPr lang="en-US" dirty="0">
                <a:sym typeface="Wingdings" panose="05000000000000000000" pitchFamily="2" charset="2"/>
              </a:rPr>
              <a:t> create new branch and switch</a:t>
            </a:r>
          </a:p>
          <a:p>
            <a:r>
              <a:rPr lang="en-US" dirty="0">
                <a:sym typeface="Wingdings" panose="05000000000000000000" pitchFamily="2" charset="2"/>
              </a:rPr>
              <a:t>$ git branch –D new_branch1  check current HEAD point master</a:t>
            </a:r>
          </a:p>
          <a:p>
            <a:r>
              <a:rPr lang="en-US" dirty="0">
                <a:sym typeface="Wingdings" panose="05000000000000000000" pitchFamily="2" charset="2"/>
              </a:rPr>
              <a:t>$ git branch –m </a:t>
            </a:r>
            <a:r>
              <a:rPr lang="en-US" dirty="0" err="1">
                <a:sym typeface="Wingdings" panose="05000000000000000000" pitchFamily="2" charset="2"/>
              </a:rPr>
              <a:t>new_branch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latest_branch</a:t>
            </a:r>
            <a:r>
              <a:rPr lang="en-US" dirty="0">
                <a:sym typeface="Wingdings" panose="05000000000000000000" pitchFamily="2" charset="2"/>
              </a:rPr>
              <a:t>  rename branch</a:t>
            </a:r>
          </a:p>
          <a:p>
            <a:r>
              <a:rPr lang="en-US" dirty="0">
                <a:sym typeface="Wingdings" panose="05000000000000000000" pitchFamily="2" charset="2"/>
              </a:rPr>
              <a:t>$ git push origin </a:t>
            </a:r>
            <a:r>
              <a:rPr lang="en-US" dirty="0" err="1">
                <a:sym typeface="Wingdings" panose="05000000000000000000" pitchFamily="2" charset="2"/>
              </a:rPr>
              <a:t>new_branch</a:t>
            </a:r>
            <a:r>
              <a:rPr lang="en-US" dirty="0">
                <a:sym typeface="Wingdings" panose="05000000000000000000" pitchFamily="2" charset="2"/>
              </a:rPr>
              <a:t>  push to origin from </a:t>
            </a:r>
            <a:r>
              <a:rPr lang="en-US" dirty="0" err="1">
                <a:sym typeface="Wingdings" panose="05000000000000000000" pitchFamily="2" charset="2"/>
              </a:rPr>
              <a:t>new_branch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$ git log origin/</a:t>
            </a:r>
            <a:r>
              <a:rPr lang="en-US" dirty="0" err="1">
                <a:sym typeface="Wingdings" panose="05000000000000000000" pitchFamily="2" charset="2"/>
              </a:rPr>
              <a:t>new_branch</a:t>
            </a:r>
            <a:r>
              <a:rPr lang="en-US" dirty="0">
                <a:sym typeface="Wingdings" panose="05000000000000000000" pitchFamily="2" charset="2"/>
              </a:rPr>
              <a:t> -2 </a:t>
            </a:r>
          </a:p>
          <a:p>
            <a:r>
              <a:rPr lang="en-US" dirty="0">
                <a:sym typeface="Wingdings" panose="05000000000000000000" pitchFamily="2" charset="2"/>
              </a:rPr>
              <a:t>$ git merge master/</a:t>
            </a:r>
            <a:r>
              <a:rPr lang="en-US" dirty="0" err="1">
                <a:sym typeface="Wingdings" panose="05000000000000000000" pitchFamily="2" charset="2"/>
              </a:rPr>
              <a:t>new_branch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9E2A-70F8-47B1-98DF-40A8C4E9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7297-3880-4EC0-A02D-3E0EC752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Git rebase command is a branch merge command, but the difference is that it modifies the order of commits.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Branch: A -&gt; B -&gt; C -&gt; D</a:t>
            </a:r>
          </a:p>
          <a:p>
            <a:pPr marL="0" indent="0">
              <a:buNone/>
            </a:pPr>
            <a:r>
              <a:rPr lang="en-US" dirty="0"/>
              <a:t>Merge Branch: A -&gt; B -&gt; X  -&gt; Y</a:t>
            </a:r>
          </a:p>
          <a:p>
            <a:pPr marL="0" indent="0">
              <a:buNone/>
            </a:pPr>
            <a:r>
              <a:rPr lang="en-US" dirty="0"/>
              <a:t>Rebase Branch: A -&gt; B -&gt; X -&gt; Y -&gt; C -&gt; 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git rebase --onto master </a:t>
            </a:r>
            <a:r>
              <a:rPr lang="en-US" dirty="0" err="1"/>
              <a:t>server_branch</a:t>
            </a:r>
            <a:r>
              <a:rPr lang="en-US" dirty="0"/>
              <a:t> </a:t>
            </a:r>
            <a:r>
              <a:rPr lang="en-US" dirty="0" err="1"/>
              <a:t>client_branch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4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F252-8AC8-4E36-AD91-5AED5916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8E21-835D-43F1-9876-9BEE709F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$ git config --global user.name </a:t>
            </a:r>
            <a:r>
              <a:rPr lang="en-US" dirty="0" err="1"/>
              <a:t>prabu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~/.</a:t>
            </a:r>
            <a:r>
              <a:rPr lang="en-US" dirty="0" err="1">
                <a:sym typeface="Wingdings" panose="05000000000000000000" pitchFamily="2" charset="2"/>
              </a:rPr>
              <a:t>gitconfig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$ git config --global </a:t>
            </a:r>
            <a:r>
              <a:rPr lang="en-US" dirty="0" err="1">
                <a:sym typeface="Wingdings" panose="05000000000000000000" pitchFamily="2" charset="2"/>
              </a:rPr>
              <a:t>user.email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prabu@example.com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# git config --system  /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gitconfig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$ git config --global </a:t>
            </a:r>
            <a:r>
              <a:rPr lang="en-US" dirty="0" err="1"/>
              <a:t>color.ui</a:t>
            </a:r>
            <a:r>
              <a:rPr lang="en-US" dirty="0"/>
              <a:t> true</a:t>
            </a:r>
          </a:p>
          <a:p>
            <a:r>
              <a:rPr lang="en-US" dirty="0" err="1"/>
              <a:t>Color.status</a:t>
            </a:r>
            <a:r>
              <a:rPr lang="en-US" dirty="0"/>
              <a:t> auto</a:t>
            </a:r>
          </a:p>
          <a:p>
            <a:r>
              <a:rPr lang="en-US" dirty="0" err="1"/>
              <a:t>Color.branch</a:t>
            </a:r>
            <a:r>
              <a:rPr lang="en-US" dirty="0"/>
              <a:t> auto</a:t>
            </a:r>
          </a:p>
          <a:p>
            <a:r>
              <a:rPr lang="en-US" dirty="0" err="1"/>
              <a:t>Color.editor</a:t>
            </a:r>
            <a:r>
              <a:rPr lang="en-US" dirty="0"/>
              <a:t> vim</a:t>
            </a:r>
          </a:p>
          <a:p>
            <a:endParaRPr lang="en-US" dirty="0"/>
          </a:p>
          <a:p>
            <a:r>
              <a:rPr lang="en-US" dirty="0" err="1"/>
              <a:t>merge.tool</a:t>
            </a:r>
            <a:r>
              <a:rPr lang="en-US" dirty="0"/>
              <a:t> </a:t>
            </a:r>
            <a:r>
              <a:rPr lang="en-US" dirty="0" err="1"/>
              <a:t>vidiff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$ 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241310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E3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185CF-73A6-4EF1-9CA4-F6204087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EE51A-FEAD-4224-826C-E072478E7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15" y="225434"/>
            <a:ext cx="7158804" cy="64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2F7A-50AD-4F20-B27F-BDB350D6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5E74-B1BA-4BF1-87B2-74967A46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project.git</a:t>
            </a:r>
            <a:endParaRPr lang="en-US" dirty="0"/>
          </a:p>
          <a:p>
            <a:r>
              <a:rPr lang="en-US" dirty="0"/>
              <a:t>$ cd </a:t>
            </a:r>
            <a:r>
              <a:rPr lang="en-US" dirty="0" err="1"/>
              <a:t>project.git</a:t>
            </a:r>
            <a:endParaRPr lang="en-US" dirty="0"/>
          </a:p>
          <a:p>
            <a:r>
              <a:rPr lang="en-US" dirty="0"/>
              <a:t>$ git --bare </a:t>
            </a:r>
            <a:r>
              <a:rPr lang="en-US" dirty="0" err="1"/>
              <a:t>init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server side</a:t>
            </a:r>
          </a:p>
          <a:p>
            <a:r>
              <a:rPr lang="en-US" dirty="0">
                <a:sym typeface="Wingdings" panose="05000000000000000000" pitchFamily="2" charset="2"/>
              </a:rPr>
              <a:t>$ git </a:t>
            </a:r>
            <a:r>
              <a:rPr lang="en-US" dirty="0" err="1">
                <a:sym typeface="Wingdings" panose="05000000000000000000" pitchFamily="2" charset="2"/>
              </a:rPr>
              <a:t>init</a:t>
            </a:r>
            <a:endParaRPr lang="en-US" dirty="0"/>
          </a:p>
          <a:p>
            <a:r>
              <a:rPr lang="en-US" dirty="0"/>
              <a:t>$ git add * &lt; file name&gt;</a:t>
            </a:r>
          </a:p>
          <a:p>
            <a:r>
              <a:rPr lang="en-US" dirty="0"/>
              <a:t>$ git status –s</a:t>
            </a:r>
          </a:p>
          <a:p>
            <a:r>
              <a:rPr lang="en-US" dirty="0"/>
              <a:t>$ git diff</a:t>
            </a:r>
          </a:p>
          <a:p>
            <a:r>
              <a:rPr lang="en-US" dirty="0"/>
              <a:t>$ git commit –m ‘initial commit’</a:t>
            </a:r>
          </a:p>
          <a:p>
            <a:r>
              <a:rPr lang="en-US" dirty="0"/>
              <a:t>$ git log	</a:t>
            </a:r>
          </a:p>
        </p:txBody>
      </p:sp>
    </p:spTree>
    <p:extLst>
      <p:ext uri="{BB962C8B-B14F-4D97-AF65-F5344CB8AC3E}">
        <p14:creationId xmlns:p14="http://schemas.microsoft.com/office/powerpoint/2010/main" val="378788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7F8C-A4A8-4A49-BD6E-C03E7CB1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the changes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C626-707F-412C-AD32-33ADABF2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git remote add origin </a:t>
            </a:r>
            <a:r>
              <a:rPr lang="en-US" dirty="0" err="1">
                <a:hlinkClick r:id="rId2"/>
              </a:rPr>
              <a:t>gituser@git.example.com</a:t>
            </a:r>
            <a:r>
              <a:rPr lang="en-US" dirty="0" err="1"/>
              <a:t>:project.git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$ git push origin master</a:t>
            </a:r>
          </a:p>
          <a:p>
            <a:endParaRPr lang="en-US" dirty="0"/>
          </a:p>
          <a:p>
            <a:r>
              <a:rPr lang="en-US" dirty="0"/>
              <a:t> $ git clone </a:t>
            </a:r>
            <a:r>
              <a:rPr lang="en-US" dirty="0">
                <a:hlinkClick r:id="rId2"/>
              </a:rPr>
              <a:t>gituser@git.example.com</a:t>
            </a:r>
            <a:r>
              <a:rPr lang="en-US" dirty="0"/>
              <a:t>: </a:t>
            </a:r>
            <a:r>
              <a:rPr lang="en-US" dirty="0" err="1"/>
              <a:t>project.git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$ cd project</a:t>
            </a:r>
          </a:p>
        </p:txBody>
      </p:sp>
    </p:spTree>
    <p:extLst>
      <p:ext uri="{BB962C8B-B14F-4D97-AF65-F5344CB8AC3E}">
        <p14:creationId xmlns:p14="http://schemas.microsoft.com/office/powerpoint/2010/main" val="312622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B054-E7F7-4145-AEDA-8AD36E7C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410-4658-41C2-9722-FE78383C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git log </a:t>
            </a:r>
          </a:p>
          <a:p>
            <a:pPr lvl="1"/>
            <a:r>
              <a:rPr lang="en-US" dirty="0"/>
              <a:t>commit cbe1249b140dad24b2c35b15cc7e26a6f02d2277</a:t>
            </a:r>
          </a:p>
          <a:p>
            <a:pPr lvl="1"/>
            <a:endParaRPr lang="en-US" dirty="0"/>
          </a:p>
          <a:p>
            <a:r>
              <a:rPr lang="en-US" dirty="0"/>
              <a:t>$ git show cbe1249b140dad24b2c35b15cc7e26a6f02d2277</a:t>
            </a:r>
          </a:p>
          <a:p>
            <a:endParaRPr lang="en-US" dirty="0"/>
          </a:p>
          <a:p>
            <a:r>
              <a:rPr lang="en-US" dirty="0"/>
              <a:t>$ git diff</a:t>
            </a:r>
          </a:p>
        </p:txBody>
      </p:sp>
    </p:spTree>
    <p:extLst>
      <p:ext uri="{BB962C8B-B14F-4D97-AF65-F5344CB8AC3E}">
        <p14:creationId xmlns:p14="http://schemas.microsoft.com/office/powerpoint/2010/main" val="157211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B2B7-5823-4BF1-B36B-5B5F08B5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--amend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3F3B-ED87-4CF9-AA77-E42E39B4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correction last changes and </a:t>
            </a:r>
            <a:r>
              <a:rPr lang="en-US" dirty="0" err="1"/>
              <a:t>and</a:t>
            </a:r>
            <a:r>
              <a:rPr lang="en-US" dirty="0"/>
              <a:t> overwrite the last log</a:t>
            </a:r>
          </a:p>
          <a:p>
            <a:endParaRPr lang="en-US" dirty="0"/>
          </a:p>
          <a:p>
            <a:r>
              <a:rPr lang="en-US" dirty="0"/>
              <a:t>$ git log</a:t>
            </a:r>
          </a:p>
          <a:p>
            <a:pPr lvl="1"/>
            <a:r>
              <a:rPr lang="en-US" dirty="0"/>
              <a:t>commit cbe1249b140dad24b2c35b15cc7e26a6f02d2277</a:t>
            </a:r>
          </a:p>
          <a:p>
            <a:r>
              <a:rPr lang="en-US" dirty="0"/>
              <a:t>$ git add file.txt</a:t>
            </a:r>
          </a:p>
          <a:p>
            <a:r>
              <a:rPr lang="en-US" dirty="0"/>
              <a:t>$ git status -s</a:t>
            </a:r>
          </a:p>
          <a:p>
            <a:r>
              <a:rPr lang="en-US" dirty="0"/>
              <a:t>$ git commit –amend –m “to overwrite the last log”</a:t>
            </a:r>
          </a:p>
          <a:p>
            <a:r>
              <a:rPr lang="en-US" dirty="0"/>
              <a:t>$ git log</a:t>
            </a:r>
          </a:p>
          <a:p>
            <a:pPr lvl="1"/>
            <a:r>
              <a:rPr lang="en-US" dirty="0"/>
              <a:t>commit d1e19d316224cddc437e3ed34ec3c931ad803958</a:t>
            </a:r>
          </a:p>
        </p:txBody>
      </p:sp>
    </p:spTree>
    <p:extLst>
      <p:ext uri="{BB962C8B-B14F-4D97-AF65-F5344CB8AC3E}">
        <p14:creationId xmlns:p14="http://schemas.microsoft.com/office/powerpoint/2010/main" val="324535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FDC8-55AB-42C6-AD24-5A806E51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–a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4EDB-3932-45BD-ABDA-CF8AA13A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git commit –a –m “</a:t>
            </a:r>
            <a:r>
              <a:rPr lang="en-US" dirty="0" err="1"/>
              <a:t>commite</a:t>
            </a:r>
            <a:r>
              <a:rPr lang="en-US" dirty="0"/>
              <a:t> message”</a:t>
            </a:r>
          </a:p>
          <a:p>
            <a:pPr marL="0" indent="0">
              <a:buNone/>
            </a:pPr>
            <a:r>
              <a:rPr lang="en-US" dirty="0"/>
              <a:t>	-a </a:t>
            </a:r>
            <a:r>
              <a:rPr lang="en-US" dirty="0">
                <a:sym typeface="Wingdings" panose="05000000000000000000" pitchFamily="2" charset="2"/>
              </a:rPr>
              <a:t> automatically detect the modified files.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$ git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DEB9-802C-4E40-B6A5-A7EC36CD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5C99-699E-4B24-AA95-1A9C943E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Temporary park current </a:t>
            </a:r>
            <a:r>
              <a:rPr lang="en-US" dirty="0" err="1"/>
              <a:t>uncommited</a:t>
            </a:r>
            <a:r>
              <a:rPr lang="en-US" dirty="0"/>
              <a:t> changes </a:t>
            </a:r>
          </a:p>
          <a:p>
            <a:r>
              <a:rPr lang="en-US" dirty="0"/>
              <a:t>$ git stash  </a:t>
            </a:r>
            <a:r>
              <a:rPr lang="en-US" dirty="0">
                <a:sym typeface="Wingdings" panose="05000000000000000000" pitchFamily="2" charset="2"/>
              </a:rPr>
              <a:t> save the changes</a:t>
            </a:r>
          </a:p>
          <a:p>
            <a:r>
              <a:rPr lang="en-US" dirty="0">
                <a:sym typeface="Wingdings" panose="05000000000000000000" pitchFamily="2" charset="2"/>
              </a:rPr>
              <a:t>$ git stash list  view</a:t>
            </a:r>
          </a:p>
          <a:p>
            <a:r>
              <a:rPr lang="en-US" dirty="0">
                <a:sym typeface="Wingdings" panose="05000000000000000000" pitchFamily="2" charset="2"/>
              </a:rPr>
              <a:t>$ git status -s</a:t>
            </a:r>
          </a:p>
          <a:p>
            <a:r>
              <a:rPr lang="en-US" dirty="0">
                <a:sym typeface="Wingdings" panose="05000000000000000000" pitchFamily="2" charset="2"/>
              </a:rPr>
              <a:t>$ git stash pop  retrieve </a:t>
            </a:r>
          </a:p>
          <a:p>
            <a:r>
              <a:rPr lang="en-US" dirty="0">
                <a:sym typeface="Wingdings" panose="05000000000000000000" pitchFamily="2" charset="2"/>
              </a:rPr>
              <a:t>$ git stash show  inspect</a:t>
            </a:r>
          </a:p>
          <a:p>
            <a:r>
              <a:rPr lang="en-US" dirty="0">
                <a:sym typeface="Wingdings" panose="05000000000000000000" pitchFamily="2" charset="2"/>
              </a:rPr>
              <a:t>$ git stash drop</a:t>
            </a:r>
          </a:p>
          <a:p>
            <a:r>
              <a:rPr lang="en-US" dirty="0">
                <a:sym typeface="Wingdings" panose="05000000000000000000" pitchFamily="2" charset="2"/>
              </a:rPr>
              <a:t>$ git stash clear</a:t>
            </a:r>
          </a:p>
          <a:p>
            <a:r>
              <a:rPr lang="en-US" dirty="0">
                <a:sym typeface="Wingdings" panose="05000000000000000000" pitchFamily="2" charset="2"/>
              </a:rPr>
              <a:t>$ git stash branch </a:t>
            </a:r>
            <a:r>
              <a:rPr lang="en-US" dirty="0" err="1">
                <a:sym typeface="Wingdings" panose="05000000000000000000" pitchFamily="2" charset="2"/>
              </a:rPr>
              <a:t>branch_name</a:t>
            </a:r>
            <a:r>
              <a:rPr lang="en-US" dirty="0">
                <a:sym typeface="Wingdings" panose="05000000000000000000" pitchFamily="2" charset="2"/>
              </a:rPr>
              <a:t> [</a:t>
            </a:r>
            <a:r>
              <a:rPr lang="en-US" dirty="0" err="1">
                <a:sym typeface="Wingdings" panose="05000000000000000000" pitchFamily="2" charset="2"/>
              </a:rPr>
              <a:t>stashname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8466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564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Git</vt:lpstr>
      <vt:lpstr>Git config</vt:lpstr>
      <vt:lpstr>Git Flow</vt:lpstr>
      <vt:lpstr>initial git</vt:lpstr>
      <vt:lpstr>Push the changes to remote</vt:lpstr>
      <vt:lpstr>Git log</vt:lpstr>
      <vt:lpstr>Git commit --amend</vt:lpstr>
      <vt:lpstr>Git commit –a </vt:lpstr>
      <vt:lpstr>Git Stash</vt:lpstr>
      <vt:lpstr>Git rename</vt:lpstr>
      <vt:lpstr>Git revert uncommit file</vt:lpstr>
      <vt:lpstr>Git reset</vt:lpstr>
      <vt:lpstr>Git reset</vt:lpstr>
      <vt:lpstr>Git tag</vt:lpstr>
      <vt:lpstr>Git patch</vt:lpstr>
      <vt:lpstr>Git branch</vt:lpstr>
      <vt:lpstr>Git branch operation</vt:lpstr>
      <vt:lpstr>Git 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config</dc:title>
  <dc:creator>AZHAGUPRABU Jayaraman</dc:creator>
  <cp:lastModifiedBy>AZHAGUPRABU Jayaraman</cp:lastModifiedBy>
  <cp:revision>67</cp:revision>
  <dcterms:created xsi:type="dcterms:W3CDTF">2019-06-27T06:14:29Z</dcterms:created>
  <dcterms:modified xsi:type="dcterms:W3CDTF">2019-06-27T16:08:22Z</dcterms:modified>
</cp:coreProperties>
</file>