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4"/>
  </p:normalViewPr>
  <p:slideViewPr>
    <p:cSldViewPr snapToGrid="0" snapToObjects="1">
      <p:cViewPr varScale="1">
        <p:scale>
          <a:sx n="140" d="100"/>
          <a:sy n="14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020F-44A8-304C-A282-721BC59EFA80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8484-03FF-4942-A40D-BC8A1900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58C7-0712-494E-81D5-6459ABF4C07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FE5E-A598-9D46-A6A9-EB1723DF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zhaguprabu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azhaguprabu/tutorials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min@example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Understand LDAP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AZHAGURPABU J</a:t>
            </a:r>
          </a:p>
          <a:p>
            <a:r>
              <a:rPr lang="en-US" dirty="0" smtClean="0">
                <a:hlinkClick r:id="rId2"/>
              </a:rPr>
              <a:t>azhaguprabu@gmail.com</a:t>
            </a:r>
            <a:endParaRPr lang="en-US" dirty="0" smtClean="0"/>
          </a:p>
          <a:p>
            <a:r>
              <a:rPr lang="en-US" dirty="0" smtClean="0"/>
              <a:t>+91 7259111760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</a:t>
            </a:r>
            <a:r>
              <a:rPr lang="en-US" dirty="0"/>
              <a:t>themselves can list a parent attribute during their definition. The attribute will then inherit the properties that were set in the parent attribute.</a:t>
            </a:r>
          </a:p>
        </p:txBody>
      </p:sp>
    </p:spTree>
    <p:extLst>
      <p:ext uri="{BB962C8B-B14F-4D97-AF65-F5344CB8AC3E}">
        <p14:creationId xmlns:p14="http://schemas.microsoft.com/office/powerpoint/2010/main" val="137654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 protocol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ldap</a:t>
            </a:r>
            <a:r>
              <a:rPr lang="en-US" dirty="0" smtClean="0"/>
              <a:t>://</a:t>
            </a:r>
          </a:p>
          <a:p>
            <a:r>
              <a:rPr lang="en-US" dirty="0" err="1" smtClean="0"/>
              <a:t>ldaps</a:t>
            </a:r>
            <a:r>
              <a:rPr lang="en-US" dirty="0" smtClean="0"/>
              <a:t>://</a:t>
            </a:r>
            <a:endParaRPr lang="en-US" dirty="0"/>
          </a:p>
          <a:p>
            <a:r>
              <a:rPr lang="en-US" dirty="0" err="1" smtClean="0"/>
              <a:t>ldapi</a:t>
            </a:r>
            <a:r>
              <a:rPr lang="en-US" dirty="0" smtClean="0"/>
              <a:t>://</a:t>
            </a:r>
          </a:p>
        </p:txBody>
      </p:sp>
    </p:spTree>
    <p:extLst>
      <p:ext uri="{BB962C8B-B14F-4D97-AF65-F5344CB8AC3E}">
        <p14:creationId xmlns:p14="http://schemas.microsoft.com/office/powerpoint/2010/main" val="10478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OpenLDAP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Ansbile</a:t>
            </a:r>
            <a:r>
              <a:rPr lang="en-US" dirty="0" smtClean="0"/>
              <a:t> Installation via GitHub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clone 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hlinkClick r:id="rId2"/>
              </a:rPr>
              <a:t>git@github.com:azhaguprabu/tutorials.git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 cd tutorials/LDAP/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ansible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ea typeface="Courier New" charset="0"/>
                <a:cs typeface="Courier New" charset="0"/>
              </a:rPr>
              <a:t>Edit the inventory files and </a:t>
            </a:r>
            <a:r>
              <a:rPr lang="en-US" dirty="0" err="1" smtClean="0">
                <a:ea typeface="Courier New" charset="0"/>
                <a:cs typeface="Courier New" charset="0"/>
              </a:rPr>
              <a:t>group_vars</a:t>
            </a:r>
            <a:r>
              <a:rPr lang="en-US" dirty="0" smtClean="0">
                <a:ea typeface="Courier New" charset="0"/>
                <a:cs typeface="Courier New" charset="0"/>
              </a:rPr>
              <a:t> variables and run </a:t>
            </a:r>
            <a:r>
              <a:rPr lang="en-US" dirty="0" err="1" smtClean="0">
                <a:ea typeface="Courier New" charset="0"/>
                <a:cs typeface="Courier New" charset="0"/>
              </a:rPr>
              <a:t>ansible</a:t>
            </a:r>
            <a:r>
              <a:rPr lang="en-US" dirty="0" smtClean="0">
                <a:ea typeface="Courier New" charset="0"/>
                <a:cs typeface="Courier New" charset="0"/>
              </a:rPr>
              <a:t> playbook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ansible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-playbook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hosts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ldap.yml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--diff 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vvv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ea typeface="Courier New" charset="0"/>
                <a:cs typeface="Courier New" charset="0"/>
              </a:rPr>
              <a:t>-</a:t>
            </a:r>
            <a:r>
              <a:rPr lang="en-US" dirty="0" err="1" smtClean="0">
                <a:ea typeface="Courier New" charset="0"/>
                <a:cs typeface="Courier New" charset="0"/>
              </a:rPr>
              <a:t>vvv</a:t>
            </a:r>
            <a:r>
              <a:rPr lang="en-US" dirty="0" smtClean="0">
                <a:ea typeface="Courier New" charset="0"/>
                <a:cs typeface="Courier New" charset="0"/>
              </a:rPr>
              <a:t> for  debug</a:t>
            </a:r>
          </a:p>
        </p:txBody>
      </p:sp>
    </p:spTree>
    <p:extLst>
      <p:ext uri="{BB962C8B-B14F-4D97-AF65-F5344CB8AC3E}">
        <p14:creationId xmlns:p14="http://schemas.microsoft.com/office/powerpoint/2010/main" val="5476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Directory Service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and present data in a key-value type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Lookup, Search and read </a:t>
            </a:r>
            <a:r>
              <a:rPr lang="en-US" dirty="0"/>
              <a:t>operations over write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Entry like a Key Value pairs describing there contact information , user login, telephone number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to make qualitative, descriptive information accessible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LDAP?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Directory Access </a:t>
            </a:r>
            <a:r>
              <a:rPr lang="en-US" dirty="0" smtClean="0"/>
              <a:t>Protocol</a:t>
            </a:r>
          </a:p>
          <a:p>
            <a:r>
              <a:rPr lang="en-US" dirty="0"/>
              <a:t>open protocol used to store and retrieve data from a hierarchical directory </a:t>
            </a:r>
            <a:r>
              <a:rPr lang="en-US" dirty="0" smtClean="0"/>
              <a:t>structure</a:t>
            </a:r>
          </a:p>
          <a:p>
            <a:r>
              <a:rPr lang="en-US" dirty="0"/>
              <a:t>Commonly used to store information about an organization and its assets and </a:t>
            </a:r>
            <a:r>
              <a:rPr lang="en-US" dirty="0" smtClean="0"/>
              <a:t>users</a:t>
            </a:r>
          </a:p>
          <a:p>
            <a:r>
              <a:rPr lang="en-US" dirty="0"/>
              <a:t>Since LDAP is an open protocol, there are many different implementations available. The </a:t>
            </a:r>
            <a:r>
              <a:rPr lang="en-US" dirty="0" err="1"/>
              <a:t>OpenLDAP</a:t>
            </a:r>
            <a:r>
              <a:rPr lang="en-US" dirty="0"/>
              <a:t> project is one of the most well supported open source variants.</a:t>
            </a:r>
          </a:p>
        </p:txBody>
      </p:sp>
    </p:spTree>
    <p:extLst>
      <p:ext uri="{BB962C8B-B14F-4D97-AF65-F5344CB8AC3E}">
        <p14:creationId xmlns:p14="http://schemas.microsoft.com/office/powerpoint/2010/main" val="22709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 Data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Attributes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LDAP system is mainly stored in elements called </a:t>
            </a:r>
            <a:r>
              <a:rPr lang="en-US" b="1" dirty="0" smtClean="0"/>
              <a:t>attributes</a:t>
            </a: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mail: </a:t>
            </a:r>
            <a:r>
              <a:rPr lang="en-US" dirty="0" smtClean="0">
                <a:hlinkClick r:id="rId2"/>
              </a:rPr>
              <a:t>admin@example.com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Entries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entry is basically a collection of attributes under a name used to describe </a:t>
            </a:r>
            <a:r>
              <a:rPr lang="en-US" dirty="0" smtClean="0"/>
              <a:t>something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dn</a:t>
            </a:r>
            <a:r>
              <a:rPr lang="en-US" dirty="0" smtClean="0"/>
              <a:t>: </a:t>
            </a:r>
            <a:r>
              <a:rPr lang="en-US" dirty="0" err="1" smtClean="0"/>
              <a:t>sn</a:t>
            </a:r>
            <a:r>
              <a:rPr lang="en-US" dirty="0" smtClean="0"/>
              <a:t>=</a:t>
            </a:r>
            <a:r>
              <a:rPr lang="en-US" dirty="0" err="1" smtClean="0"/>
              <a:t>Ellingwood,ou</a:t>
            </a:r>
            <a:r>
              <a:rPr lang="en-US" dirty="0" smtClean="0"/>
              <a:t>=</a:t>
            </a:r>
            <a:r>
              <a:rPr lang="en-US" dirty="0" err="1" smtClean="0"/>
              <a:t>people,dc</a:t>
            </a:r>
            <a:r>
              <a:rPr lang="en-US" dirty="0" smtClean="0"/>
              <a:t>=</a:t>
            </a:r>
            <a:r>
              <a:rPr lang="en-US" dirty="0" err="1" smtClean="0"/>
              <a:t>digitalocean,dc</a:t>
            </a:r>
            <a:r>
              <a:rPr lang="en-US" dirty="0" smtClean="0"/>
              <a:t>=com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objectclass</a:t>
            </a:r>
            <a:r>
              <a:rPr lang="en-US" dirty="0" smtClean="0"/>
              <a:t>: person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sn</a:t>
            </a:r>
            <a:r>
              <a:rPr lang="en-US" dirty="0" smtClean="0"/>
              <a:t>: </a:t>
            </a:r>
            <a:r>
              <a:rPr lang="en-US" dirty="0" err="1" smtClean="0"/>
              <a:t>Ellingwood</a:t>
            </a:r>
            <a:r>
              <a:rPr lang="en-US" dirty="0" smtClean="0"/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cn</a:t>
            </a:r>
            <a:r>
              <a:rPr lang="en-US" dirty="0" smtClean="0"/>
              <a:t>: Justin </a:t>
            </a:r>
            <a:r>
              <a:rPr lang="en-US" dirty="0" err="1" smtClean="0"/>
              <a:t>Ellingwood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36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DIT ( Directory information Tree 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51" y="1825625"/>
            <a:ext cx="5013498" cy="4351338"/>
          </a:xfrm>
        </p:spPr>
      </p:pic>
    </p:spTree>
    <p:extLst>
      <p:ext uri="{BB962C8B-B14F-4D97-AF65-F5344CB8AC3E}">
        <p14:creationId xmlns:p14="http://schemas.microsoft.com/office/powerpoint/2010/main" val="102382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</a:t>
            </a:r>
            <a:r>
              <a:rPr lang="en-US" dirty="0"/>
              <a:t>LDAP Data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Attribute </a:t>
            </a:r>
            <a:r>
              <a:rPr lang="en-US" b="1" dirty="0" smtClean="0"/>
              <a:t>Definitions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attributetype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( 2.5.4.41 NAME 'name' DESC 'RFC4519: common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supertype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of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name 	attributes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 EQUALITY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caseIgnoreMatch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SUBSTR 	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caseIgnoreSubstringsMatch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SYNTAX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1.3.6.1.4.1.1466.115.121.1.15{32768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 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err="1"/>
              <a:t>ObjectClass</a:t>
            </a:r>
            <a:r>
              <a:rPr lang="en-US" b="1" dirty="0"/>
              <a:t> Definitions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. . .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objectClass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person</a:t>
            </a:r>
          </a:p>
          <a:p>
            <a:pPr marL="457200" lvl="1" indent="0"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objectclass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( 2.5.6.6 NAME 'person' DESC 'RFC2256: a person' SUP top STRUCTURAL 	MUST (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)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MAY (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userPassword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telephoneNumber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seeAlso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$ description ) )</a:t>
            </a:r>
          </a:p>
          <a:p>
            <a:pPr marL="457200" lvl="1" indent="0"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556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ObjectClass</a:t>
            </a:r>
            <a:r>
              <a:rPr lang="en-US" dirty="0"/>
              <a:t> definitions and attribute definitions are, in turn, grouped together in a construct known as a </a:t>
            </a:r>
            <a:r>
              <a:rPr lang="en-US" b="1" dirty="0" smtClean="0"/>
              <a:t>schema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. . 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objectclass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( 2.5.6.6 NAME 'person' DESC 'RFC2256: a person' SUP top 	STRUCTURAL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MUST ( 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sn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cn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MAY ( 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userPassword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$ 	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telephoneNumber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seeAlso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$ description ))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attributetype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( 	2.5.4.4 NAME ( '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sn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' 'surname' ) DESC 'RFC2256: last 	(family) name(s) for which the entity is known by' SUP name 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attributetype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 ( 2.5.4.4 NAME ( '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cn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commonName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' ) DESC 'RFC4519: 	common name(s) for which the entity is known by' SUP name 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. . .</a:t>
            </a: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0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Organization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Placing Entries within the DIT</a:t>
            </a:r>
          </a:p>
          <a:p>
            <a:pPr lvl="1"/>
            <a:r>
              <a:rPr lang="en-US" dirty="0"/>
              <a:t>Entries used for </a:t>
            </a:r>
            <a:r>
              <a:rPr lang="en-US" dirty="0" smtClean="0"/>
              <a:t>organization </a:t>
            </a:r>
            <a:r>
              <a:rPr lang="en-US" dirty="0"/>
              <a:t>often use the </a:t>
            </a:r>
            <a:r>
              <a:rPr lang="en-US" dirty="0" err="1"/>
              <a:t>organizationalUnit</a:t>
            </a:r>
            <a:r>
              <a:rPr lang="en-US" dirty="0"/>
              <a:t> </a:t>
            </a:r>
            <a:r>
              <a:rPr lang="en-US" dirty="0" err="1" smtClean="0"/>
              <a:t>objectClass</a:t>
            </a:r>
            <a:endParaRPr lang="en-US" dirty="0" smtClean="0"/>
          </a:p>
          <a:p>
            <a:r>
              <a:rPr lang="en-US" b="1" dirty="0"/>
              <a:t>Naming and Referencing Entries within the DIT</a:t>
            </a:r>
          </a:p>
          <a:p>
            <a:r>
              <a:rPr lang="en-US" dirty="0" smtClean="0"/>
              <a:t>Relative </a:t>
            </a:r>
            <a:r>
              <a:rPr lang="en-US" dirty="0" err="1" smtClean="0"/>
              <a:t>Distingush</a:t>
            </a:r>
            <a:r>
              <a:rPr lang="en-US" dirty="0" smtClean="0"/>
              <a:t> Name (RDN)</a:t>
            </a:r>
          </a:p>
          <a:p>
            <a:r>
              <a:rPr lang="en-US" dirty="0" smtClean="0"/>
              <a:t>DN ( </a:t>
            </a:r>
            <a:r>
              <a:rPr lang="en-US" dirty="0" err="1" smtClean="0"/>
              <a:t>Dinstingush</a:t>
            </a:r>
            <a:r>
              <a:rPr lang="en-US" dirty="0" smtClean="0"/>
              <a:t> Name ) </a:t>
            </a:r>
          </a:p>
        </p:txBody>
      </p:sp>
    </p:spTree>
    <p:extLst>
      <p:ext uri="{BB962C8B-B14F-4D97-AF65-F5344CB8AC3E}">
        <p14:creationId xmlns:p14="http://schemas.microsoft.com/office/powerpoint/2010/main" val="19737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LDAP </a:t>
            </a:r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objectclass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( 2.5.6.7 NAME '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organizationalPerson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' SUP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person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STRUCTURAL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  <a:ea typeface="Courier New" charset="0"/>
                <a:cs typeface="Courier New" charset="0"/>
              </a:rPr>
              <a:t>Inherit the Object Class of Person in </a:t>
            </a:r>
            <a:r>
              <a:rPr lang="en-US" sz="2000" dirty="0" err="1" smtClean="0">
                <a:latin typeface="+mj-lt"/>
                <a:ea typeface="Courier New" charset="0"/>
                <a:cs typeface="Courier New" charset="0"/>
              </a:rPr>
              <a:t>organizationalPerson</a:t>
            </a:r>
            <a:r>
              <a:rPr lang="en-US" sz="2000" dirty="0" smtClean="0">
                <a:latin typeface="+mj-lt"/>
                <a:ea typeface="Courier New" charset="0"/>
                <a:cs typeface="Courier New" charset="0"/>
              </a:rPr>
              <a:t> Class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+mj-lt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  <a:ea typeface="Courier New" charset="0"/>
                <a:cs typeface="Courier New" charset="0"/>
              </a:rPr>
              <a:t>Same Way apply the Attribute Type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+mj-lt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+mj-lt"/>
                <a:ea typeface="Courier New" charset="0"/>
                <a:cs typeface="Courier New" charset="0"/>
              </a:rPr>
              <a:t>inetOrgPerson</a:t>
            </a: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 as the sole </a:t>
            </a:r>
            <a:r>
              <a:rPr lang="en-US" sz="2000" dirty="0" err="1">
                <a:latin typeface="+mj-lt"/>
                <a:ea typeface="Courier New" charset="0"/>
                <a:cs typeface="Courier New" charset="0"/>
              </a:rPr>
              <a:t>objectClass</a:t>
            </a: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 for our John Smith entry while still having access to the attributes defined in the person and </a:t>
            </a:r>
            <a:r>
              <a:rPr lang="en-US" sz="2000" dirty="0" err="1">
                <a:latin typeface="+mj-lt"/>
                <a:ea typeface="Courier New" charset="0"/>
                <a:cs typeface="Courier New" charset="0"/>
              </a:rPr>
              <a:t>organizationalPerson</a:t>
            </a: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 </a:t>
            </a:r>
            <a:r>
              <a:rPr lang="en-US" sz="2000" dirty="0" err="1">
                <a:latin typeface="+mj-lt"/>
                <a:ea typeface="Courier New" charset="0"/>
                <a:cs typeface="Courier New" charset="0"/>
              </a:rPr>
              <a:t>objectClasses</a:t>
            </a: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. The </a:t>
            </a:r>
            <a:r>
              <a:rPr lang="en-US" sz="2000" dirty="0" err="1">
                <a:latin typeface="+mj-lt"/>
                <a:ea typeface="Courier New" charset="0"/>
                <a:cs typeface="Courier New" charset="0"/>
              </a:rPr>
              <a:t>inetOrgPersoninheritance</a:t>
            </a: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 hierarchy looks like this: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+mj-lt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inetOrgPerson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organizationalPerson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-&gt; person -&gt; top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Almost all </a:t>
            </a:r>
            <a:r>
              <a:rPr lang="en-US" sz="2000" dirty="0" err="1">
                <a:latin typeface="+mj-lt"/>
                <a:ea typeface="Courier New" charset="0"/>
                <a:cs typeface="Courier New" charset="0"/>
              </a:rPr>
              <a:t>objectClass</a:t>
            </a: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 inheritance trees end with a special </a:t>
            </a:r>
            <a:r>
              <a:rPr lang="en-US" sz="2000" dirty="0" err="1">
                <a:latin typeface="+mj-lt"/>
                <a:ea typeface="Courier New" charset="0"/>
                <a:cs typeface="Courier New" charset="0"/>
              </a:rPr>
              <a:t>objectClass</a:t>
            </a: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 called "top". This is an abstract </a:t>
            </a:r>
            <a:r>
              <a:rPr lang="en-US" sz="2000" dirty="0" err="1">
                <a:latin typeface="+mj-lt"/>
                <a:ea typeface="Courier New" charset="0"/>
                <a:cs typeface="Courier New" charset="0"/>
              </a:rPr>
              <a:t>objectClass</a:t>
            </a: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 whose only purpose is to require that </a:t>
            </a:r>
            <a:r>
              <a:rPr lang="en-US" sz="2000" dirty="0" err="1">
                <a:latin typeface="+mj-lt"/>
                <a:ea typeface="Courier New" charset="0"/>
                <a:cs typeface="Courier New" charset="0"/>
              </a:rPr>
              <a:t>objectClass</a:t>
            </a:r>
            <a:r>
              <a:rPr lang="en-US" sz="2000" dirty="0">
                <a:latin typeface="+mj-lt"/>
                <a:ea typeface="Courier New" charset="0"/>
                <a:cs typeface="Courier New" charset="0"/>
              </a:rPr>
              <a:t> itself be set. It is used to indicate the top of the inheritance chain.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+mj-lt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276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 New</vt:lpstr>
      <vt:lpstr>Mangal</vt:lpstr>
      <vt:lpstr>Arial</vt:lpstr>
      <vt:lpstr>Office Theme</vt:lpstr>
      <vt:lpstr>Understand LDAP</vt:lpstr>
      <vt:lpstr>What is Directory Service ?</vt:lpstr>
      <vt:lpstr>What is LDAP?</vt:lpstr>
      <vt:lpstr>LDAP Data components</vt:lpstr>
      <vt:lpstr>DIT ( Directory information Tree ) </vt:lpstr>
      <vt:lpstr> Defining LDAP Data Components </vt:lpstr>
      <vt:lpstr>Schema</vt:lpstr>
      <vt:lpstr> Data Organization </vt:lpstr>
      <vt:lpstr> LDAP Inheritance </vt:lpstr>
      <vt:lpstr>Attribute Inheritance</vt:lpstr>
      <vt:lpstr>LDAP protocol variation</vt:lpstr>
      <vt:lpstr>Installation OpenLDAP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Azhaguprabu Jayaraman</dc:creator>
  <cp:lastModifiedBy>Azhaguprabu Jayaraman</cp:lastModifiedBy>
  <cp:revision>12</cp:revision>
  <dcterms:created xsi:type="dcterms:W3CDTF">2017-11-18T00:16:24Z</dcterms:created>
  <dcterms:modified xsi:type="dcterms:W3CDTF">2017-11-18T14:15:33Z</dcterms:modified>
</cp:coreProperties>
</file>