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5" r:id="rId7"/>
    <p:sldId id="266" r:id="rId8"/>
    <p:sldId id="261"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F4509A4-E745-4BC7-8D12-07B7F5F055F9}"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4509A4-E745-4BC7-8D12-07B7F5F055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4509A4-E745-4BC7-8D12-07B7F5F055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4509A4-E745-4BC7-8D12-07B7F5F055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4509A4-E745-4BC7-8D12-07B7F5F055F9}"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4509A4-E745-4BC7-8D12-07B7F5F055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F4509A4-E745-4BC7-8D12-07B7F5F055F9}"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F4509A4-E745-4BC7-8D12-07B7F5F055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F4509A4-E745-4BC7-8D12-07B7F5F055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4D2113-5B17-4F3C-AAE9-1569944C4129}" type="datetimeFigureOut">
              <a:rPr lang="en-US" smtClean="0"/>
              <a:t>3/13/2018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4509A4-E745-4BC7-8D12-07B7F5F055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A4D2113-5B17-4F3C-AAE9-1569944C4129}" type="datetimeFigureOut">
              <a:rPr lang="en-US" smtClean="0"/>
              <a:t>3/13/2018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F4509A4-E745-4BC7-8D12-07B7F5F055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A4D2113-5B17-4F3C-AAE9-1569944C4129}" type="datetimeFigureOut">
              <a:rPr lang="en-US" smtClean="0"/>
              <a:t>3/13/2018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F4509A4-E745-4BC7-8D12-07B7F5F055F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095999"/>
          </a:xfrm>
        </p:spPr>
        <p:txBody>
          <a:bodyPr>
            <a:normAutofit/>
          </a:bodyPr>
          <a:lstStyle/>
          <a:p>
            <a:r>
              <a:rPr lang="en-US" dirty="0" smtClean="0"/>
              <a:t>SMART PUBLIC</a:t>
            </a:r>
            <a:r>
              <a:rPr lang="en-US" sz="6000" dirty="0" smtClean="0"/>
              <a:t> </a:t>
            </a:r>
            <a:r>
              <a:rPr lang="en-US" dirty="0" smtClean="0"/>
              <a:t>TRANSPORTATION</a:t>
            </a:r>
            <a:br>
              <a:rPr lang="en-US" dirty="0" smtClean="0"/>
            </a:br>
            <a:r>
              <a:rPr lang="en-US" dirty="0" smtClean="0"/>
              <a:t/>
            </a:r>
            <a:br>
              <a:rPr lang="en-US" dirty="0" smtClean="0"/>
            </a:br>
            <a:r>
              <a:rPr lang="en-US" dirty="0" smtClean="0"/>
              <a:t/>
            </a:r>
            <a:br>
              <a:rPr lang="en-US" dirty="0" smtClean="0"/>
            </a:br>
            <a:r>
              <a:rPr lang="en-US" dirty="0" smtClean="0"/>
              <a:t>             </a:t>
            </a:r>
            <a:r>
              <a:rPr lang="en-US" sz="1800" u="sng" dirty="0" smtClean="0"/>
              <a:t>presented by</a:t>
            </a:r>
            <a:r>
              <a:rPr lang="en-US" sz="1800" dirty="0" smtClean="0"/>
              <a:t>:-</a:t>
            </a:r>
            <a:br>
              <a:rPr lang="en-US" sz="1800" dirty="0" smtClean="0"/>
            </a:br>
            <a:r>
              <a:rPr lang="en-US" sz="1800" dirty="0" smtClean="0"/>
              <a:t>                                           </a:t>
            </a:r>
            <a:r>
              <a:rPr lang="en-US" sz="1800" dirty="0" err="1" smtClean="0"/>
              <a:t>n.ganesh</a:t>
            </a:r>
            <a:r>
              <a:rPr lang="en-US" sz="1800" dirty="0" smtClean="0"/>
              <a:t/>
            </a:r>
            <a:br>
              <a:rPr lang="en-US" sz="1800" dirty="0" smtClean="0"/>
            </a:br>
            <a:r>
              <a:rPr lang="en-US" sz="1800" dirty="0" smtClean="0"/>
              <a:t>				              </a:t>
            </a:r>
            <a:r>
              <a:rPr lang="en-US" sz="1800" dirty="0" err="1" smtClean="0"/>
              <a:t>k.subhash</a:t>
            </a:r>
            <a:r>
              <a:rPr lang="en-US" sz="1800" dirty="0" smtClean="0"/>
              <a:t/>
            </a:r>
            <a:br>
              <a:rPr lang="en-US" sz="1800" dirty="0" smtClean="0"/>
            </a:br>
            <a:r>
              <a:rPr lang="en-US" sz="1800" dirty="0" smtClean="0"/>
              <a:t>					       </a:t>
            </a:r>
            <a:r>
              <a:rPr lang="en-US" sz="1800" dirty="0" err="1" smtClean="0"/>
              <a:t>m.sahith</a:t>
            </a:r>
            <a:r>
              <a:rPr lang="en-US" sz="1800" dirty="0" smtClean="0"/>
              <a:t/>
            </a:r>
            <a:br>
              <a:rPr lang="en-US" sz="1800" dirty="0" smtClean="0"/>
            </a:br>
            <a:r>
              <a:rPr lang="en-US" sz="1800" dirty="0" smtClean="0"/>
              <a:t>					       </a:t>
            </a:r>
            <a:r>
              <a:rPr lang="en-US" sz="1800" dirty="0" err="1" smtClean="0"/>
              <a:t>b.rambabu</a:t>
            </a:r>
            <a:r>
              <a:rPr lang="en-US" sz="1800" dirty="0" smtClean="0"/>
              <a:t/>
            </a:r>
            <a:br>
              <a:rPr lang="en-US" sz="1800" dirty="0" smtClean="0"/>
            </a:br>
            <a:r>
              <a:rPr lang="en-US" sz="1800" dirty="0" smtClean="0"/>
              <a:t>						</a:t>
            </a:r>
            <a:r>
              <a:rPr lang="en-US" sz="1800" dirty="0" err="1" smtClean="0"/>
              <a:t>b.revanth</a:t>
            </a:r>
            <a:r>
              <a:rPr lang="en-US" sz="1800" smtClean="0"/>
              <a:t>	</a:t>
            </a:r>
            <a:br>
              <a:rPr lang="en-US" sz="1800" smtClean="0"/>
            </a:br>
            <a:r>
              <a:rPr lang="en-US" sz="1800" smtClean="0"/>
              <a:t>						</a:t>
            </a:r>
            <a:br>
              <a:rPr lang="en-US" sz="1800" smtClean="0"/>
            </a:br>
            <a:r>
              <a:rPr lang="en-US" sz="1800" dirty="0" smtClean="0"/>
              <a:t>						</a:t>
            </a:r>
            <a:r>
              <a:rPr lang="en-US" sz="2400" dirty="0" smtClean="0"/>
              <a:t> </a:t>
            </a:r>
            <a:endParaRPr lang="en-US" sz="2400" u="sng" dirty="0"/>
          </a:p>
        </p:txBody>
      </p:sp>
      <p:sp>
        <p:nvSpPr>
          <p:cNvPr id="3" name="Subtitle 2"/>
          <p:cNvSpPr>
            <a:spLocks noGrp="1"/>
          </p:cNvSpPr>
          <p:nvPr>
            <p:ph type="subTitle" idx="1"/>
          </p:nvPr>
        </p:nvSpPr>
        <p:spPr>
          <a:xfrm>
            <a:off x="5486400" y="3733800"/>
            <a:ext cx="3657600" cy="2895600"/>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By this project we can provide smart transportation for the public.</a:t>
            </a:r>
          </a:p>
          <a:p>
            <a:pPr>
              <a:buFont typeface="Wingdings" pitchFamily="2" charset="2"/>
              <a:buChar char="Ø"/>
            </a:pPr>
            <a:r>
              <a:rPr lang="en-US" dirty="0"/>
              <a:t> </a:t>
            </a:r>
            <a:r>
              <a:rPr lang="en-US" dirty="0"/>
              <a:t>W</a:t>
            </a:r>
            <a:r>
              <a:rPr lang="en-US" dirty="0" smtClean="0"/>
              <a:t>e </a:t>
            </a:r>
            <a:r>
              <a:rPr lang="en-US" dirty="0" smtClean="0"/>
              <a:t>can overcome accidents in day to day life.</a:t>
            </a:r>
          </a:p>
          <a:p>
            <a:pPr>
              <a:buFont typeface="Wingdings" pitchFamily="2" charset="2"/>
              <a:buChar char="Ø"/>
            </a:pPr>
            <a:r>
              <a:rPr lang="en-US" dirty="0"/>
              <a:t> </a:t>
            </a:r>
            <a:r>
              <a:rPr lang="en-US" dirty="0" smtClean="0"/>
              <a:t>To enhance safety and security to the public.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PROVIDE BASIC INFRASTRUCTURE</a:t>
            </a:r>
          </a:p>
          <a:p>
            <a:pPr>
              <a:buNone/>
            </a:pPr>
            <a:endParaRPr lang="en-US" dirty="0" smtClean="0"/>
          </a:p>
          <a:p>
            <a:pPr>
              <a:buFont typeface="Wingdings" pitchFamily="2" charset="2"/>
              <a:buChar char="Ø"/>
            </a:pPr>
            <a:r>
              <a:rPr lang="en-US" dirty="0"/>
              <a:t> </a:t>
            </a:r>
            <a:r>
              <a:rPr lang="en-US" dirty="0" smtClean="0"/>
              <a:t>QUALITY OF LIFE</a:t>
            </a:r>
          </a:p>
          <a:p>
            <a:pPr>
              <a:buNone/>
            </a:pPr>
            <a:endParaRPr lang="en-US" dirty="0" smtClean="0"/>
          </a:p>
          <a:p>
            <a:pPr marL="68580" indent="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Main motto of the project is to make the public transport smarter.</a:t>
            </a:r>
          </a:p>
          <a:p>
            <a:pPr>
              <a:buFont typeface="Wingdings" pitchFamily="2" charset="2"/>
              <a:buChar char="Ø"/>
            </a:pPr>
            <a:r>
              <a:rPr lang="en-US" dirty="0"/>
              <a:t> </a:t>
            </a:r>
            <a:r>
              <a:rPr lang="en-US" dirty="0"/>
              <a:t>C</a:t>
            </a:r>
            <a:r>
              <a:rPr lang="en-US" dirty="0" smtClean="0"/>
              <a:t>ity </a:t>
            </a:r>
            <a:r>
              <a:rPr lang="en-US" dirty="0" smtClean="0"/>
              <a:t>transportation is an important pillar for quality of life of citizens in a city.</a:t>
            </a:r>
          </a:p>
          <a:p>
            <a:pPr>
              <a:buFont typeface="Wingdings" pitchFamily="2" charset="2"/>
              <a:buChar char="Ø"/>
            </a:pPr>
            <a:r>
              <a:rPr lang="en-US" dirty="0"/>
              <a:t> </a:t>
            </a:r>
            <a:r>
              <a:rPr lang="en-US" dirty="0"/>
              <a:t>T</a:t>
            </a:r>
            <a:r>
              <a:rPr lang="en-US" dirty="0" smtClean="0"/>
              <a:t>echnology </a:t>
            </a:r>
            <a:r>
              <a:rPr lang="en-US" dirty="0" smtClean="0"/>
              <a:t>plays an important role by predicting demand and supply data.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 Lack of quality and safe  transportation inadequate capacity of public </a:t>
            </a:r>
            <a:r>
              <a:rPr lang="en-US" dirty="0" smtClean="0"/>
              <a:t>transportation</a:t>
            </a:r>
            <a:r>
              <a:rPr lang="en-US" dirty="0" smtClean="0"/>
              <a:t>, road safety measures and overcrowded road network and poor traffic management etc.</a:t>
            </a:r>
          </a:p>
          <a:p>
            <a:pPr>
              <a:buFont typeface="Wingdings" pitchFamily="2" charset="2"/>
              <a:buChar char="Ø"/>
            </a:pPr>
            <a:r>
              <a:rPr lang="en-US" dirty="0" smtClean="0"/>
              <a:t>By this project we will be able to provide the details of the bus like present location of the bus and the number of seats available and at what time the bus can be reached to their location.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 FLOW</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450" y="2133600"/>
            <a:ext cx="8242300" cy="3810000"/>
          </a:xfrm>
        </p:spPr>
      </p:pic>
    </p:spTree>
    <p:extLst>
      <p:ext uri="{BB962C8B-B14F-4D97-AF65-F5344CB8AC3E}">
        <p14:creationId xmlns:p14="http://schemas.microsoft.com/office/powerpoint/2010/main" val="4282400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OF CONDUCTOR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1981200"/>
            <a:ext cx="9601200" cy="4585974"/>
          </a:xfrm>
        </p:spPr>
      </p:pic>
    </p:spTree>
    <p:extLst>
      <p:ext uri="{BB962C8B-B14F-4D97-AF65-F5344CB8AC3E}">
        <p14:creationId xmlns:p14="http://schemas.microsoft.com/office/powerpoint/2010/main" val="4149371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 DISPLAY AT BUS STOP</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600200"/>
            <a:ext cx="8991600" cy="4953000"/>
          </a:xfrm>
        </p:spPr>
      </p:pic>
    </p:spTree>
    <p:extLst>
      <p:ext uri="{BB962C8B-B14F-4D97-AF65-F5344CB8AC3E}">
        <p14:creationId xmlns:p14="http://schemas.microsoft.com/office/powerpoint/2010/main" val="1800297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To provide safe transport.</a:t>
            </a:r>
          </a:p>
          <a:p>
            <a:pPr>
              <a:buFont typeface="Wingdings" pitchFamily="2" charset="2"/>
              <a:buChar char="Ø"/>
            </a:pPr>
            <a:r>
              <a:rPr lang="en-US" dirty="0"/>
              <a:t> T</a:t>
            </a:r>
            <a:r>
              <a:rPr lang="en-US" dirty="0" smtClean="0"/>
              <a:t>o remove overcrowd in the bus.</a:t>
            </a:r>
          </a:p>
          <a:p>
            <a:pPr>
              <a:buFont typeface="Wingdings" pitchFamily="2" charset="2"/>
              <a:buChar char="Ø"/>
            </a:pPr>
            <a:r>
              <a:rPr lang="en-US" dirty="0" smtClean="0"/>
              <a:t> Providing the details of the bus.</a:t>
            </a:r>
            <a:endParaRPr lang="en-US" dirty="0"/>
          </a:p>
          <a:p>
            <a:pPr>
              <a:buFont typeface="Wingdings" pitchFamily="2" charset="2"/>
              <a:buChar char="Ø"/>
            </a:pPr>
            <a:r>
              <a:rPr lang="en-US" dirty="0" smtClean="0"/>
              <a:t> It shows the real time traffic.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OVERCROWD OF BUSES.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95400"/>
            <a:ext cx="3691889" cy="2895600"/>
          </a:xfrm>
        </p:spPr>
      </p:pic>
      <p:sp>
        <p:nvSpPr>
          <p:cNvPr id="5" name="AutoShape 2" descr="Image result for OVER CROWD IMAGES OF B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OVER CROWD IMAGES OF B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0" y="3657600"/>
            <a:ext cx="35814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35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142</TotalTime>
  <Words>204</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Corbel</vt:lpstr>
      <vt:lpstr>Wingdings</vt:lpstr>
      <vt:lpstr>Wingdings 2</vt:lpstr>
      <vt:lpstr>Wingdings 3</vt:lpstr>
      <vt:lpstr>Metro</vt:lpstr>
      <vt:lpstr>SMART PUBLIC TRANSPORTATION                presented by:-                                            n.ganesh                   k.subhash             m.sahith             b.rambabu       b.revanth                </vt:lpstr>
      <vt:lpstr>OBJECTIVES</vt:lpstr>
      <vt:lpstr>INTRODUCTION</vt:lpstr>
      <vt:lpstr>DESCRIPTION</vt:lpstr>
      <vt:lpstr>DATA FLOW</vt:lpstr>
      <vt:lpstr>DEVICE OF CONDUCTOR</vt:lpstr>
      <vt:lpstr>LED DISPLAY AT BUS STOP</vt:lpstr>
      <vt:lpstr>ADVANTAGES</vt:lpstr>
      <vt:lpstr>OVERCROWD OF BUSES.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TRANSPORTATION</dc:title>
  <dc:creator>mlrit</dc:creator>
  <cp:lastModifiedBy>MT-204</cp:lastModifiedBy>
  <cp:revision>13</cp:revision>
  <dcterms:created xsi:type="dcterms:W3CDTF">2018-03-13T05:57:03Z</dcterms:created>
  <dcterms:modified xsi:type="dcterms:W3CDTF">2018-03-13T08:57:26Z</dcterms:modified>
</cp:coreProperties>
</file>