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300" r:id="rId3"/>
    <p:sldId id="327" r:id="rId4"/>
    <p:sldId id="309" r:id="rId5"/>
    <p:sldId id="301" r:id="rId6"/>
    <p:sldId id="302" r:id="rId7"/>
    <p:sldId id="303" r:id="rId8"/>
    <p:sldId id="304" r:id="rId9"/>
    <p:sldId id="305" r:id="rId10"/>
    <p:sldId id="311" r:id="rId11"/>
    <p:sldId id="306" r:id="rId12"/>
    <p:sldId id="310" r:id="rId13"/>
    <p:sldId id="307" r:id="rId14"/>
    <p:sldId id="308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27"/>
            <p14:sldId id="309"/>
            <p14:sldId id="301"/>
            <p14:sldId id="302"/>
            <p14:sldId id="303"/>
            <p14:sldId id="304"/>
            <p14:sldId id="305"/>
            <p14:sldId id="311"/>
            <p14:sldId id="306"/>
            <p14:sldId id="310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30/10/2023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77768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(condition1)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condition1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if (condition2)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condition1 is false and condition2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26701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71057593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0648"/>
            <a:ext cx="9865096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 if (number &gt;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equal to 5");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6271379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0"/>
            <a:ext cx="7416824" cy="6186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(nested-expression-1)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if (nested-expression-2)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// code to be executed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33069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548680"/>
            <a:ext cx="705678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time = 22;</a:t>
            </a:r>
          </a:p>
          <a:p>
            <a:r>
              <a:rPr lang="en-IN" dirty="0"/>
              <a:t>if (time &lt; 10)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morning.");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if (time &lt; 20)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day.");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("Good evening.");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Outputs "Good evening."</a:t>
            </a:r>
          </a:p>
        </p:txBody>
      </p:sp>
    </p:spTree>
    <p:extLst>
      <p:ext uri="{BB962C8B-B14F-4D97-AF65-F5344CB8AC3E}">
        <p14:creationId xmlns:p14="http://schemas.microsoft.com/office/powerpoint/2010/main" val="177013220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48680"/>
            <a:ext cx="3331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C# Switch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027922"/>
            <a:ext cx="4572000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switch(expression)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x: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y: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// code block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2080" y="2564904"/>
            <a:ext cx="3528392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Switch(&lt;Expression&gt;)  </a:t>
            </a:r>
          </a:p>
          <a:p>
            <a:r>
              <a:rPr lang="en-GB" dirty="0"/>
              <a:t>{  </a:t>
            </a:r>
          </a:p>
          <a:p>
            <a:r>
              <a:rPr lang="en-GB" dirty="0"/>
              <a:t>Case &lt;Value&gt;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-----------------------  </a:t>
            </a:r>
          </a:p>
          <a:p>
            <a:r>
              <a:rPr lang="en-GB" dirty="0"/>
              <a:t>-------------------------  </a:t>
            </a:r>
          </a:p>
          <a:p>
            <a:r>
              <a:rPr lang="en-GB" dirty="0"/>
              <a:t>------------------------  </a:t>
            </a:r>
          </a:p>
          <a:p>
            <a:r>
              <a:rPr lang="en-GB" dirty="0"/>
              <a:t>Default :  </a:t>
            </a:r>
          </a:p>
          <a:p>
            <a:r>
              <a:rPr lang="en-GB" dirty="0"/>
              <a:t>&lt;</a:t>
            </a:r>
            <a:r>
              <a:rPr lang="en-GB" dirty="0" err="1"/>
              <a:t>stmts</a:t>
            </a:r>
            <a:r>
              <a:rPr lang="en-GB" dirty="0"/>
              <a:t>&gt;  </a:t>
            </a:r>
          </a:p>
          <a:p>
            <a:r>
              <a:rPr lang="en-GB" dirty="0"/>
              <a:t>Break;  </a:t>
            </a:r>
          </a:p>
          <a:p>
            <a:r>
              <a:rPr lang="en-GB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7801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732361" y="0"/>
            <a:ext cx="6440039" cy="72943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1: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("Monday");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2: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("Tuesday");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3: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("Wednesday");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4: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("Thursday");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5: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("Friday");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("Saturday");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("Sunday");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"Thursday" (day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79557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97" y="0"/>
            <a:ext cx="114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Switch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877166" y="692696"/>
            <a:ext cx="770485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day = 4;</a:t>
            </a:r>
          </a:p>
          <a:p>
            <a:r>
              <a:rPr lang="en-GB" dirty="0"/>
              <a:t>switch (day)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case 6: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Saturday.");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case 7: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("Today is Sunday.");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  default: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("Looking forward to the Weekend.");</a:t>
            </a:r>
          </a:p>
          <a:p>
            <a:r>
              <a:rPr lang="en-GB" dirty="0"/>
              <a:t>    break;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"Looking forward to the Weekend."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8515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0"/>
            <a:ext cx="7416824" cy="70173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("Enter an alphabet");</a:t>
            </a:r>
          </a:p>
          <a:p>
            <a:r>
              <a:rPr lang="en-IN" dirty="0"/>
              <a:t>        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Convert.ToChar</a:t>
            </a:r>
            <a:r>
              <a:rPr lang="en-IN" dirty="0"/>
              <a:t>(</a:t>
            </a:r>
            <a:r>
              <a:rPr lang="en-IN" dirty="0" err="1"/>
              <a:t>Console.ReadLine</a:t>
            </a:r>
            <a:r>
              <a:rPr lang="en-IN" dirty="0"/>
              <a:t>());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switch(</a:t>
            </a:r>
            <a:r>
              <a:rPr lang="en-IN" dirty="0" err="1"/>
              <a:t>Char.ToLower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case 'a':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'e':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</a:t>
            </a:r>
            <a:r>
              <a:rPr lang="en-IN" dirty="0" err="1"/>
              <a:t>i</a:t>
            </a:r>
            <a:r>
              <a:rPr lang="en-IN" dirty="0"/>
              <a:t>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'o':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case 'u':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    default: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Console.WriteLine</a:t>
            </a:r>
            <a:r>
              <a:rPr lang="en-IN" dirty="0"/>
              <a:t>("Not a vowel");</a:t>
            </a:r>
          </a:p>
          <a:p>
            <a:r>
              <a:rPr lang="en-IN" dirty="0"/>
              <a:t>                    break;</a:t>
            </a:r>
          </a:p>
          <a:p>
            <a:r>
              <a:rPr lang="en-IN" dirty="0"/>
              <a:t>           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80355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955" y="97143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Loops can execute a block of code as long as a specified condition is reached.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83955" y="1652150"/>
            <a:ext cx="4572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while (condition)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8515" y="5103674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int i = 0;</a:t>
            </a:r>
          </a:p>
          <a:p>
            <a:r>
              <a:rPr lang="nn-NO" dirty="0"/>
              <a:t>while (i &lt; 5)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  i++;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15354"/>
            <a:ext cx="4505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60166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056" name="Rectangle 2055"/>
          <p:cNvSpPr/>
          <p:nvPr/>
        </p:nvSpPr>
        <p:spPr>
          <a:xfrm>
            <a:off x="876443" y="908720"/>
            <a:ext cx="834363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 smtClean="0"/>
              <a:t>}</a:t>
            </a:r>
          </a:p>
          <a:p>
            <a:r>
              <a:rPr lang="en-GB" dirty="0"/>
              <a:t>e</a:t>
            </a:r>
            <a:r>
              <a:rPr lang="en-GB" dirty="0" smtClean="0"/>
              <a:t>lse</a:t>
            </a:r>
          </a:p>
          <a:p>
            <a:r>
              <a:rPr lang="en-GB" dirty="0" smtClean="0"/>
              <a:t>{</a:t>
            </a:r>
          </a:p>
          <a:p>
            <a:endParaRPr lang="en-GB" dirty="0"/>
          </a:p>
          <a:p>
            <a:r>
              <a:rPr lang="en-GB" dirty="0" smtClean="0"/>
              <a:t>}</a:t>
            </a:r>
            <a:endParaRPr lang="en-IN" dirty="0"/>
          </a:p>
        </p:txBody>
      </p:sp>
      <p:sp>
        <p:nvSpPr>
          <p:cNvPr id="2057" name="Rectangle 2056"/>
          <p:cNvSpPr/>
          <p:nvPr/>
        </p:nvSpPr>
        <p:spPr>
          <a:xfrm>
            <a:off x="966117" y="3367532"/>
            <a:ext cx="679190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</a:t>
            </a:r>
            <a:r>
              <a:rPr lang="en-GB" dirty="0" smtClean="0"/>
              <a:t>(true)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/>
              <a:t>}</a:t>
            </a:r>
          </a:p>
          <a:p>
            <a:r>
              <a:rPr lang="en-GB" dirty="0" smtClean="0"/>
              <a:t>else</a:t>
            </a:r>
            <a:endParaRPr lang="en-GB" dirty="0"/>
          </a:p>
          <a:p>
            <a:r>
              <a:rPr lang="en-GB" dirty="0"/>
              <a:t>{</a:t>
            </a:r>
          </a:p>
          <a:p>
            <a:endParaRPr lang="en-GB" dirty="0"/>
          </a:p>
          <a:p>
            <a:r>
              <a:rPr lang="en-GB" dirty="0"/>
              <a:t>}</a:t>
            </a:r>
            <a:endParaRPr lang="en-IN" dirty="0"/>
          </a:p>
        </p:txBody>
      </p:sp>
      <p:cxnSp>
        <p:nvCxnSpPr>
          <p:cNvPr id="2059" name="Straight Arrow Connector 2058"/>
          <p:cNvCxnSpPr/>
          <p:nvPr/>
        </p:nvCxnSpPr>
        <p:spPr>
          <a:xfrm flipH="1">
            <a:off x="1475656" y="1196752"/>
            <a:ext cx="360040" cy="2664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04664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While Loop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1052736"/>
            <a:ext cx="4572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do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while (condition);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10357" y="3429000"/>
            <a:ext cx="4572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r>
              <a:rPr lang="en-IN" dirty="0"/>
              <a:t>do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1283217344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15062"/>
            <a:ext cx="1558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 For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4572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for (statement 1; statement 2; statement 3)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274838"/>
            <a:ext cx="83529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Statement 1 is executed (one time) before the execution of the code block.</a:t>
            </a:r>
          </a:p>
          <a:p>
            <a:endParaRPr lang="en-GB" dirty="0"/>
          </a:p>
          <a:p>
            <a:r>
              <a:rPr lang="en-GB" dirty="0"/>
              <a:t>Statement 2 defines the condition for executing the code block.</a:t>
            </a:r>
          </a:p>
          <a:p>
            <a:endParaRPr lang="en-GB" dirty="0"/>
          </a:p>
          <a:p>
            <a:r>
              <a:rPr lang="en-GB" dirty="0"/>
              <a:t>Statement 3 is executed (every time) after the code block has been executed.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5424" y="5388678"/>
            <a:ext cx="4572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5;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71600" y="400506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 (initialization; condition; iterator)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body of for loop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91680" y="4293096"/>
            <a:ext cx="2160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83768" y="4293096"/>
            <a:ext cx="648072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9812" y="4293096"/>
            <a:ext cx="1116124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6695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8857"/>
            <a:ext cx="44481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9" y="260648"/>
            <a:ext cx="45815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2090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3084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C# Break and 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1120676"/>
            <a:ext cx="4572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break;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64986" y="3573016"/>
            <a:ext cx="782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break statement can also be used to jump out of a loop.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59632" y="429309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/>
              <a:t>for (int i = 0; i &lt; 10; i++) 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if (i == 4) </a:t>
            </a:r>
          </a:p>
          <a:p>
            <a:r>
              <a:rPr lang="nn-NO" dirty="0"/>
              <a:t>  {</a:t>
            </a:r>
          </a:p>
          <a:p>
            <a:r>
              <a:rPr lang="nn-NO" dirty="0"/>
              <a:t>    continue;</a:t>
            </a:r>
          </a:p>
          <a:p>
            <a:r>
              <a:rPr lang="nn-NO" dirty="0"/>
              <a:t>  }</a:t>
            </a:r>
          </a:p>
          <a:p>
            <a:r>
              <a:rPr lang="nn-NO" dirty="0"/>
              <a:t>  Console.WriteLine(i);</a:t>
            </a:r>
          </a:p>
          <a:p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7532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872" y="404664"/>
            <a:ext cx="135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C# 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112474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Arrays are used to store multiple values in a single variable, instead of declaring separate variables for each value.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43884" y="2204864"/>
            <a:ext cx="3983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7872" y="2852937"/>
            <a:ext cx="5770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60331" y="3717032"/>
            <a:ext cx="317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Access the Elements of an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92111"/>
              </p:ext>
            </p:extLst>
          </p:nvPr>
        </p:nvGraphicFramePr>
        <p:xfrm>
          <a:off x="1259632" y="42210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/>
                        <a:t>Volvo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Mazda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324347" y="5451068"/>
            <a:ext cx="558309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(cars[0]);</a:t>
            </a:r>
          </a:p>
          <a:p>
            <a:r>
              <a:rPr lang="en-IN" dirty="0"/>
              <a:t>// Outputs Volvo</a:t>
            </a:r>
          </a:p>
        </p:txBody>
      </p:sp>
    </p:spTree>
    <p:extLst>
      <p:ext uri="{BB962C8B-B14F-4D97-AF65-F5344CB8AC3E}">
        <p14:creationId xmlns:p14="http://schemas.microsoft.com/office/powerpoint/2010/main" val="2434423540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04664"/>
            <a:ext cx="25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Change an Array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4168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{"Volvo", "BMW", "Ford", "Mazda"};</a:t>
            </a:r>
          </a:p>
          <a:p>
            <a:r>
              <a:rPr lang="en-GB" dirty="0"/>
              <a:t>cars[0] = "Opel";</a:t>
            </a:r>
          </a:p>
          <a:p>
            <a:r>
              <a:rPr lang="en-GB" dirty="0" err="1"/>
              <a:t>Console.WriteLine</a:t>
            </a:r>
            <a:r>
              <a:rPr lang="en-GB" dirty="0"/>
              <a:t>(cars[0]);</a:t>
            </a:r>
          </a:p>
          <a:p>
            <a:r>
              <a:rPr lang="en-GB" dirty="0"/>
              <a:t>// Now outputs Opel instead of Volvo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2875002"/>
            <a:ext cx="1401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Array Length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3573016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cars.Length</a:t>
            </a:r>
            <a:r>
              <a:rPr lang="en-IN" dirty="0"/>
              <a:t>);</a:t>
            </a:r>
          </a:p>
          <a:p>
            <a:r>
              <a:rPr lang="en-IN" dirty="0"/>
              <a:t>// Outputs 4</a:t>
            </a:r>
          </a:p>
        </p:txBody>
      </p:sp>
    </p:spTree>
    <p:extLst>
      <p:ext uri="{BB962C8B-B14F-4D97-AF65-F5344CB8AC3E}">
        <p14:creationId xmlns:p14="http://schemas.microsoft.com/office/powerpoint/2010/main" val="149179466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116632"/>
            <a:ext cx="8136904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string[] cars = new string[4];</a:t>
            </a:r>
          </a:p>
          <a:p>
            <a:endParaRPr lang="en-GB" dirty="0"/>
          </a:p>
          <a:p>
            <a:r>
              <a:rPr lang="en-GB" dirty="0"/>
              <a:t>// Create an array of four elements and add values right away </a:t>
            </a:r>
          </a:p>
          <a:p>
            <a:r>
              <a:rPr lang="en-GB" dirty="0"/>
              <a:t>string[] cars = new string[4]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 without specifying the size </a:t>
            </a:r>
          </a:p>
          <a:p>
            <a:r>
              <a:rPr lang="en-GB" dirty="0"/>
              <a:t>string[] cars = new string[] {"Volvo", "BMW", "Ford", "Mazda"};</a:t>
            </a:r>
          </a:p>
          <a:p>
            <a:endParaRPr lang="en-GB" dirty="0"/>
          </a:p>
          <a:p>
            <a:r>
              <a:rPr lang="en-GB" dirty="0"/>
              <a:t>// Create an array of four elements, omitting the new keyword, and without specifying the size</a:t>
            </a:r>
          </a:p>
          <a:p>
            <a:r>
              <a:rPr lang="en-GB" dirty="0"/>
              <a:t>string[] cars = {"Volvo", "BMW", "Ford", "Mazda"};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0970" y="3717032"/>
            <a:ext cx="775946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Declare an array</a:t>
            </a:r>
          </a:p>
          <a:p>
            <a:r>
              <a:rPr lang="en-GB" dirty="0"/>
              <a:t>string[] cars;</a:t>
            </a:r>
          </a:p>
          <a:p>
            <a:endParaRPr lang="en-GB" dirty="0"/>
          </a:p>
          <a:p>
            <a:r>
              <a:rPr lang="en-GB" dirty="0"/>
              <a:t>// Add values, using new</a:t>
            </a:r>
          </a:p>
          <a:p>
            <a:r>
              <a:rPr lang="en-GB" dirty="0"/>
              <a:t>cars = new string[] {"Volvo", "BMW", "Ford"};</a:t>
            </a:r>
          </a:p>
          <a:p>
            <a:endParaRPr lang="en-GB" dirty="0"/>
          </a:p>
          <a:p>
            <a:r>
              <a:rPr lang="en-GB" dirty="0"/>
              <a:t>// Add values without using new (this will cause an error)</a:t>
            </a:r>
          </a:p>
          <a:p>
            <a:r>
              <a:rPr lang="en-GB" dirty="0"/>
              <a:t>cars = {"Volvo", "BMW", "Ford"};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20910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687" y="332656"/>
            <a:ext cx="236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Loop Through an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980728"/>
            <a:ext cx="808031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cars.Length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(cars[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939" y="2864692"/>
            <a:ext cx="181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foreach</a:t>
            </a:r>
            <a:r>
              <a:rPr lang="en-IN" dirty="0"/>
              <a:t>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3428606"/>
            <a:ext cx="4572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foreach</a:t>
            </a:r>
            <a:r>
              <a:rPr lang="en-GB" dirty="0"/>
              <a:t> (type </a:t>
            </a:r>
            <a:r>
              <a:rPr lang="en-GB" dirty="0" err="1"/>
              <a:t>variableName</a:t>
            </a:r>
            <a:r>
              <a:rPr lang="en-GB" dirty="0"/>
              <a:t> in </a:t>
            </a:r>
            <a:r>
              <a:rPr lang="en-GB" dirty="0" err="1"/>
              <a:t>arrayName</a:t>
            </a:r>
            <a:r>
              <a:rPr lang="en-GB" dirty="0"/>
              <a:t>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code block to be executed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14040" y="4869160"/>
            <a:ext cx="63703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403443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35332"/>
            <a:ext cx="143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Sort an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514" y="764704"/>
            <a:ext cx="5958408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 string</a:t>
            </a:r>
          </a:p>
          <a:p>
            <a:r>
              <a:rPr lang="en-IN" dirty="0"/>
              <a:t>string[] cars = {"Volvo", "BMW", "Ford", "Mazda"};</a:t>
            </a:r>
          </a:p>
          <a:p>
            <a:r>
              <a:rPr lang="en-IN" dirty="0" err="1"/>
              <a:t>Array.Sort</a:t>
            </a:r>
            <a:r>
              <a:rPr lang="en-IN" dirty="0"/>
              <a:t>(cars);</a:t>
            </a:r>
          </a:p>
          <a:p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i</a:t>
            </a:r>
            <a:r>
              <a:rPr lang="en-IN" dirty="0"/>
              <a:t> in cars)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514" y="3645024"/>
            <a:ext cx="620677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Sort an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{5, 1, 8, 9};</a:t>
            </a:r>
          </a:p>
          <a:p>
            <a:r>
              <a:rPr lang="en-IN" dirty="0" err="1"/>
              <a:t>Array.Sort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);</a:t>
            </a:r>
          </a:p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myNumbers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212671" y="3244334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82882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379907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HR Management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36296" y="2092237"/>
            <a:ext cx="2160240" cy="150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GetSalary</a:t>
            </a:r>
            <a:r>
              <a:rPr lang="en-GB" dirty="0" smtClean="0"/>
              <a:t>(string </a:t>
            </a:r>
            <a:r>
              <a:rPr lang="en-GB" dirty="0" err="1" smtClean="0"/>
              <a:t>emptype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1000906" y="17368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miley Face 6"/>
          <p:cNvSpPr/>
          <p:nvPr/>
        </p:nvSpPr>
        <p:spPr>
          <a:xfrm>
            <a:off x="1129895" y="3599178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3154480" y="4437112"/>
            <a:ext cx="648072" cy="5400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>
            <a:stCxn id="6" idx="7"/>
          </p:cNvCxnSpPr>
          <p:nvPr/>
        </p:nvCxnSpPr>
        <p:spPr>
          <a:xfrm>
            <a:off x="1554070" y="1815902"/>
            <a:ext cx="3738010" cy="676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1683059" y="2924944"/>
            <a:ext cx="3609021" cy="753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47864" y="3301606"/>
            <a:ext cx="1944216" cy="11355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92080" y="2441821"/>
            <a:ext cx="1440160" cy="80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Tax Calculation 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32240" y="24928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28407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2240" y="32495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904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764704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C000"/>
                </a:solidFill>
              </a:rPr>
              <a:t>UserName</a:t>
            </a:r>
            <a:r>
              <a:rPr lang="en-IN" b="1" dirty="0">
                <a:solidFill>
                  <a:srgbClr val="FFC000"/>
                </a:solidFill>
              </a:rPr>
              <a:t> == "admin" </a:t>
            </a:r>
            <a:r>
              <a:rPr lang="en-IN" dirty="0"/>
              <a:t>&amp;&amp; </a:t>
            </a:r>
            <a:r>
              <a:rPr lang="en-IN" b="1" dirty="0">
                <a:solidFill>
                  <a:srgbClr val="FF0000"/>
                </a:solidFill>
              </a:rPr>
              <a:t>Password == "password@123"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949370"/>
            <a:ext cx="0" cy="16875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36096" y="949370"/>
            <a:ext cx="0" cy="1471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5616" y="2636912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88024" y="2636912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987824" y="4581128"/>
            <a:ext cx="26642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32312" y="307324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&amp;&amp;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3808" y="4221088"/>
            <a:ext cx="50405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04048" y="3933056"/>
            <a:ext cx="432048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48264" y="4581128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If(true</a:t>
            </a:r>
            <a:r>
              <a:rPr lang="en-GB" dirty="0">
                <a:solidFill>
                  <a:srgbClr val="FF0000"/>
                </a:solidFill>
              </a:rPr>
              <a:t>){}</a:t>
            </a:r>
          </a:p>
          <a:p>
            <a:pPr algn="ctr"/>
            <a:r>
              <a:rPr lang="en-GB" dirty="0"/>
              <a:t>Else</a:t>
            </a:r>
          </a:p>
          <a:p>
            <a:pPr algn="ctr"/>
            <a:r>
              <a:rPr lang="en-GB" dirty="0"/>
              <a:t>{</a:t>
            </a:r>
          </a:p>
          <a:p>
            <a:pPr algn="ctr"/>
            <a:r>
              <a:rPr lang="en-GB" dirty="0"/>
              <a:t>}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6096" y="5085184"/>
            <a:ext cx="115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1536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/>
          <p:nvPr/>
        </p:nvSpPr>
        <p:spPr>
          <a:xfrm>
            <a:off x="899592" y="260648"/>
            <a:ext cx="140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90872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if (condition)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True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to be executed if the condition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48932" y="3995678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time = 20;</a:t>
            </a:r>
          </a:p>
          <a:p>
            <a:r>
              <a:rPr lang="en-GB" dirty="0"/>
              <a:t>if (time &lt; 18)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day.");</a:t>
            </a:r>
          </a:p>
          <a:p>
            <a:r>
              <a:rPr lang="en-GB" dirty="0"/>
              <a:t>} </a:t>
            </a:r>
          </a:p>
          <a:p>
            <a:r>
              <a:rPr lang="en-GB" dirty="0"/>
              <a:t>else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Console.WriteLine</a:t>
            </a:r>
            <a:r>
              <a:rPr lang="en-GB" dirty="0"/>
              <a:t>("Good evening.");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// Outputs "Good evening."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730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921702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endParaRPr lang="en-IN" dirty="0"/>
          </a:p>
          <a:p>
            <a:r>
              <a:rPr lang="en-IN" dirty="0"/>
              <a:t>namespace Conditional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class </a:t>
            </a:r>
            <a:r>
              <a:rPr lang="en-IN" dirty="0" err="1"/>
              <a:t>IfStatement</a:t>
            </a:r>
            <a:endParaRPr lang="en-IN" dirty="0"/>
          </a:p>
          <a:p>
            <a:r>
              <a:rPr lang="en-IN" dirty="0"/>
              <a:t>	{</a:t>
            </a:r>
          </a:p>
          <a:p>
            <a:r>
              <a:rPr lang="en-IN" dirty="0"/>
              <a:t>	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2;</a:t>
            </a:r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636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260648"/>
            <a:ext cx="61024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</a:t>
            </a:r>
            <a:r>
              <a:rPr lang="en-GB" dirty="0" err="1"/>
              <a:t>boolean</a:t>
            </a:r>
            <a:r>
              <a:rPr lang="en-GB" dirty="0"/>
              <a:t>-expression)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</a:t>
            </a:r>
            <a:r>
              <a:rPr lang="en-GB" dirty="0" err="1"/>
              <a:t>boolean</a:t>
            </a:r>
            <a:r>
              <a:rPr lang="en-GB" dirty="0"/>
              <a:t>-expression is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87624" y="3140968"/>
            <a:ext cx="45720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if (number &lt; 5)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+= 5;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number -= 5;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1396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ow if else statement works in C#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4845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32656"/>
            <a:ext cx="20882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52763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number =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29455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64488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 = 12;</a:t>
            </a:r>
          </a:p>
          <a:p>
            <a:endParaRPr lang="en-IN" dirty="0"/>
          </a:p>
          <a:p>
            <a:r>
              <a:rPr lang="en-IN" dirty="0"/>
              <a:t>			if (number &lt; 5)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less than 5", number);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else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Console.WriteLine</a:t>
            </a:r>
            <a:r>
              <a:rPr lang="en-IN" dirty="0"/>
              <a:t>("{0} is greater than or equal to 5", number);</a:t>
            </a:r>
          </a:p>
          <a:p>
            <a:r>
              <a:rPr lang="en-IN" dirty="0"/>
              <a:t>			}</a:t>
            </a:r>
          </a:p>
          <a:p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Console.WriteLine</a:t>
            </a:r>
            <a:r>
              <a:rPr lang="en-IN" dirty="0"/>
              <a:t>("This statement is always executed.");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026207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97346"/>
            <a:ext cx="7920880" cy="5355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(boolean-expression-1)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boolean-expression-1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(boolean-expression-2)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boolean-expression-2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else if (boolean-expression-3)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boolean-expression-3 is true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 statements executed if all above expressions are false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62526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1594</Words>
  <Application>Microsoft Office PowerPoint</Application>
  <PresentationFormat>On-screen Show (4:3)</PresentationFormat>
  <Paragraphs>467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2023-11-01T05:57:49Z</dcterms:modified>
</cp:coreProperties>
</file>