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300" r:id="rId3"/>
    <p:sldId id="356" r:id="rId4"/>
    <p:sldId id="35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56"/>
            <p14:sldId id="355"/>
          </p14:sldIdLst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08/11/2023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26828"/>
            <a:ext cx="36569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Abstraction </a:t>
            </a:r>
            <a:r>
              <a:rPr lang="en-GB" sz="2800" dirty="0" err="1" smtClean="0"/>
              <a:t>c#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403648" y="1412776"/>
            <a:ext cx="4572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The process of representing the essential features without including the background details is called </a:t>
            </a:r>
            <a:r>
              <a:rPr lang="en-GB" dirty="0" smtClean="0"/>
              <a:t>Abstraction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ValidateCard</a:t>
            </a:r>
            <a:endParaRPr lang="en-GB" dirty="0"/>
          </a:p>
          <a:p>
            <a:r>
              <a:rPr lang="en-GB" dirty="0" err="1"/>
              <a:t>WithdrawMoney</a:t>
            </a:r>
            <a:endParaRPr lang="en-GB" dirty="0"/>
          </a:p>
          <a:p>
            <a:r>
              <a:rPr lang="en-GB" dirty="0" err="1"/>
              <a:t>CheckBalanace</a:t>
            </a:r>
            <a:endParaRPr lang="en-GB" dirty="0"/>
          </a:p>
          <a:p>
            <a:r>
              <a:rPr lang="en-GB" dirty="0" err="1"/>
              <a:t>BankTransfer</a:t>
            </a:r>
            <a:endParaRPr lang="en-GB" dirty="0"/>
          </a:p>
          <a:p>
            <a:r>
              <a:rPr lang="en-GB" dirty="0" err="1"/>
              <a:t>MiniStatement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43608" y="4653136"/>
            <a:ext cx="26460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 </a:t>
            </a:r>
            <a:r>
              <a:rPr lang="en-IN" b="1" dirty="0"/>
              <a:t>abstract classes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84789" y="4665843"/>
            <a:ext cx="2808312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Interface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0"/>
            <a:ext cx="4572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abstract class </a:t>
            </a:r>
            <a:r>
              <a:rPr lang="en-GB" dirty="0" err="1" smtClean="0"/>
              <a:t>AbstractClassName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</a:t>
            </a:r>
            <a:r>
              <a:rPr lang="en-GB" dirty="0" smtClean="0"/>
              <a:t> abstract </a:t>
            </a:r>
            <a:r>
              <a:rPr lang="en-GB" dirty="0"/>
              <a:t>void </a:t>
            </a:r>
            <a:r>
              <a:rPr lang="en-GB" dirty="0" smtClean="0"/>
              <a:t>MethodName1();</a:t>
            </a:r>
            <a:endParaRPr lang="en-GB" dirty="0"/>
          </a:p>
          <a:p>
            <a:r>
              <a:rPr lang="en-GB" dirty="0"/>
              <a:t>        public </a:t>
            </a:r>
            <a:r>
              <a:rPr lang="en-GB" dirty="0" smtClean="0"/>
              <a:t> void MethodName2()</a:t>
            </a:r>
            <a:endParaRPr lang="en-GB" dirty="0"/>
          </a:p>
          <a:p>
            <a:r>
              <a:rPr lang="en-GB" dirty="0"/>
              <a:t>        {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>    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11960" y="2031325"/>
            <a:ext cx="45720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smtClean="0"/>
              <a:t>Class2 </a:t>
            </a:r>
            <a:r>
              <a:rPr lang="en-GB" dirty="0"/>
              <a:t>: </a:t>
            </a:r>
            <a:r>
              <a:rPr lang="en-GB" dirty="0" err="1"/>
              <a:t>AbstractClassName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override void MethodName1</a:t>
            </a:r>
            <a:r>
              <a:rPr lang="en-GB" dirty="0" smtClean="0"/>
              <a:t>()</a:t>
            </a:r>
            <a:endParaRPr lang="en-GB" dirty="0"/>
          </a:p>
          <a:p>
            <a:r>
              <a:rPr lang="en-GB" dirty="0"/>
              <a:t>        {</a:t>
            </a:r>
          </a:p>
          <a:p>
            <a:r>
              <a:rPr lang="en-GB" dirty="0" smtClean="0"/>
              <a:t>	}</a:t>
            </a:r>
            <a:endParaRPr lang="en-GB" dirty="0"/>
          </a:p>
          <a:p>
            <a:r>
              <a:rPr lang="en-GB" dirty="0"/>
              <a:t>    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8" y="4077072"/>
            <a:ext cx="4572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</a:t>
            </a:r>
            <a:r>
              <a:rPr lang="en-GB" dirty="0"/>
              <a:t>Class2 </a:t>
            </a:r>
            <a:r>
              <a:rPr lang="en-GB" dirty="0" smtClean="0"/>
              <a:t> </a:t>
            </a:r>
            <a:r>
              <a:rPr lang="en-IN" dirty="0" err="1" smtClean="0"/>
              <a:t>obj</a:t>
            </a:r>
            <a:r>
              <a:rPr lang="en-IN" dirty="0" smtClean="0"/>
              <a:t>= </a:t>
            </a:r>
            <a:r>
              <a:rPr lang="en-IN" dirty="0"/>
              <a:t>new </a:t>
            </a:r>
            <a:r>
              <a:rPr lang="en-GB" dirty="0"/>
              <a:t>Class2 </a:t>
            </a:r>
            <a:r>
              <a:rPr lang="en-IN" dirty="0" smtClean="0"/>
              <a:t>();</a:t>
            </a:r>
            <a:endParaRPr lang="en-IN" dirty="0"/>
          </a:p>
          <a:p>
            <a:r>
              <a:rPr lang="en-IN" dirty="0" smtClean="0"/>
              <a:t>Obj.</a:t>
            </a:r>
            <a:r>
              <a:rPr lang="en-GB" dirty="0"/>
              <a:t> </a:t>
            </a:r>
            <a:r>
              <a:rPr lang="en-GB" dirty="0" smtClean="0"/>
              <a:t>MethodName1();</a:t>
            </a:r>
          </a:p>
          <a:p>
            <a:r>
              <a:rPr lang="en-IN" dirty="0" smtClean="0"/>
              <a:t>Obj</a:t>
            </a:r>
            <a:r>
              <a:rPr lang="en-IN" dirty="0"/>
              <a:t>.</a:t>
            </a:r>
            <a:r>
              <a:rPr lang="en-GB" dirty="0"/>
              <a:t> </a:t>
            </a:r>
            <a:r>
              <a:rPr lang="en-GB" dirty="0" smtClean="0"/>
              <a:t>MethodName2();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1286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404664"/>
            <a:ext cx="3816424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abstract class Animal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public abstract void </a:t>
            </a:r>
            <a:r>
              <a:rPr lang="en-IN" dirty="0" err="1"/>
              <a:t>animalSound</a:t>
            </a:r>
            <a:r>
              <a:rPr lang="en-IN" dirty="0"/>
              <a:t>();</a:t>
            </a:r>
          </a:p>
          <a:p>
            <a:r>
              <a:rPr lang="en-IN" dirty="0"/>
              <a:t>  public void sleep() 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</a:t>
            </a:r>
            <a:r>
              <a:rPr lang="en-IN" dirty="0" err="1"/>
              <a:t>Zzz</a:t>
            </a:r>
            <a:r>
              <a:rPr lang="en-IN" dirty="0"/>
              <a:t>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4048" y="399409"/>
            <a:ext cx="4139952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Derived class (inherit from Animal)</a:t>
            </a:r>
          </a:p>
          <a:p>
            <a:r>
              <a:rPr lang="en-GB" dirty="0"/>
              <a:t>class Pig : Animal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public override void </a:t>
            </a:r>
            <a:r>
              <a:rPr lang="en-GB" dirty="0" err="1"/>
              <a:t>animalSound</a:t>
            </a:r>
            <a:r>
              <a:rPr lang="en-GB" dirty="0"/>
              <a:t>()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// The body of </a:t>
            </a:r>
            <a:r>
              <a:rPr lang="en-GB" dirty="0" err="1"/>
              <a:t>animalSound</a:t>
            </a:r>
            <a:r>
              <a:rPr lang="en-GB" dirty="0"/>
              <a:t>() is provided here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("The pig says: wee wee");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7584" y="3789040"/>
            <a:ext cx="4572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Pig </a:t>
            </a:r>
            <a:r>
              <a:rPr lang="en-IN" dirty="0" err="1"/>
              <a:t>myPig</a:t>
            </a:r>
            <a:r>
              <a:rPr lang="en-IN" dirty="0"/>
              <a:t> = new Pig(); // Create a Pig object</a:t>
            </a:r>
          </a:p>
          <a:p>
            <a:r>
              <a:rPr lang="en-IN" dirty="0"/>
              <a:t>    </a:t>
            </a:r>
            <a:r>
              <a:rPr lang="en-IN" dirty="0" err="1"/>
              <a:t>myPig.animalSound</a:t>
            </a:r>
            <a:r>
              <a:rPr lang="en-IN" dirty="0"/>
              <a:t>();  // Call the abstract method</a:t>
            </a:r>
          </a:p>
          <a:p>
            <a:r>
              <a:rPr lang="en-IN" dirty="0"/>
              <a:t>    </a:t>
            </a:r>
            <a:r>
              <a:rPr lang="en-IN" dirty="0" err="1"/>
              <a:t>myPig.sleep</a:t>
            </a:r>
            <a:r>
              <a:rPr lang="en-IN" dirty="0"/>
              <a:t>();  // Call the regular method</a:t>
            </a:r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653821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417</Words>
  <Application>Microsoft Office PowerPoint</Application>
  <PresentationFormat>On-screen Show (4:3)</PresentationFormat>
  <Paragraphs>78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Training</vt:lpstr>
      <vt:lpstr>.NET/C# Training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2023-11-08T06:35:08Z</dcterms:modified>
</cp:coreProperties>
</file>