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9" r:id="rId2"/>
    <p:sldId id="300" r:id="rId3"/>
    <p:sldId id="356" r:id="rId4"/>
    <p:sldId id="355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8" r:id="rId16"/>
    <p:sldId id="3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300"/>
            <p14:sldId id="356"/>
            <p14:sldId id="355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8"/>
            <p14:sldId id="367"/>
          </p14:sldIdLst>
        </p14:section>
        <p14:section name="Untitled Section" id="{89AD3C0C-2F62-4BA9-8369-461E2D1E55BE}">
          <p14:sldIdLst/>
        </p14:section>
        <p14:section name="Topic 1" id="{6D9936A3-3945-4757-BC8B-B5C252D8E036}">
          <p14:sldIdLst/>
        </p14:section>
        <p14:section name="Sample Slides for Visuals" id="{BAB3A466-96C9-4230-9978-795378D75699}">
          <p14:sldIdLst/>
        </p14:section>
        <p14:section name="Case Study" id="{8C0305C9-B152-4FBA-A789-FE1976D53990}">
          <p14:sldIdLst/>
        </p14:section>
        <p14:section name="Conclusion and Summary" id="{790CEF5B-569A-4C2F-BED5-750B08C0E5AD}">
          <p14:sldIdLst/>
        </p14:section>
        <p14:section name="Appendix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5" autoAdjust="0"/>
    <p:restoredTop sz="83977" autoAdjust="0"/>
  </p:normalViewPr>
  <p:slideViewPr>
    <p:cSldViewPr>
      <p:cViewPr varScale="1">
        <p:scale>
          <a:sx n="61" d="100"/>
          <a:sy n="61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75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473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.NET/C# Training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+mn-lt"/>
              </a:rPr>
              <a:t>Parthiban</a:t>
            </a:r>
            <a:endParaRPr lang="en-US" sz="2400" dirty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09/11/2023</a:t>
            </a:r>
            <a:endParaRPr lang="en-US" sz="2400" dirty="0" smtClean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576" y="188640"/>
            <a:ext cx="4572000" cy="45243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dirty="0" err="1"/>
              <a:t>enum</a:t>
            </a:r>
            <a:r>
              <a:rPr lang="en-IN" dirty="0"/>
              <a:t> Months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January,    // 0</a:t>
            </a:r>
          </a:p>
          <a:p>
            <a:r>
              <a:rPr lang="en-IN" dirty="0"/>
              <a:t>  February,   // 1</a:t>
            </a:r>
          </a:p>
          <a:p>
            <a:r>
              <a:rPr lang="en-IN" dirty="0"/>
              <a:t>  March,      // 2</a:t>
            </a:r>
          </a:p>
          <a:p>
            <a:r>
              <a:rPr lang="en-IN" dirty="0"/>
              <a:t>  April,      // 3</a:t>
            </a:r>
          </a:p>
          <a:p>
            <a:r>
              <a:rPr lang="en-IN" dirty="0"/>
              <a:t>  May,        // 4</a:t>
            </a:r>
          </a:p>
          <a:p>
            <a:r>
              <a:rPr lang="en-IN" dirty="0"/>
              <a:t>  June,       // 5</a:t>
            </a:r>
          </a:p>
          <a:p>
            <a:r>
              <a:rPr lang="en-IN" dirty="0"/>
              <a:t>  July        // 6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myNum</a:t>
            </a:r>
            <a:r>
              <a:rPr lang="en-IN" dirty="0"/>
              <a:t> = (</a:t>
            </a:r>
            <a:r>
              <a:rPr lang="en-IN" dirty="0" err="1"/>
              <a:t>int</a:t>
            </a:r>
            <a:r>
              <a:rPr lang="en-IN" dirty="0"/>
              <a:t>) </a:t>
            </a:r>
            <a:r>
              <a:rPr lang="en-IN" dirty="0" err="1"/>
              <a:t>Months.April</a:t>
            </a:r>
            <a:r>
              <a:rPr lang="en-IN" dirty="0"/>
              <a:t>;</a:t>
            </a:r>
          </a:p>
          <a:p>
            <a:r>
              <a:rPr lang="en-IN" dirty="0"/>
              <a:t>  </a:t>
            </a:r>
            <a:r>
              <a:rPr lang="en-IN" dirty="0" err="1"/>
              <a:t>Console.WriteLine</a:t>
            </a:r>
            <a:r>
              <a:rPr lang="en-IN" dirty="0"/>
              <a:t>(</a:t>
            </a:r>
            <a:r>
              <a:rPr lang="en-IN" dirty="0" err="1"/>
              <a:t>myNum</a:t>
            </a:r>
            <a:r>
              <a:rPr lang="en-IN" dirty="0"/>
              <a:t>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2584596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332656"/>
            <a:ext cx="4572000" cy="4524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dirty="0" err="1"/>
              <a:t>enum</a:t>
            </a:r>
            <a:r>
              <a:rPr lang="en-IN" dirty="0"/>
              <a:t> Months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January,    // 0</a:t>
            </a:r>
          </a:p>
          <a:p>
            <a:r>
              <a:rPr lang="en-IN" dirty="0"/>
              <a:t>  February,   // 1</a:t>
            </a:r>
          </a:p>
          <a:p>
            <a:r>
              <a:rPr lang="en-IN" dirty="0"/>
              <a:t>  March=6,    // 6</a:t>
            </a:r>
          </a:p>
          <a:p>
            <a:r>
              <a:rPr lang="en-IN" dirty="0"/>
              <a:t>  April,      // 7</a:t>
            </a:r>
          </a:p>
          <a:p>
            <a:r>
              <a:rPr lang="en-IN" dirty="0"/>
              <a:t>  May,        // 8</a:t>
            </a:r>
          </a:p>
          <a:p>
            <a:r>
              <a:rPr lang="en-IN" dirty="0"/>
              <a:t>  June,       // 9</a:t>
            </a:r>
          </a:p>
          <a:p>
            <a:r>
              <a:rPr lang="en-IN" dirty="0"/>
              <a:t>  July        // 10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myNum</a:t>
            </a:r>
            <a:r>
              <a:rPr lang="en-IN" dirty="0"/>
              <a:t> = (</a:t>
            </a:r>
            <a:r>
              <a:rPr lang="en-IN" dirty="0" err="1"/>
              <a:t>int</a:t>
            </a:r>
            <a:r>
              <a:rPr lang="en-IN" dirty="0"/>
              <a:t>) </a:t>
            </a:r>
            <a:r>
              <a:rPr lang="en-IN" dirty="0" err="1"/>
              <a:t>Months.April</a:t>
            </a:r>
            <a:r>
              <a:rPr lang="en-IN" dirty="0"/>
              <a:t>;</a:t>
            </a:r>
          </a:p>
          <a:p>
            <a:r>
              <a:rPr lang="en-IN" dirty="0"/>
              <a:t>  </a:t>
            </a:r>
            <a:r>
              <a:rPr lang="en-IN" dirty="0" err="1"/>
              <a:t>Console.WriteLine</a:t>
            </a:r>
            <a:r>
              <a:rPr lang="en-IN" dirty="0"/>
              <a:t>(</a:t>
            </a:r>
            <a:r>
              <a:rPr lang="en-IN" dirty="0" err="1"/>
              <a:t>myNum</a:t>
            </a:r>
            <a:r>
              <a:rPr lang="en-IN" dirty="0"/>
              <a:t>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5484360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5656" y="332656"/>
            <a:ext cx="4572000" cy="452431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dirty="0"/>
              <a:t>static void Main(string[] </a:t>
            </a:r>
            <a:r>
              <a:rPr lang="en-IN" dirty="0" err="1"/>
              <a:t>args</a:t>
            </a:r>
            <a:r>
              <a:rPr lang="en-IN" dirty="0"/>
              <a:t>) 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Level </a:t>
            </a:r>
            <a:r>
              <a:rPr lang="en-IN" dirty="0" err="1"/>
              <a:t>myVar</a:t>
            </a:r>
            <a:r>
              <a:rPr lang="en-IN" dirty="0"/>
              <a:t> = </a:t>
            </a:r>
            <a:r>
              <a:rPr lang="en-IN" dirty="0" err="1"/>
              <a:t>Level.Medium</a:t>
            </a:r>
            <a:r>
              <a:rPr lang="en-IN" dirty="0"/>
              <a:t>;</a:t>
            </a:r>
          </a:p>
          <a:p>
            <a:r>
              <a:rPr lang="en-IN" dirty="0"/>
              <a:t>  switch(</a:t>
            </a:r>
            <a:r>
              <a:rPr lang="en-IN" dirty="0" err="1"/>
              <a:t>myVar</a:t>
            </a:r>
            <a:r>
              <a:rPr lang="en-IN" dirty="0"/>
              <a:t>) </a:t>
            </a:r>
          </a:p>
          <a:p>
            <a:r>
              <a:rPr lang="en-IN" dirty="0"/>
              <a:t>  {</a:t>
            </a:r>
          </a:p>
          <a:p>
            <a:r>
              <a:rPr lang="en-IN" dirty="0"/>
              <a:t>    case </a:t>
            </a:r>
            <a:r>
              <a:rPr lang="en-IN" dirty="0" err="1"/>
              <a:t>Level.Low</a:t>
            </a:r>
            <a:r>
              <a:rPr lang="en-IN" dirty="0"/>
              <a:t>:</a:t>
            </a:r>
          </a:p>
          <a:p>
            <a:r>
              <a:rPr lang="en-IN" dirty="0"/>
              <a:t>      </a:t>
            </a:r>
            <a:r>
              <a:rPr lang="en-IN" dirty="0" err="1"/>
              <a:t>Console.WriteLine</a:t>
            </a:r>
            <a:r>
              <a:rPr lang="en-IN" dirty="0"/>
              <a:t>("Low level");</a:t>
            </a:r>
          </a:p>
          <a:p>
            <a:r>
              <a:rPr lang="en-IN" dirty="0"/>
              <a:t>      break;</a:t>
            </a:r>
          </a:p>
          <a:p>
            <a:r>
              <a:rPr lang="en-IN" dirty="0"/>
              <a:t>    case </a:t>
            </a:r>
            <a:r>
              <a:rPr lang="en-IN" dirty="0" err="1"/>
              <a:t>Level.Medium</a:t>
            </a:r>
            <a:r>
              <a:rPr lang="en-IN" dirty="0"/>
              <a:t>:</a:t>
            </a:r>
          </a:p>
          <a:p>
            <a:r>
              <a:rPr lang="en-IN" dirty="0"/>
              <a:t>       </a:t>
            </a:r>
            <a:r>
              <a:rPr lang="en-IN" dirty="0" err="1"/>
              <a:t>Console.WriteLine</a:t>
            </a:r>
            <a:r>
              <a:rPr lang="en-IN" dirty="0"/>
              <a:t>("Medium level");</a:t>
            </a:r>
          </a:p>
          <a:p>
            <a:r>
              <a:rPr lang="en-IN" dirty="0"/>
              <a:t>      break;</a:t>
            </a:r>
          </a:p>
          <a:p>
            <a:r>
              <a:rPr lang="en-IN" dirty="0"/>
              <a:t>    case </a:t>
            </a:r>
            <a:r>
              <a:rPr lang="en-IN" dirty="0" err="1"/>
              <a:t>Level.High</a:t>
            </a:r>
            <a:r>
              <a:rPr lang="en-IN" dirty="0"/>
              <a:t>:</a:t>
            </a:r>
          </a:p>
          <a:p>
            <a:r>
              <a:rPr lang="en-IN" dirty="0"/>
              <a:t>      </a:t>
            </a:r>
            <a:r>
              <a:rPr lang="en-IN" dirty="0" err="1"/>
              <a:t>Console.WriteLine</a:t>
            </a:r>
            <a:r>
              <a:rPr lang="en-IN" dirty="0"/>
              <a:t>("High level");</a:t>
            </a:r>
          </a:p>
          <a:p>
            <a:r>
              <a:rPr lang="en-IN" dirty="0"/>
              <a:t>      break;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5247028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7824" y="851868"/>
            <a:ext cx="172819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Student Management</a:t>
            </a:r>
            <a:endParaRPr lang="en-IN" dirty="0"/>
          </a:p>
        </p:txBody>
      </p:sp>
      <p:sp>
        <p:nvSpPr>
          <p:cNvPr id="5" name="Smiley Face 4"/>
          <p:cNvSpPr/>
          <p:nvPr/>
        </p:nvSpPr>
        <p:spPr>
          <a:xfrm>
            <a:off x="1009493" y="1250758"/>
            <a:ext cx="648072" cy="54006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918673" y="2276872"/>
            <a:ext cx="223224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Student Marks </a:t>
            </a:r>
          </a:p>
          <a:p>
            <a:pPr algn="ctr"/>
            <a:r>
              <a:rPr lang="en-GB" dirty="0" smtClean="0"/>
              <a:t>Mark1,M2,M3,M4 ,M5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336665" y="2276872"/>
            <a:ext cx="223224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Student Name , Id, Email,… </a:t>
            </a:r>
            <a:endParaRPr lang="en-IN" dirty="0"/>
          </a:p>
        </p:txBody>
      </p:sp>
      <p:sp>
        <p:nvSpPr>
          <p:cNvPr id="9" name="Smiley Face 8"/>
          <p:cNvSpPr/>
          <p:nvPr/>
        </p:nvSpPr>
        <p:spPr>
          <a:xfrm>
            <a:off x="1097991" y="2546902"/>
            <a:ext cx="648072" cy="54006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/>
          <p:cNvCxnSpPr>
            <a:stCxn id="9" idx="6"/>
            <a:endCxn id="6" idx="1"/>
          </p:cNvCxnSpPr>
          <p:nvPr/>
        </p:nvCxnSpPr>
        <p:spPr>
          <a:xfrm>
            <a:off x="1746063" y="2816932"/>
            <a:ext cx="11726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150921" y="2816932"/>
            <a:ext cx="11726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588224" y="3501008"/>
            <a:ext cx="64807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383144" y="3429000"/>
            <a:ext cx="250718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Abstract Student {Common Properties }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1657565" y="5355649"/>
            <a:ext cx="2039703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StudentType1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4405078" y="5355649"/>
            <a:ext cx="2039703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StudentType2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6804248" y="5355649"/>
            <a:ext cx="203970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StudentType3</a:t>
            </a:r>
            <a:endParaRPr lang="en-IN" dirty="0"/>
          </a:p>
        </p:txBody>
      </p:sp>
      <p:cxnSp>
        <p:nvCxnSpPr>
          <p:cNvPr id="21" name="Straight Arrow Connector 20"/>
          <p:cNvCxnSpPr>
            <a:stCxn id="15" idx="1"/>
          </p:cNvCxnSpPr>
          <p:nvPr/>
        </p:nvCxnSpPr>
        <p:spPr>
          <a:xfrm flipH="1">
            <a:off x="2965890" y="4221088"/>
            <a:ext cx="1417254" cy="1062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822697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/>
          <p:cNvSpPr/>
          <p:nvPr/>
        </p:nvSpPr>
        <p:spPr>
          <a:xfrm>
            <a:off x="827584" y="771435"/>
            <a:ext cx="1656184" cy="117728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Developer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635896" y="639995"/>
            <a:ext cx="2664296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Student management </a:t>
            </a:r>
          </a:p>
          <a:p>
            <a:pPr algn="ctr"/>
            <a:r>
              <a:rPr lang="en-GB" dirty="0" smtClean="0"/>
              <a:t>Source  Code…VS 2022</a:t>
            </a:r>
            <a:endParaRPr lang="en-IN" dirty="0"/>
          </a:p>
        </p:txBody>
      </p:sp>
      <p:cxnSp>
        <p:nvCxnSpPr>
          <p:cNvPr id="7" name="Straight Arrow Connector 6"/>
          <p:cNvCxnSpPr>
            <a:stCxn id="4" idx="6"/>
            <a:endCxn id="5" idx="1"/>
          </p:cNvCxnSpPr>
          <p:nvPr/>
        </p:nvCxnSpPr>
        <p:spPr>
          <a:xfrm>
            <a:off x="2483768" y="1360075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915112" y="4077072"/>
            <a:ext cx="2664296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Student management Software </a:t>
            </a:r>
          </a:p>
        </p:txBody>
      </p:sp>
      <p:sp>
        <p:nvSpPr>
          <p:cNvPr id="11" name="Smiley Face 10"/>
          <p:cNvSpPr/>
          <p:nvPr/>
        </p:nvSpPr>
        <p:spPr>
          <a:xfrm>
            <a:off x="1043608" y="4149080"/>
            <a:ext cx="936104" cy="64807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Smiley Face 11"/>
          <p:cNvSpPr/>
          <p:nvPr/>
        </p:nvSpPr>
        <p:spPr>
          <a:xfrm>
            <a:off x="1033851" y="5085184"/>
            <a:ext cx="936104" cy="64807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33851" y="3501008"/>
            <a:ext cx="1665941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End User</a:t>
            </a:r>
            <a:endParaRPr lang="en-IN" dirty="0"/>
          </a:p>
        </p:txBody>
      </p:sp>
      <p:cxnSp>
        <p:nvCxnSpPr>
          <p:cNvPr id="15" name="Straight Arrow Connector 14"/>
          <p:cNvCxnSpPr>
            <a:stCxn id="11" idx="6"/>
          </p:cNvCxnSpPr>
          <p:nvPr/>
        </p:nvCxnSpPr>
        <p:spPr>
          <a:xfrm>
            <a:off x="1979712" y="4473116"/>
            <a:ext cx="1656184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6"/>
          </p:cNvCxnSpPr>
          <p:nvPr/>
        </p:nvCxnSpPr>
        <p:spPr>
          <a:xfrm flipV="1">
            <a:off x="1969955" y="5085184"/>
            <a:ext cx="1809957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444208" y="980728"/>
            <a:ext cx="86409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308304" y="639995"/>
            <a:ext cx="1835696" cy="1060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Publish/Deploy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7308304" y="2816932"/>
            <a:ext cx="1512168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.EXE/DLL</a:t>
            </a:r>
            <a:endParaRPr lang="en-IN" dirty="0"/>
          </a:p>
        </p:txBody>
      </p:sp>
      <p:cxnSp>
        <p:nvCxnSpPr>
          <p:cNvPr id="23" name="Straight Arrow Connector 22"/>
          <p:cNvCxnSpPr>
            <a:stCxn id="20" idx="2"/>
          </p:cNvCxnSpPr>
          <p:nvPr/>
        </p:nvCxnSpPr>
        <p:spPr>
          <a:xfrm>
            <a:off x="8226152" y="1700808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2"/>
          </p:cNvCxnSpPr>
          <p:nvPr/>
        </p:nvCxnSpPr>
        <p:spPr>
          <a:xfrm flipH="1">
            <a:off x="6876256" y="3681028"/>
            <a:ext cx="118813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843438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/>
          <p:cNvSpPr/>
          <p:nvPr/>
        </p:nvSpPr>
        <p:spPr>
          <a:xfrm>
            <a:off x="827584" y="771435"/>
            <a:ext cx="1656184" cy="117728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Developer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744384" y="636515"/>
            <a:ext cx="2664296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Student management </a:t>
            </a:r>
          </a:p>
          <a:p>
            <a:pPr algn="ctr"/>
            <a:r>
              <a:rPr lang="en-GB" dirty="0" smtClean="0"/>
              <a:t>Source  Code Repos</a:t>
            </a:r>
            <a:endParaRPr lang="en-IN" dirty="0"/>
          </a:p>
        </p:txBody>
      </p:sp>
      <p:cxnSp>
        <p:nvCxnSpPr>
          <p:cNvPr id="7" name="Straight Arrow Connector 6"/>
          <p:cNvCxnSpPr>
            <a:stCxn id="4" idx="6"/>
            <a:endCxn id="5" idx="1"/>
          </p:cNvCxnSpPr>
          <p:nvPr/>
        </p:nvCxnSpPr>
        <p:spPr>
          <a:xfrm flipV="1">
            <a:off x="2483768" y="1356595"/>
            <a:ext cx="1260616" cy="3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miley Face 10"/>
          <p:cNvSpPr/>
          <p:nvPr/>
        </p:nvSpPr>
        <p:spPr>
          <a:xfrm>
            <a:off x="855938" y="2600908"/>
            <a:ext cx="936104" cy="64807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Smiley Face 11"/>
          <p:cNvSpPr/>
          <p:nvPr/>
        </p:nvSpPr>
        <p:spPr>
          <a:xfrm>
            <a:off x="1108700" y="3753036"/>
            <a:ext cx="936104" cy="64807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Arrow Connector 14"/>
          <p:cNvCxnSpPr>
            <a:stCxn id="11" idx="6"/>
          </p:cNvCxnSpPr>
          <p:nvPr/>
        </p:nvCxnSpPr>
        <p:spPr>
          <a:xfrm flipV="1">
            <a:off x="1792042" y="1844824"/>
            <a:ext cx="2062719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6"/>
          </p:cNvCxnSpPr>
          <p:nvPr/>
        </p:nvCxnSpPr>
        <p:spPr>
          <a:xfrm flipV="1">
            <a:off x="2044804" y="2076675"/>
            <a:ext cx="2167156" cy="20003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518503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756164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226828"/>
            <a:ext cx="365693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Abstraction </a:t>
            </a:r>
            <a:r>
              <a:rPr lang="en-GB" sz="2800" dirty="0" err="1" smtClean="0"/>
              <a:t>c#</a:t>
            </a:r>
            <a:endParaRPr lang="en-IN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1403648" y="1412776"/>
            <a:ext cx="457200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GB" dirty="0"/>
              <a:t>The process of representing the essential features without including the background details is called </a:t>
            </a:r>
            <a:r>
              <a:rPr lang="en-GB" dirty="0" smtClean="0"/>
              <a:t>Abstraction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286000" y="2690336"/>
            <a:ext cx="45720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dirty="0" err="1"/>
              <a:t>ValidateCard</a:t>
            </a:r>
            <a:endParaRPr lang="en-GB" dirty="0"/>
          </a:p>
          <a:p>
            <a:r>
              <a:rPr lang="en-GB" dirty="0" err="1"/>
              <a:t>WithdrawMoney</a:t>
            </a:r>
            <a:endParaRPr lang="en-GB" dirty="0"/>
          </a:p>
          <a:p>
            <a:r>
              <a:rPr lang="en-GB" dirty="0" err="1"/>
              <a:t>CheckBalanace</a:t>
            </a:r>
            <a:endParaRPr lang="en-GB" dirty="0"/>
          </a:p>
          <a:p>
            <a:r>
              <a:rPr lang="en-GB" dirty="0" err="1"/>
              <a:t>BankTransfer</a:t>
            </a:r>
            <a:endParaRPr lang="en-GB" dirty="0"/>
          </a:p>
          <a:p>
            <a:r>
              <a:rPr lang="en-GB" dirty="0" err="1"/>
              <a:t>MiniStatement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043608" y="4653136"/>
            <a:ext cx="264604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 </a:t>
            </a:r>
            <a:r>
              <a:rPr lang="en-IN" b="1" dirty="0"/>
              <a:t>abstract classes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684789" y="4665843"/>
            <a:ext cx="2808312" cy="12241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Interface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08540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3568" y="0"/>
            <a:ext cx="45720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dirty="0"/>
              <a:t> abstract class </a:t>
            </a:r>
            <a:r>
              <a:rPr lang="en-GB" dirty="0" err="1" smtClean="0"/>
              <a:t>AbstractClassName</a:t>
            </a:r>
            <a:endParaRPr lang="en-GB" dirty="0"/>
          </a:p>
          <a:p>
            <a:r>
              <a:rPr lang="en-GB" dirty="0"/>
              <a:t>    {</a:t>
            </a:r>
          </a:p>
          <a:p>
            <a:r>
              <a:rPr lang="en-GB" dirty="0"/>
              <a:t>        public </a:t>
            </a:r>
            <a:r>
              <a:rPr lang="en-GB" dirty="0" smtClean="0"/>
              <a:t> abstract </a:t>
            </a:r>
            <a:r>
              <a:rPr lang="en-GB" dirty="0"/>
              <a:t>void </a:t>
            </a:r>
            <a:r>
              <a:rPr lang="en-GB" dirty="0" smtClean="0"/>
              <a:t>MethodName1();</a:t>
            </a:r>
            <a:endParaRPr lang="en-GB" dirty="0"/>
          </a:p>
          <a:p>
            <a:r>
              <a:rPr lang="en-GB" dirty="0"/>
              <a:t>        public </a:t>
            </a:r>
            <a:r>
              <a:rPr lang="en-GB" dirty="0" smtClean="0"/>
              <a:t> void MethodName2()</a:t>
            </a:r>
            <a:endParaRPr lang="en-GB" dirty="0"/>
          </a:p>
          <a:p>
            <a:r>
              <a:rPr lang="en-GB" dirty="0"/>
              <a:t>        {</a:t>
            </a:r>
          </a:p>
          <a:p>
            <a:r>
              <a:rPr lang="en-GB" dirty="0" smtClean="0"/>
              <a:t>}</a:t>
            </a:r>
            <a:endParaRPr lang="en-GB" dirty="0"/>
          </a:p>
          <a:p>
            <a:r>
              <a:rPr lang="en-GB" dirty="0"/>
              <a:t>    }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211960" y="2031325"/>
            <a:ext cx="4572000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dirty="0"/>
              <a:t>class </a:t>
            </a:r>
            <a:r>
              <a:rPr lang="en-GB" dirty="0" smtClean="0"/>
              <a:t>Class2 </a:t>
            </a:r>
            <a:r>
              <a:rPr lang="en-GB" dirty="0"/>
              <a:t>: </a:t>
            </a:r>
            <a:r>
              <a:rPr lang="en-GB" dirty="0" err="1"/>
              <a:t>AbstractClassName</a:t>
            </a:r>
            <a:endParaRPr lang="en-GB" dirty="0"/>
          </a:p>
          <a:p>
            <a:r>
              <a:rPr lang="en-GB" dirty="0"/>
              <a:t>    {</a:t>
            </a:r>
          </a:p>
          <a:p>
            <a:r>
              <a:rPr lang="en-GB" dirty="0"/>
              <a:t>        public override void MethodName1</a:t>
            </a:r>
            <a:r>
              <a:rPr lang="en-GB" dirty="0" smtClean="0"/>
              <a:t>()</a:t>
            </a:r>
            <a:endParaRPr lang="en-GB" dirty="0"/>
          </a:p>
          <a:p>
            <a:r>
              <a:rPr lang="en-GB" dirty="0"/>
              <a:t>        {</a:t>
            </a:r>
          </a:p>
          <a:p>
            <a:r>
              <a:rPr lang="en-GB" dirty="0" smtClean="0"/>
              <a:t>	}</a:t>
            </a:r>
            <a:endParaRPr lang="en-GB" dirty="0"/>
          </a:p>
          <a:p>
            <a:r>
              <a:rPr lang="en-GB" dirty="0"/>
              <a:t>    }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043608" y="4077072"/>
            <a:ext cx="457200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dirty="0"/>
              <a:t>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</a:t>
            </a:r>
            <a:r>
              <a:rPr lang="en-GB" dirty="0"/>
              <a:t>Class2 </a:t>
            </a:r>
            <a:r>
              <a:rPr lang="en-GB" dirty="0" smtClean="0"/>
              <a:t> </a:t>
            </a:r>
            <a:r>
              <a:rPr lang="en-IN" dirty="0" err="1" smtClean="0"/>
              <a:t>obj</a:t>
            </a:r>
            <a:r>
              <a:rPr lang="en-IN" dirty="0" smtClean="0"/>
              <a:t>= </a:t>
            </a:r>
            <a:r>
              <a:rPr lang="en-IN" dirty="0"/>
              <a:t>new </a:t>
            </a:r>
            <a:r>
              <a:rPr lang="en-GB" dirty="0"/>
              <a:t>Class2 </a:t>
            </a:r>
            <a:r>
              <a:rPr lang="en-IN" dirty="0" smtClean="0"/>
              <a:t>();</a:t>
            </a:r>
            <a:endParaRPr lang="en-IN" dirty="0"/>
          </a:p>
          <a:p>
            <a:r>
              <a:rPr lang="en-IN" dirty="0" smtClean="0"/>
              <a:t>Obj.</a:t>
            </a:r>
            <a:r>
              <a:rPr lang="en-GB" dirty="0"/>
              <a:t> </a:t>
            </a:r>
            <a:r>
              <a:rPr lang="en-GB" dirty="0" smtClean="0"/>
              <a:t>MethodName1();</a:t>
            </a:r>
          </a:p>
          <a:p>
            <a:r>
              <a:rPr lang="en-IN" dirty="0" smtClean="0"/>
              <a:t>Obj</a:t>
            </a:r>
            <a:r>
              <a:rPr lang="en-IN" dirty="0"/>
              <a:t>.</a:t>
            </a:r>
            <a:r>
              <a:rPr lang="en-GB" dirty="0"/>
              <a:t> </a:t>
            </a:r>
            <a:r>
              <a:rPr lang="en-GB" dirty="0" smtClean="0"/>
              <a:t>MethodName2();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612865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404664"/>
            <a:ext cx="3816424" cy="23083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abstract class Animal 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public abstract void </a:t>
            </a:r>
            <a:r>
              <a:rPr lang="en-IN" dirty="0" err="1"/>
              <a:t>animalSound</a:t>
            </a:r>
            <a:r>
              <a:rPr lang="en-IN" dirty="0"/>
              <a:t>();</a:t>
            </a:r>
          </a:p>
          <a:p>
            <a:r>
              <a:rPr lang="en-IN" dirty="0"/>
              <a:t>  public void sleep() </a:t>
            </a:r>
          </a:p>
          <a:p>
            <a:r>
              <a:rPr lang="en-IN" dirty="0"/>
              <a:t>  {</a:t>
            </a:r>
          </a:p>
          <a:p>
            <a:r>
              <a:rPr lang="en-IN" dirty="0"/>
              <a:t>    </a:t>
            </a:r>
            <a:r>
              <a:rPr lang="en-IN" dirty="0" err="1"/>
              <a:t>Console.WriteLine</a:t>
            </a:r>
            <a:r>
              <a:rPr lang="en-IN" dirty="0"/>
              <a:t>("</a:t>
            </a:r>
            <a:r>
              <a:rPr lang="en-IN" dirty="0" err="1"/>
              <a:t>Zzz</a:t>
            </a:r>
            <a:r>
              <a:rPr lang="en-IN" dirty="0"/>
              <a:t>");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004048" y="399409"/>
            <a:ext cx="4139952" cy="31393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// Derived class (inherit from Animal)</a:t>
            </a:r>
          </a:p>
          <a:p>
            <a:r>
              <a:rPr lang="en-GB" dirty="0"/>
              <a:t>class Pig : Animal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public override void </a:t>
            </a:r>
            <a:r>
              <a:rPr lang="en-GB" dirty="0" err="1"/>
              <a:t>animalSound</a:t>
            </a:r>
            <a:r>
              <a:rPr lang="en-GB" dirty="0"/>
              <a:t>()</a:t>
            </a:r>
          </a:p>
          <a:p>
            <a:r>
              <a:rPr lang="en-GB" dirty="0"/>
              <a:t>  {</a:t>
            </a:r>
          </a:p>
          <a:p>
            <a:r>
              <a:rPr lang="en-GB" dirty="0"/>
              <a:t>    // The body of </a:t>
            </a:r>
            <a:r>
              <a:rPr lang="en-GB" dirty="0" err="1"/>
              <a:t>animalSound</a:t>
            </a:r>
            <a:r>
              <a:rPr lang="en-GB" dirty="0"/>
              <a:t>() is provided here</a:t>
            </a:r>
          </a:p>
          <a:p>
            <a:r>
              <a:rPr lang="en-GB" dirty="0"/>
              <a:t>    </a:t>
            </a:r>
            <a:r>
              <a:rPr lang="en-GB" dirty="0" err="1"/>
              <a:t>Console.WriteLine</a:t>
            </a:r>
            <a:r>
              <a:rPr lang="en-GB" dirty="0"/>
              <a:t>("The pig says: wee wee");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}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27584" y="3789040"/>
            <a:ext cx="4572000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dirty="0"/>
              <a:t> 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r>
              <a:rPr lang="en-IN" dirty="0"/>
              <a:t>  {</a:t>
            </a:r>
          </a:p>
          <a:p>
            <a:r>
              <a:rPr lang="en-IN" dirty="0"/>
              <a:t>    Pig </a:t>
            </a:r>
            <a:r>
              <a:rPr lang="en-IN" dirty="0" err="1"/>
              <a:t>myPig</a:t>
            </a:r>
            <a:r>
              <a:rPr lang="en-IN" dirty="0"/>
              <a:t> = new Pig(); // Create a Pig object</a:t>
            </a:r>
          </a:p>
          <a:p>
            <a:r>
              <a:rPr lang="en-IN" dirty="0"/>
              <a:t>    </a:t>
            </a:r>
            <a:r>
              <a:rPr lang="en-IN" dirty="0" err="1"/>
              <a:t>myPig.animalSound</a:t>
            </a:r>
            <a:r>
              <a:rPr lang="en-IN" dirty="0"/>
              <a:t>();  // Call the abstract method</a:t>
            </a:r>
          </a:p>
          <a:p>
            <a:r>
              <a:rPr lang="en-IN" dirty="0"/>
              <a:t>    </a:t>
            </a:r>
            <a:r>
              <a:rPr lang="en-IN" dirty="0" err="1"/>
              <a:t>myPig.sleep</a:t>
            </a:r>
            <a:r>
              <a:rPr lang="en-IN" dirty="0"/>
              <a:t>();  // Call the regular method</a:t>
            </a:r>
          </a:p>
          <a:p>
            <a:r>
              <a:rPr lang="en-IN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6653821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3688" y="1196752"/>
            <a:ext cx="4572000" cy="20313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dirty="0"/>
              <a:t>interface  &lt;</a:t>
            </a:r>
            <a:r>
              <a:rPr lang="en-GB" dirty="0" err="1"/>
              <a:t>interface_name</a:t>
            </a:r>
            <a:r>
              <a:rPr lang="en-GB" dirty="0"/>
              <a:t> &gt;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// declare Events</a:t>
            </a:r>
          </a:p>
          <a:p>
            <a:r>
              <a:rPr lang="en-GB" dirty="0"/>
              <a:t>    // declare indexers</a:t>
            </a:r>
          </a:p>
          <a:p>
            <a:r>
              <a:rPr lang="en-GB" dirty="0"/>
              <a:t>    // declare methods </a:t>
            </a:r>
          </a:p>
          <a:p>
            <a:r>
              <a:rPr lang="en-GB" dirty="0"/>
              <a:t>    // declare properties</a:t>
            </a:r>
          </a:p>
          <a:p>
            <a:r>
              <a:rPr lang="en-GB" dirty="0"/>
              <a:t>}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27584" y="116632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INTERFACE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763688" y="3759423"/>
            <a:ext cx="457200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dirty="0"/>
              <a:t>Implementing Interface:</a:t>
            </a:r>
          </a:p>
          <a:p>
            <a:endParaRPr lang="en-GB" dirty="0"/>
          </a:p>
          <a:p>
            <a:r>
              <a:rPr lang="en-GB" dirty="0"/>
              <a:t>class </a:t>
            </a:r>
            <a:r>
              <a:rPr lang="en-GB" dirty="0" err="1"/>
              <a:t>class_name</a:t>
            </a:r>
            <a:r>
              <a:rPr lang="en-GB" dirty="0"/>
              <a:t> : </a:t>
            </a:r>
            <a:r>
              <a:rPr lang="en-GB" dirty="0" err="1"/>
              <a:t>interface_name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2576049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889844"/>
            <a:ext cx="5742384" cy="4801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interface inter1 </a:t>
            </a:r>
          </a:p>
          <a:p>
            <a:r>
              <a:rPr lang="en-IN" dirty="0"/>
              <a:t>{ </a:t>
            </a:r>
          </a:p>
          <a:p>
            <a:r>
              <a:rPr lang="en-IN" dirty="0"/>
              <a:t>    // method having only declaration  </a:t>
            </a:r>
          </a:p>
          <a:p>
            <a:r>
              <a:rPr lang="en-IN" dirty="0"/>
              <a:t>    // not definition </a:t>
            </a:r>
          </a:p>
          <a:p>
            <a:r>
              <a:rPr lang="en-IN" dirty="0"/>
              <a:t>    void display(); </a:t>
            </a:r>
          </a:p>
          <a:p>
            <a:r>
              <a:rPr lang="en-IN" dirty="0"/>
              <a:t>} 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// A class that implements interface. </a:t>
            </a:r>
          </a:p>
          <a:p>
            <a:r>
              <a:rPr lang="en-IN" dirty="0"/>
              <a:t>class </a:t>
            </a:r>
            <a:r>
              <a:rPr lang="en-IN" dirty="0" err="1"/>
              <a:t>testClass</a:t>
            </a:r>
            <a:r>
              <a:rPr lang="en-IN" dirty="0"/>
              <a:t> : inter1 </a:t>
            </a:r>
          </a:p>
          <a:p>
            <a:r>
              <a:rPr lang="en-IN" dirty="0"/>
              <a:t>{ 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// providing the body part of function </a:t>
            </a:r>
          </a:p>
          <a:p>
            <a:r>
              <a:rPr lang="en-IN" dirty="0"/>
              <a:t>    public void display() </a:t>
            </a:r>
          </a:p>
          <a:p>
            <a:r>
              <a:rPr lang="en-IN" dirty="0"/>
              <a:t>    { </a:t>
            </a:r>
          </a:p>
          <a:p>
            <a:r>
              <a:rPr lang="en-IN" dirty="0"/>
              <a:t>        </a:t>
            </a:r>
            <a:r>
              <a:rPr lang="en-IN" dirty="0" err="1"/>
              <a:t>Console.WriteLine</a:t>
            </a:r>
            <a:r>
              <a:rPr lang="en-IN" dirty="0"/>
              <a:t>("</a:t>
            </a:r>
            <a:r>
              <a:rPr lang="en-IN" dirty="0" err="1"/>
              <a:t>Sudo</a:t>
            </a:r>
            <a:r>
              <a:rPr lang="en-IN" dirty="0"/>
              <a:t> Placement </a:t>
            </a:r>
            <a:r>
              <a:rPr lang="en-IN" dirty="0" err="1"/>
              <a:t>GeeksforGeeks</a:t>
            </a:r>
            <a:r>
              <a:rPr lang="en-IN" dirty="0"/>
              <a:t>"); </a:t>
            </a:r>
          </a:p>
          <a:p>
            <a:r>
              <a:rPr lang="en-IN" dirty="0"/>
              <a:t>    } 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3826020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720" y="332656"/>
            <a:ext cx="195649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IN" dirty="0"/>
              <a:t>Multiple Interfaces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743969" y="836712"/>
            <a:ext cx="4572000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dirty="0"/>
              <a:t>interface </a:t>
            </a:r>
            <a:r>
              <a:rPr lang="en-IN" dirty="0" err="1"/>
              <a:t>IFirstInterface</a:t>
            </a:r>
            <a:r>
              <a:rPr lang="en-IN" dirty="0"/>
              <a:t> 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void </a:t>
            </a:r>
            <a:r>
              <a:rPr lang="en-IN" dirty="0" err="1"/>
              <a:t>myMethod</a:t>
            </a:r>
            <a:r>
              <a:rPr lang="en-IN" dirty="0"/>
              <a:t>(); // interface method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interface </a:t>
            </a:r>
            <a:r>
              <a:rPr lang="en-IN" dirty="0" err="1"/>
              <a:t>ISecondInterface</a:t>
            </a:r>
            <a:r>
              <a:rPr lang="en-IN" dirty="0"/>
              <a:t> 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void </a:t>
            </a:r>
            <a:r>
              <a:rPr lang="en-IN" dirty="0" err="1"/>
              <a:t>myOtherMethod</a:t>
            </a:r>
            <a:r>
              <a:rPr lang="en-IN" dirty="0"/>
              <a:t>(); // interface method</a:t>
            </a:r>
          </a:p>
          <a:p>
            <a:r>
              <a:rPr lang="en-IN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3635896" y="3422035"/>
            <a:ext cx="4572000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DemoClass</a:t>
            </a:r>
            <a:r>
              <a:rPr lang="en-IN" dirty="0"/>
              <a:t> : </a:t>
            </a:r>
            <a:r>
              <a:rPr lang="en-IN" dirty="0" err="1"/>
              <a:t>IFirstInterface</a:t>
            </a:r>
            <a:r>
              <a:rPr lang="en-IN" dirty="0"/>
              <a:t>, </a:t>
            </a:r>
            <a:r>
              <a:rPr lang="en-IN" dirty="0" err="1"/>
              <a:t>ISecondInterface</a:t>
            </a:r>
            <a:r>
              <a:rPr lang="en-IN" dirty="0"/>
              <a:t> 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public void </a:t>
            </a:r>
            <a:r>
              <a:rPr lang="en-IN" dirty="0" err="1"/>
              <a:t>myMethod</a:t>
            </a:r>
            <a:r>
              <a:rPr lang="en-IN" dirty="0"/>
              <a:t>() </a:t>
            </a:r>
          </a:p>
          <a:p>
            <a:r>
              <a:rPr lang="en-IN" dirty="0"/>
              <a:t>  {</a:t>
            </a:r>
          </a:p>
          <a:p>
            <a:r>
              <a:rPr lang="en-IN" dirty="0"/>
              <a:t>    </a:t>
            </a:r>
            <a:r>
              <a:rPr lang="en-IN" dirty="0" err="1"/>
              <a:t>Console.WriteLine</a:t>
            </a:r>
            <a:r>
              <a:rPr lang="en-IN" dirty="0"/>
              <a:t>("Some text..");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  public void </a:t>
            </a:r>
            <a:r>
              <a:rPr lang="en-IN" dirty="0" err="1"/>
              <a:t>myOtherMethod</a:t>
            </a:r>
            <a:r>
              <a:rPr lang="en-IN" dirty="0"/>
              <a:t>() </a:t>
            </a:r>
          </a:p>
          <a:p>
            <a:r>
              <a:rPr lang="en-IN" dirty="0"/>
              <a:t>  {</a:t>
            </a:r>
          </a:p>
          <a:p>
            <a:r>
              <a:rPr lang="en-IN" dirty="0"/>
              <a:t>    </a:t>
            </a:r>
            <a:r>
              <a:rPr lang="en-IN" dirty="0" err="1"/>
              <a:t>Console.WriteLine</a:t>
            </a:r>
            <a:r>
              <a:rPr lang="en-IN" dirty="0"/>
              <a:t>("Some other text...");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8060676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624" y="476672"/>
            <a:ext cx="45720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dirty="0" err="1"/>
              <a:t>DemoClass</a:t>
            </a:r>
            <a:r>
              <a:rPr lang="en-GB" dirty="0"/>
              <a:t> </a:t>
            </a:r>
            <a:r>
              <a:rPr lang="en-GB" dirty="0" err="1"/>
              <a:t>myObj</a:t>
            </a:r>
            <a:r>
              <a:rPr lang="en-GB" dirty="0"/>
              <a:t> = new </a:t>
            </a:r>
            <a:r>
              <a:rPr lang="en-GB" dirty="0" err="1"/>
              <a:t>DemoClass</a:t>
            </a:r>
            <a:r>
              <a:rPr lang="en-GB" dirty="0"/>
              <a:t>();</a:t>
            </a:r>
          </a:p>
          <a:p>
            <a:r>
              <a:rPr lang="en-GB" dirty="0"/>
              <a:t>    </a:t>
            </a:r>
            <a:r>
              <a:rPr lang="en-GB" dirty="0" err="1"/>
              <a:t>myObj.myMethod</a:t>
            </a:r>
            <a:r>
              <a:rPr lang="en-GB" dirty="0"/>
              <a:t>();</a:t>
            </a:r>
          </a:p>
          <a:p>
            <a:r>
              <a:rPr lang="en-GB" dirty="0"/>
              <a:t>    </a:t>
            </a:r>
            <a:r>
              <a:rPr lang="en-GB" dirty="0" err="1"/>
              <a:t>myObj.myOtherMethod</a:t>
            </a:r>
            <a:r>
              <a:rPr lang="en-GB" dirty="0"/>
              <a:t>();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452468" y="2060848"/>
            <a:ext cx="101662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IN" dirty="0"/>
              <a:t>C# </a:t>
            </a:r>
            <a:r>
              <a:rPr lang="en-IN" dirty="0" err="1"/>
              <a:t>Enum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971600" y="2780928"/>
            <a:ext cx="45720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dirty="0"/>
              <a:t>An </a:t>
            </a:r>
            <a:r>
              <a:rPr lang="en-GB" dirty="0" err="1"/>
              <a:t>enum</a:t>
            </a:r>
            <a:r>
              <a:rPr lang="en-GB" dirty="0"/>
              <a:t> is a special "class" that represents a group of constants (unchangeable/read-only variables).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971600" y="3861048"/>
            <a:ext cx="4572000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dirty="0" err="1"/>
              <a:t>enum</a:t>
            </a:r>
            <a:r>
              <a:rPr lang="en-GB" dirty="0"/>
              <a:t> Level 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Low,</a:t>
            </a:r>
          </a:p>
          <a:p>
            <a:r>
              <a:rPr lang="en-GB" dirty="0"/>
              <a:t>  Medium,</a:t>
            </a:r>
          </a:p>
          <a:p>
            <a:r>
              <a:rPr lang="en-GB" dirty="0"/>
              <a:t>  High</a:t>
            </a:r>
          </a:p>
          <a:p>
            <a:r>
              <a:rPr lang="en-GB" dirty="0"/>
              <a:t>}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835696" y="5949280"/>
            <a:ext cx="4572000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dirty="0"/>
              <a:t>Level </a:t>
            </a:r>
            <a:r>
              <a:rPr lang="en-IN" dirty="0" err="1"/>
              <a:t>myVar</a:t>
            </a:r>
            <a:r>
              <a:rPr lang="en-IN" dirty="0"/>
              <a:t> = </a:t>
            </a:r>
            <a:r>
              <a:rPr lang="en-IN" dirty="0" err="1"/>
              <a:t>Level.Medium</a:t>
            </a:r>
            <a:r>
              <a:rPr lang="en-IN" dirty="0"/>
              <a:t>;</a:t>
            </a:r>
          </a:p>
          <a:p>
            <a:r>
              <a:rPr lang="en-IN" dirty="0" err="1"/>
              <a:t>Console.WriteLine</a:t>
            </a:r>
            <a:r>
              <a:rPr lang="en-IN" dirty="0"/>
              <a:t>(</a:t>
            </a:r>
            <a:r>
              <a:rPr lang="en-IN" dirty="0" err="1"/>
              <a:t>myVar</a:t>
            </a:r>
            <a:r>
              <a:rPr lang="en-I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50475289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2" y="620688"/>
            <a:ext cx="457200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dirty="0"/>
              <a:t>class Program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</a:t>
            </a:r>
            <a:r>
              <a:rPr lang="en-IN" dirty="0" err="1"/>
              <a:t>enum</a:t>
            </a:r>
            <a:r>
              <a:rPr lang="en-IN" dirty="0"/>
              <a:t> Level</a:t>
            </a:r>
          </a:p>
          <a:p>
            <a:r>
              <a:rPr lang="en-IN" dirty="0"/>
              <a:t>  {</a:t>
            </a:r>
          </a:p>
          <a:p>
            <a:r>
              <a:rPr lang="en-IN" dirty="0"/>
              <a:t>    Low,</a:t>
            </a:r>
          </a:p>
          <a:p>
            <a:r>
              <a:rPr lang="en-IN" dirty="0"/>
              <a:t>    Medium,</a:t>
            </a:r>
          </a:p>
          <a:p>
            <a:r>
              <a:rPr lang="en-IN" dirty="0"/>
              <a:t>    High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  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r>
              <a:rPr lang="en-IN" dirty="0"/>
              <a:t>  {</a:t>
            </a:r>
          </a:p>
          <a:p>
            <a:r>
              <a:rPr lang="en-IN" dirty="0"/>
              <a:t>    Level </a:t>
            </a:r>
            <a:r>
              <a:rPr lang="en-IN" dirty="0" err="1"/>
              <a:t>myVar</a:t>
            </a:r>
            <a:r>
              <a:rPr lang="en-IN" dirty="0"/>
              <a:t> = </a:t>
            </a:r>
            <a:r>
              <a:rPr lang="en-IN" dirty="0" err="1"/>
              <a:t>Level.Medium</a:t>
            </a:r>
            <a:r>
              <a:rPr lang="en-IN" dirty="0"/>
              <a:t>;</a:t>
            </a:r>
          </a:p>
          <a:p>
            <a:r>
              <a:rPr lang="en-IN" dirty="0"/>
              <a:t>    </a:t>
            </a:r>
            <a:r>
              <a:rPr lang="en-IN" dirty="0" err="1"/>
              <a:t>Console.WriteLine</a:t>
            </a:r>
            <a:r>
              <a:rPr lang="en-IN" dirty="0"/>
              <a:t>(</a:t>
            </a:r>
            <a:r>
              <a:rPr lang="en-IN" dirty="0" err="1"/>
              <a:t>myVar</a:t>
            </a:r>
            <a:r>
              <a:rPr lang="en-IN" dirty="0"/>
              <a:t>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8869996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877</Words>
  <Application>Microsoft Office PowerPoint</Application>
  <PresentationFormat>On-screen Show (4:3)</PresentationFormat>
  <Paragraphs>220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Training</vt:lpstr>
      <vt:lpstr>.NET/C# Training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2023-10-24T18:28:21Z</dcterms:created>
  <dcterms:modified xsi:type="dcterms:W3CDTF">2023-11-09T06:59:50Z</dcterms:modified>
</cp:coreProperties>
</file>