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300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00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Untitled Section" id="{89AD3C0C-2F62-4BA9-8369-461E2D1E55BE}">
          <p14:sldIdLst/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5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.NET/C# Training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Parthiban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14</a:t>
            </a:r>
            <a:r>
              <a:rPr lang="en-US" sz="2400" dirty="0" smtClean="0">
                <a:latin typeface="+mn-lt"/>
              </a:rPr>
              <a:t>/11/2023</a:t>
            </a:r>
            <a:endParaRPr lang="en-US" sz="2400" dirty="0" smtClean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1115" y="166706"/>
            <a:ext cx="2668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The throw keyword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0795" y="961749"/>
            <a:ext cx="5526360" cy="254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throw statement allows you to create a custom error.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throw statement is used together with an exception class. There are many exception classes available in C#: </a:t>
            </a:r>
            <a:r>
              <a:rPr lang="en-GB" dirty="0" err="1"/>
              <a:t>ArithmeticException</a:t>
            </a:r>
            <a:r>
              <a:rPr lang="en-GB" dirty="0"/>
              <a:t>, </a:t>
            </a:r>
            <a:r>
              <a:rPr lang="en-GB" dirty="0" err="1"/>
              <a:t>FileNotFoundException</a:t>
            </a:r>
            <a:r>
              <a:rPr lang="en-GB" dirty="0"/>
              <a:t>, </a:t>
            </a:r>
            <a:r>
              <a:rPr lang="en-GB" dirty="0" err="1"/>
              <a:t>IndexOutOfRangeException</a:t>
            </a:r>
            <a:r>
              <a:rPr lang="en-GB" dirty="0"/>
              <a:t>, </a:t>
            </a:r>
            <a:r>
              <a:rPr lang="en-GB" dirty="0" err="1"/>
              <a:t>TimeOutException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6000" y="3789040"/>
            <a:ext cx="4572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if (age &lt; 18)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throw new </a:t>
            </a:r>
            <a:r>
              <a:rPr lang="en-GB" dirty="0" err="1"/>
              <a:t>ArithmeticException</a:t>
            </a:r>
            <a:r>
              <a:rPr lang="en-GB" dirty="0"/>
              <a:t>("Access denied - You must be at least 18 years old.");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</a:t>
            </a:r>
            <a:r>
              <a:rPr lang="en-GB" dirty="0" err="1"/>
              <a:t>Console.WriteLine</a:t>
            </a:r>
            <a:r>
              <a:rPr lang="en-GB" dirty="0"/>
              <a:t>("Access granted - You are old enough!");</a:t>
            </a:r>
          </a:p>
          <a:p>
            <a:r>
              <a:rPr lang="en-GB" dirty="0"/>
              <a:t>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0025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4336" y="116941"/>
            <a:ext cx="7800111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 // Declare an array of max index 4</a:t>
            </a:r>
          </a:p>
          <a:p>
            <a:r>
              <a:rPr lang="en-GB" dirty="0"/>
              <a:t>        </a:t>
            </a:r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arr</a:t>
            </a:r>
            <a:r>
              <a:rPr lang="en-GB" dirty="0"/>
              <a:t> = { 1, 2, 3, 4, 5 };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// Display values of array elements</a:t>
            </a:r>
          </a:p>
          <a:p>
            <a:r>
              <a:rPr lang="en-GB" dirty="0"/>
              <a:t>    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try {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    // Try to access invalid index of array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[7]);</a:t>
            </a:r>
          </a:p>
          <a:p>
            <a:r>
              <a:rPr lang="en-GB" dirty="0"/>
              <a:t>            // An exception is thrown upon executing</a:t>
            </a:r>
          </a:p>
          <a:p>
            <a:r>
              <a:rPr lang="en-GB" dirty="0"/>
              <a:t>            // the above line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catch (</a:t>
            </a:r>
            <a:r>
              <a:rPr lang="en-GB" dirty="0" err="1"/>
              <a:t>IndexOutOfRangeException</a:t>
            </a:r>
            <a:r>
              <a:rPr lang="en-GB" dirty="0"/>
              <a:t> e) {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      // The Message property of the object </a:t>
            </a:r>
          </a:p>
          <a:p>
            <a:r>
              <a:rPr lang="en-GB" dirty="0"/>
              <a:t>            // of type </a:t>
            </a:r>
            <a:r>
              <a:rPr lang="en-GB" dirty="0" err="1"/>
              <a:t>IndexOutOfRangeException</a:t>
            </a:r>
            <a:endParaRPr lang="en-GB" dirty="0"/>
          </a:p>
          <a:p>
            <a:r>
              <a:rPr lang="en-GB" dirty="0"/>
              <a:t>            // is used to display the type of exception</a:t>
            </a:r>
          </a:p>
          <a:p>
            <a:r>
              <a:rPr lang="en-GB" dirty="0"/>
              <a:t>            // that has occurred to the user.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("An Exception has occurred : {0}", </a:t>
            </a:r>
            <a:r>
              <a:rPr lang="en-GB" dirty="0" err="1"/>
              <a:t>e.Message</a:t>
            </a:r>
            <a:r>
              <a:rPr lang="en-GB" dirty="0"/>
              <a:t>);</a:t>
            </a:r>
          </a:p>
          <a:p>
            <a:r>
              <a:rPr lang="en-GB" dirty="0"/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1265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16632"/>
            <a:ext cx="5958408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// statements that may cause an exception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</a:t>
            </a:r>
            <a:r>
              <a:rPr lang="en-IN" dirty="0" err="1"/>
              <a:t>Specific_Exception_type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// handler code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catch(</a:t>
            </a:r>
            <a:r>
              <a:rPr lang="en-IN" dirty="0" err="1"/>
              <a:t>Specific_Exception_type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// handler code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finally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//default code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37295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116631"/>
            <a:ext cx="8460432" cy="78483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arr</a:t>
            </a:r>
            <a:r>
              <a:rPr lang="en-IN" dirty="0"/>
              <a:t> = {19, 0, 75, 52};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// Try to generate an exception</a:t>
            </a:r>
          </a:p>
          <a:p>
            <a:r>
              <a:rPr lang="en-IN" dirty="0"/>
              <a:t>   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arr.Length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/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+ 1]);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// Catch block for invalid array access</a:t>
            </a:r>
          </a:p>
          <a:p>
            <a:r>
              <a:rPr lang="en-IN" dirty="0"/>
              <a:t>        catch (</a:t>
            </a:r>
            <a:r>
              <a:rPr lang="en-IN" dirty="0" err="1"/>
              <a:t>IndexOutOfRangeException</a:t>
            </a:r>
            <a:r>
              <a:rPr lang="en-IN" dirty="0"/>
              <a:t> e)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("An Exception has occurred : {0}", </a:t>
            </a:r>
            <a:r>
              <a:rPr lang="en-IN" dirty="0" err="1"/>
              <a:t>e.Message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// Catch block for attempt to divide by zero</a:t>
            </a:r>
          </a:p>
          <a:p>
            <a:r>
              <a:rPr lang="en-IN" dirty="0"/>
              <a:t>        catch (</a:t>
            </a:r>
            <a:r>
              <a:rPr lang="en-IN" dirty="0" err="1"/>
              <a:t>DivideByZeroException</a:t>
            </a:r>
            <a:r>
              <a:rPr lang="en-IN" dirty="0"/>
              <a:t> e)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("An Exception has occurred : {0}", </a:t>
            </a:r>
            <a:r>
              <a:rPr lang="en-IN" dirty="0" err="1"/>
              <a:t>e.Message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// Catch block for value being out of range</a:t>
            </a:r>
          </a:p>
          <a:p>
            <a:r>
              <a:rPr lang="en-IN" dirty="0"/>
              <a:t>        catch (</a:t>
            </a:r>
            <a:r>
              <a:rPr lang="en-IN" dirty="0" err="1"/>
              <a:t>ArgumentOutOfRangeException</a:t>
            </a:r>
            <a:r>
              <a:rPr lang="en-IN" dirty="0"/>
              <a:t> e) {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("An Exception has occurred : {0}", </a:t>
            </a:r>
            <a:r>
              <a:rPr lang="en-IN" dirty="0" err="1"/>
              <a:t>e.Message</a:t>
            </a:r>
            <a:r>
              <a:rPr lang="en-IN" dirty="0"/>
              <a:t>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8315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771725" cy="448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445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6862" y="18864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C#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943" y="908720"/>
            <a:ext cx="45720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The File class from the System.IO namespace, allows us to work with files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57136" y="1951672"/>
            <a:ext cx="457200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using System.IO;  // include the System.IO namespace</a:t>
            </a:r>
          </a:p>
          <a:p>
            <a:endParaRPr lang="en-GB" dirty="0"/>
          </a:p>
          <a:p>
            <a:r>
              <a:rPr lang="en-GB" dirty="0" err="1"/>
              <a:t>File.SomeFileMethod</a:t>
            </a:r>
            <a:r>
              <a:rPr lang="en-GB" dirty="0"/>
              <a:t>();  // use the file class with methods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57136" y="4509120"/>
            <a:ext cx="186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Create a File in C#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854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548680"/>
            <a:ext cx="18617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Create a File in C#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1340768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// create a file at </a:t>
            </a:r>
            <a:r>
              <a:rPr lang="en-GB" dirty="0" err="1"/>
              <a:t>pathName</a:t>
            </a:r>
            <a:endParaRPr lang="en-GB" dirty="0"/>
          </a:p>
          <a:p>
            <a:r>
              <a:rPr lang="en-GB" dirty="0" err="1"/>
              <a:t>FileStream</a:t>
            </a:r>
            <a:r>
              <a:rPr lang="en-GB" dirty="0"/>
              <a:t> fs = </a:t>
            </a:r>
            <a:r>
              <a:rPr lang="en-GB" dirty="0" err="1"/>
              <a:t>File.Create</a:t>
            </a:r>
            <a:r>
              <a:rPr lang="en-GB" dirty="0"/>
              <a:t>(</a:t>
            </a:r>
            <a:r>
              <a:rPr lang="en-GB" dirty="0" err="1"/>
              <a:t>pathName</a:t>
            </a:r>
            <a:r>
              <a:rPr lang="en-GB" dirty="0"/>
              <a:t>);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99592" y="2132856"/>
            <a:ext cx="59584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// </a:t>
            </a:r>
            <a:r>
              <a:rPr lang="en-GB" dirty="0"/>
              <a:t>path of the file that we want to create</a:t>
            </a:r>
          </a:p>
          <a:p>
            <a:r>
              <a:rPr lang="en-GB" dirty="0"/>
              <a:t>        string </a:t>
            </a:r>
            <a:r>
              <a:rPr lang="en-GB" dirty="0" err="1"/>
              <a:t>pathName</a:t>
            </a:r>
            <a:r>
              <a:rPr lang="en-GB" dirty="0"/>
              <a:t> = @"C:\Program\myFile.txt";</a:t>
            </a:r>
          </a:p>
          <a:p>
            <a:endParaRPr lang="en-GB" dirty="0"/>
          </a:p>
          <a:p>
            <a:r>
              <a:rPr lang="en-GB" dirty="0"/>
              <a:t>        // Create() creates a file at </a:t>
            </a:r>
            <a:r>
              <a:rPr lang="en-GB" dirty="0" err="1"/>
              <a:t>pathName</a:t>
            </a:r>
            <a:r>
              <a:rPr lang="en-GB" dirty="0"/>
              <a:t> </a:t>
            </a:r>
          </a:p>
          <a:p>
            <a:r>
              <a:rPr lang="en-GB" dirty="0"/>
              <a:t>        </a:t>
            </a:r>
            <a:r>
              <a:rPr lang="en-GB" dirty="0" err="1"/>
              <a:t>FileStream</a:t>
            </a:r>
            <a:r>
              <a:rPr lang="en-GB" dirty="0"/>
              <a:t> fs = </a:t>
            </a:r>
            <a:r>
              <a:rPr lang="en-GB" dirty="0" err="1"/>
              <a:t>File.Create</a:t>
            </a:r>
            <a:r>
              <a:rPr lang="en-GB" dirty="0"/>
              <a:t>(</a:t>
            </a:r>
            <a:r>
              <a:rPr lang="en-GB" dirty="0" err="1"/>
              <a:t>pathName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  // check if myFile.txt file is created at the specified path </a:t>
            </a:r>
          </a:p>
          <a:p>
            <a:r>
              <a:rPr lang="en-GB" dirty="0"/>
              <a:t>        if (</a:t>
            </a:r>
            <a:r>
              <a:rPr lang="en-GB" dirty="0" err="1"/>
              <a:t>File.Exists</a:t>
            </a:r>
            <a:r>
              <a:rPr lang="en-GB" dirty="0"/>
              <a:t>(</a:t>
            </a:r>
            <a:r>
              <a:rPr lang="en-GB" dirty="0" err="1"/>
              <a:t>pathName</a:t>
            </a:r>
            <a:r>
              <a:rPr lang="en-GB" dirty="0"/>
              <a:t>))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("File is created.");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else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Console.WriteLine</a:t>
            </a:r>
            <a:r>
              <a:rPr lang="en-GB" dirty="0"/>
              <a:t>("File is not created.");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56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50044"/>
            <a:ext cx="58326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System.IO.File.AppendAllText</a:t>
            </a:r>
            <a:r>
              <a:rPr lang="en-IN" dirty="0"/>
              <a:t>(</a:t>
            </a:r>
          </a:p>
          <a:p>
            <a:r>
              <a:rPr lang="en-IN" dirty="0"/>
              <a:t>     "D:\\SIS\\myFile.txt",</a:t>
            </a:r>
          </a:p>
          <a:p>
            <a:r>
              <a:rPr lang="en-IN" dirty="0"/>
              <a:t>     "line1" + </a:t>
            </a:r>
            <a:r>
              <a:rPr lang="en-IN" dirty="0" err="1"/>
              <a:t>Environment.NewLine</a:t>
            </a:r>
            <a:r>
              <a:rPr lang="en-IN" dirty="0"/>
              <a:t> +</a:t>
            </a:r>
          </a:p>
          <a:p>
            <a:r>
              <a:rPr lang="en-IN" dirty="0"/>
              <a:t>     "line2" + </a:t>
            </a:r>
            <a:r>
              <a:rPr lang="en-IN" dirty="0" err="1"/>
              <a:t>Environment.NewLine</a:t>
            </a:r>
            <a:r>
              <a:rPr lang="en-IN" dirty="0"/>
              <a:t> +</a:t>
            </a:r>
          </a:p>
          <a:p>
            <a:r>
              <a:rPr lang="en-IN" dirty="0"/>
              <a:t>     "line3" + </a:t>
            </a:r>
            <a:r>
              <a:rPr lang="en-IN" dirty="0" err="1"/>
              <a:t>Environment.NewLine</a:t>
            </a:r>
            <a:r>
              <a:rPr lang="en-IN" dirty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33569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string </a:t>
            </a:r>
            <a:r>
              <a:rPr lang="en-IN" dirty="0" err="1"/>
              <a:t>sourceFile</a:t>
            </a:r>
            <a:r>
              <a:rPr lang="en-IN" dirty="0"/>
              <a:t> = @"file.txt";</a:t>
            </a:r>
          </a:p>
          <a:p>
            <a:r>
              <a:rPr lang="en-IN" dirty="0"/>
              <a:t>        string </a:t>
            </a:r>
            <a:r>
              <a:rPr lang="en-IN" dirty="0" err="1"/>
              <a:t>destinationFile</a:t>
            </a:r>
            <a:r>
              <a:rPr lang="en-IN" dirty="0"/>
              <a:t> = @"gfg.txt";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// Copying source file's contents to</a:t>
            </a:r>
          </a:p>
          <a:p>
            <a:r>
              <a:rPr lang="en-IN" dirty="0"/>
              <a:t>            // destination file</a:t>
            </a:r>
          </a:p>
          <a:p>
            <a:r>
              <a:rPr lang="en-IN" dirty="0"/>
              <a:t>            </a:t>
            </a:r>
            <a:r>
              <a:rPr lang="en-IN" dirty="0" err="1"/>
              <a:t>File.Copy</a:t>
            </a:r>
            <a:r>
              <a:rPr lang="en-IN" dirty="0"/>
              <a:t>(</a:t>
            </a:r>
            <a:r>
              <a:rPr lang="en-IN" dirty="0" err="1"/>
              <a:t>sourceFile</a:t>
            </a:r>
            <a:r>
              <a:rPr lang="en-IN" dirty="0"/>
              <a:t>, </a:t>
            </a:r>
            <a:r>
              <a:rPr lang="en-IN" dirty="0" err="1"/>
              <a:t>destinationFile</a:t>
            </a:r>
            <a:r>
              <a:rPr lang="en-IN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492896"/>
            <a:ext cx="1283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Copy</a:t>
            </a:r>
            <a:r>
              <a:rPr lang="en-IN" b="1" dirty="0" smtClean="0"/>
              <a:t>() Files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449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07619"/>
              </p:ext>
            </p:extLst>
          </p:nvPr>
        </p:nvGraphicFramePr>
        <p:xfrm>
          <a:off x="899592" y="764702"/>
          <a:ext cx="7992888" cy="5688633"/>
        </p:xfrm>
        <a:graphic>
          <a:graphicData uri="http://schemas.openxmlformats.org/drawingml/2006/table">
            <a:tbl>
              <a:tblPr/>
              <a:tblGrid>
                <a:gridCol w="2237195"/>
                <a:gridCol w="5755693"/>
              </a:tblGrid>
              <a:tr h="804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 err="1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AppendText</a:t>
                      </a:r>
                      <a:r>
                        <a:rPr lang="en-IN" sz="1800" b="0" i="0" u="none" strike="noStrike" dirty="0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Appends text at the end of an existing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769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Copy()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Copies a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Create()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or overwrites a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769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Delete()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Deletes a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9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Exists()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Tests whether the file exists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769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ReadAllText()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Reads the contents of a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9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Replace()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Replaces the contents of a file with the contents of another file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11198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>
                          <a:solidFill>
                            <a:srgbClr val="DC143C"/>
                          </a:solidFill>
                          <a:effectLst/>
                          <a:latin typeface="Consolas"/>
                        </a:rPr>
                        <a:t>WriteAllText()</a:t>
                      </a:r>
                    </a:p>
                  </a:txBody>
                  <a:tcPr marL="857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Creates a new file and writes the contents to it. If the file already exists, it will be overwritten.</a:t>
                      </a:r>
                    </a:p>
                  </a:txBody>
                  <a:tcPr marL="9525" marR="9525" marT="76200" marB="762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269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76672"/>
            <a:ext cx="3872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C# Exceptions - </a:t>
            </a:r>
            <a:r>
              <a:rPr lang="en-IN" b="1" dirty="0" err="1"/>
              <a:t>Try..Catch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187624" y="1268760"/>
            <a:ext cx="610242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When executing C# code, different errors can occur: coding errors made by the programmer, errors due to wrong input, or other unforeseeable things.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619672" y="2996952"/>
            <a:ext cx="4572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try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 Block of code to try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catch (Exception e)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//  Block of code to handle errors</a:t>
            </a:r>
          </a:p>
          <a:p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51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476672"/>
            <a:ext cx="3872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C# Exceptions - </a:t>
            </a:r>
            <a:r>
              <a:rPr lang="en-IN" b="1" dirty="0" err="1"/>
              <a:t>Try..Catch</a:t>
            </a: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043608" y="1540830"/>
            <a:ext cx="7560840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C# try and </a:t>
            </a:r>
            <a:r>
              <a:rPr lang="en-GB" b="1" dirty="0" smtClean="0"/>
              <a:t>catch</a:t>
            </a:r>
          </a:p>
          <a:p>
            <a:endParaRPr lang="en-GB" b="1" dirty="0"/>
          </a:p>
          <a:p>
            <a:r>
              <a:rPr lang="en-GB" dirty="0"/>
              <a:t>The try statement allows you to define a block of code to be tested for errors while it is being executed.</a:t>
            </a:r>
          </a:p>
          <a:p>
            <a:endParaRPr lang="en-GB" dirty="0"/>
          </a:p>
          <a:p>
            <a:r>
              <a:rPr lang="en-GB" dirty="0"/>
              <a:t>The catch statement allows you to define a block of code to be executed, if an error occurs in the try block.</a:t>
            </a:r>
          </a:p>
          <a:p>
            <a:endParaRPr lang="en-GB" dirty="0"/>
          </a:p>
          <a:p>
            <a:r>
              <a:rPr lang="en-GB" dirty="0"/>
              <a:t>The try and catch keywords come in pairs: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47664" y="5013176"/>
            <a:ext cx="45720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This will generate an error, because </a:t>
            </a:r>
            <a:r>
              <a:rPr lang="en-GB" dirty="0" err="1"/>
              <a:t>myNumbers</a:t>
            </a:r>
            <a:r>
              <a:rPr lang="en-GB" dirty="0"/>
              <a:t>[10] does not exist.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myNumbers</a:t>
            </a:r>
            <a:r>
              <a:rPr lang="en-GB" dirty="0"/>
              <a:t> = {1, 2, 3};</a:t>
            </a:r>
          </a:p>
          <a:p>
            <a:r>
              <a:rPr lang="en-GB" dirty="0" err="1"/>
              <a:t>Console.WriteLine</a:t>
            </a:r>
            <a:r>
              <a:rPr lang="en-GB" dirty="0"/>
              <a:t>(</a:t>
            </a:r>
            <a:r>
              <a:rPr lang="en-GB" dirty="0" err="1"/>
              <a:t>myNumbers</a:t>
            </a:r>
            <a:r>
              <a:rPr lang="en-GB" dirty="0"/>
              <a:t>[10]); // error!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611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566678"/>
            <a:ext cx="4572000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{1, 2, 3};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[10]);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 (Exception e)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("Something went wrong.");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14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5551" y="260648"/>
            <a:ext cx="5958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Finally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finally statement lets you execute code, after try...catch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regardless of the result: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8755" y="1628800"/>
            <a:ext cx="457200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try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myNumbers</a:t>
            </a:r>
            <a:r>
              <a:rPr lang="en-IN" dirty="0"/>
              <a:t> = {1, 2, 3};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myNumbers</a:t>
            </a:r>
            <a:r>
              <a:rPr lang="en-IN" dirty="0"/>
              <a:t>[10]);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catch (Exception e)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("Something went wrong.");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finally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  <a:r>
              <a:rPr lang="en-IN" dirty="0" err="1"/>
              <a:t>Console.WriteLine</a:t>
            </a:r>
            <a:r>
              <a:rPr lang="en-IN" dirty="0"/>
              <a:t>("The 'try catch' is finished.");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53699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1185</Words>
  <Application>Microsoft Office PowerPoint</Application>
  <PresentationFormat>On-screen Show (4:3)</PresentationFormat>
  <Paragraphs>208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.NET/C# Training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2023-10-24T18:28:21Z</dcterms:created>
  <dcterms:modified xsi:type="dcterms:W3CDTF">2023-11-14T07:40:13Z</dcterms:modified>
</cp:coreProperties>
</file>