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300" r:id="rId3"/>
    <p:sldId id="301" r:id="rId4"/>
    <p:sldId id="303" r:id="rId5"/>
    <p:sldId id="304" r:id="rId6"/>
    <p:sldId id="302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01"/>
            <p14:sldId id="303"/>
            <p14:sldId id="304"/>
            <p14:sldId id="302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14/11/2023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//Adding elements to </a:t>
            </a:r>
            <a:r>
              <a:rPr lang="en-IN" dirty="0" err="1"/>
              <a:t>ArrayList</a:t>
            </a:r>
            <a:r>
              <a:rPr lang="en-IN" dirty="0"/>
              <a:t> using Add() method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</a:t>
            </a:r>
            <a:r>
              <a:rPr lang="en-IN" dirty="0"/>
              <a:t> arrayList1 = new </a:t>
            </a:r>
            <a:r>
              <a:rPr lang="en-IN" dirty="0" err="1"/>
              <a:t>ArrayList</a:t>
            </a:r>
            <a:r>
              <a:rPr lang="en-IN" dirty="0"/>
              <a:t>();</a:t>
            </a:r>
          </a:p>
          <a:p>
            <a:r>
              <a:rPr lang="en-IN" dirty="0"/>
              <a:t>            arrayList1.Add(101); //Adding Integer Value</a:t>
            </a:r>
          </a:p>
          <a:p>
            <a:r>
              <a:rPr lang="en-IN" dirty="0"/>
              <a:t>            arrayList1.Add("James"); //Adding String Value</a:t>
            </a:r>
          </a:p>
          <a:p>
            <a:r>
              <a:rPr lang="en-IN" dirty="0"/>
              <a:t>            arrayList1.Add(true); //Adding Boolean</a:t>
            </a:r>
          </a:p>
          <a:p>
            <a:r>
              <a:rPr lang="en-IN" dirty="0"/>
              <a:t>            arrayList1.Add(4.5); //Adding double</a:t>
            </a:r>
          </a:p>
          <a:p>
            <a:r>
              <a:rPr lang="en-IN" dirty="0"/>
              <a:t>            //Accessing individual elements from </a:t>
            </a:r>
            <a:r>
              <a:rPr lang="en-IN" dirty="0" err="1"/>
              <a:t>ArrayList</a:t>
            </a:r>
            <a:r>
              <a:rPr lang="en-IN" dirty="0"/>
              <a:t> using Indexer</a:t>
            </a:r>
          </a:p>
          <a:p>
            <a:r>
              <a:rPr lang="en-IN" dirty="0"/>
              <a:t>    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firstElement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)arrayList1[0]; //returns 101</a:t>
            </a:r>
          </a:p>
          <a:p>
            <a:r>
              <a:rPr lang="en-IN" dirty="0"/>
              <a:t>            string </a:t>
            </a:r>
            <a:r>
              <a:rPr lang="en-IN" dirty="0" err="1"/>
              <a:t>secondElement</a:t>
            </a:r>
            <a:r>
              <a:rPr lang="en-IN" dirty="0"/>
              <a:t> = (string)arrayList1[1]; //returns "James"</a:t>
            </a:r>
          </a:p>
          <a:p>
            <a:r>
              <a:rPr lang="en-IN" dirty="0"/>
              <a:t>            //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secondElement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) arrayList1[1]; //Error: cannot cover string to </a:t>
            </a:r>
            <a:r>
              <a:rPr lang="en-IN" dirty="0" err="1"/>
              <a:t>int</a:t>
            </a:r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($"First Element: {</a:t>
            </a:r>
            <a:r>
              <a:rPr lang="en-IN" dirty="0" err="1"/>
              <a:t>firstElement</a:t>
            </a:r>
            <a:r>
              <a:rPr lang="en-IN" dirty="0"/>
              <a:t>}, Second Element: {</a:t>
            </a:r>
            <a:r>
              <a:rPr lang="en-IN" dirty="0" err="1"/>
              <a:t>secondElement</a:t>
            </a:r>
            <a:r>
              <a:rPr lang="en-IN" dirty="0"/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98060464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332656"/>
            <a:ext cx="7200800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//Using </a:t>
            </a:r>
            <a:r>
              <a:rPr lang="en-IN" dirty="0" err="1"/>
              <a:t>var</a:t>
            </a:r>
            <a:r>
              <a:rPr lang="en-IN" dirty="0"/>
              <a:t> keyword without explicit casting</a:t>
            </a:r>
          </a:p>
          <a:p>
            <a:r>
              <a:rPr lang="en-IN" dirty="0"/>
              <a:t>        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firsItem</a:t>
            </a:r>
            <a:r>
              <a:rPr lang="en-IN" dirty="0"/>
              <a:t> = arrayList1[0]; //returns 101</a:t>
            </a:r>
          </a:p>
          <a:p>
            <a:r>
              <a:rPr lang="en-IN" dirty="0"/>
              <a:t>        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secondItem</a:t>
            </a:r>
            <a:r>
              <a:rPr lang="en-IN" dirty="0"/>
              <a:t> = arrayList1[1]; //returns "James"</a:t>
            </a:r>
          </a:p>
          <a:p>
            <a:r>
              <a:rPr lang="en-IN" dirty="0"/>
              <a:t>            //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fifthElement</a:t>
            </a:r>
            <a:r>
              <a:rPr lang="en-IN" dirty="0"/>
              <a:t> = arrayList1[5]; //Error: Index out of range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($"First Item: {</a:t>
            </a:r>
            <a:r>
              <a:rPr lang="en-IN" dirty="0" err="1"/>
              <a:t>firsItem</a:t>
            </a:r>
            <a:r>
              <a:rPr lang="en-IN" dirty="0"/>
              <a:t>}, Second Item: {</a:t>
            </a:r>
            <a:r>
              <a:rPr lang="en-IN" dirty="0" err="1"/>
              <a:t>secondItem</a:t>
            </a:r>
            <a:r>
              <a:rPr lang="en-IN" dirty="0"/>
              <a:t>}");</a:t>
            </a:r>
          </a:p>
          <a:p>
            <a:r>
              <a:rPr lang="en-IN" dirty="0"/>
              <a:t>            //update elements</a:t>
            </a:r>
          </a:p>
          <a:p>
            <a:r>
              <a:rPr lang="en-IN" dirty="0"/>
              <a:t>            arrayList1[0] = "Smith";</a:t>
            </a:r>
          </a:p>
          <a:p>
            <a:r>
              <a:rPr lang="en-IN" dirty="0"/>
              <a:t>            arrayList1[1] = 1010;</a:t>
            </a:r>
          </a:p>
          <a:p>
            <a:r>
              <a:rPr lang="en-IN" dirty="0"/>
              <a:t>            //arrayList1[5] = 500; //Error: Index out of range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arrayList1)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735803678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97346"/>
            <a:ext cx="624644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ArrayList</a:t>
            </a:r>
            <a:r>
              <a:rPr lang="en-IN" dirty="0"/>
              <a:t> arrayList1 = new </a:t>
            </a:r>
            <a:r>
              <a:rPr lang="en-IN" dirty="0" err="1"/>
              <a:t>ArrayList</a:t>
            </a:r>
            <a:r>
              <a:rPr lang="en-IN" dirty="0"/>
              <a:t>();</a:t>
            </a:r>
          </a:p>
          <a:p>
            <a:r>
              <a:rPr lang="en-IN" dirty="0"/>
              <a:t>            arrayList1.Add(101); //Adding Integer Value</a:t>
            </a:r>
          </a:p>
          <a:p>
            <a:r>
              <a:rPr lang="en-IN" dirty="0"/>
              <a:t>            arrayList1.Add("James"); //Adding String Value</a:t>
            </a:r>
          </a:p>
          <a:p>
            <a:r>
              <a:rPr lang="en-IN" dirty="0"/>
              <a:t>            arrayList1.Add(true); //Adding Boolean</a:t>
            </a:r>
          </a:p>
          <a:p>
            <a:r>
              <a:rPr lang="en-IN" dirty="0"/>
              <a:t>            arrayList1.Add(4.5); //Adding double</a:t>
            </a:r>
          </a:p>
          <a:p>
            <a:endParaRPr lang="en-IN" dirty="0"/>
          </a:p>
          <a:p>
            <a:r>
              <a:rPr lang="en-IN" dirty="0"/>
              <a:t>            //Iterating through </a:t>
            </a:r>
            <a:r>
              <a:rPr lang="en-IN" dirty="0" err="1"/>
              <a:t>foreach</a:t>
            </a:r>
            <a:r>
              <a:rPr lang="en-IN" dirty="0"/>
              <a:t> loop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("Using </a:t>
            </a:r>
            <a:r>
              <a:rPr lang="en-IN" dirty="0" err="1"/>
              <a:t>ForEach</a:t>
            </a:r>
            <a:r>
              <a:rPr lang="en-IN" dirty="0"/>
              <a:t> Loop");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arrayList1)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  <a:p>
            <a:endParaRPr lang="en-IN" dirty="0"/>
          </a:p>
          <a:p>
            <a:r>
              <a:rPr lang="en-IN" dirty="0"/>
              <a:t>            //Iterating through for loop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("\n\</a:t>
            </a:r>
            <a:r>
              <a:rPr lang="en-IN" dirty="0" err="1"/>
              <a:t>nUsing</a:t>
            </a:r>
            <a:r>
              <a:rPr lang="en-IN" dirty="0"/>
              <a:t> For Loop");</a:t>
            </a:r>
          </a:p>
          <a:p>
            <a:r>
              <a:rPr lang="en-IN" dirty="0"/>
              <a:t>    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arrayList1.Count;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($"{arrayList1[</a:t>
            </a:r>
            <a:r>
              <a:rPr lang="en-IN" dirty="0" err="1"/>
              <a:t>i</a:t>
            </a:r>
            <a:r>
              <a:rPr lang="en-IN" dirty="0"/>
              <a:t>]} ");</a:t>
            </a:r>
          </a:p>
          <a:p>
            <a:r>
              <a:rPr lang="en-IN" dirty="0"/>
              <a:t>            } </a:t>
            </a:r>
          </a:p>
        </p:txBody>
      </p:sp>
    </p:spTree>
    <p:extLst>
      <p:ext uri="{BB962C8B-B14F-4D97-AF65-F5344CB8AC3E}">
        <p14:creationId xmlns:p14="http://schemas.microsoft.com/office/powerpoint/2010/main" val="3642921077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751344"/>
            <a:ext cx="4572000" cy="53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    101,</a:t>
            </a:r>
          </a:p>
          <a:p>
            <a:r>
              <a:rPr lang="en-IN" dirty="0"/>
              <a:t>                    "James",</a:t>
            </a:r>
          </a:p>
          <a:p>
            <a:r>
              <a:rPr lang="en-IN" dirty="0"/>
              <a:t>                    true,</a:t>
            </a:r>
          </a:p>
          <a:p>
            <a:r>
              <a:rPr lang="en-IN" dirty="0"/>
              <a:t>                    10.20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//Insert "First Element" at First Position i.e. Index 0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arrayList.Insert</a:t>
            </a:r>
            <a:r>
              <a:rPr lang="en-IN" dirty="0"/>
              <a:t>(0, "First Element");</a:t>
            </a:r>
          </a:p>
          <a:p>
            <a:r>
              <a:rPr lang="en-IN" dirty="0"/>
              <a:t>            //Insert "Third Element" at Third Position i.e. Index 2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arrayList.Insert</a:t>
            </a:r>
            <a:r>
              <a:rPr lang="en-IN" dirty="0"/>
              <a:t>(2, "Third Element");</a:t>
            </a:r>
          </a:p>
          <a:p>
            <a:r>
              <a:rPr lang="en-IN" dirty="0"/>
              <a:t>            //Iterating through </a:t>
            </a:r>
            <a:r>
              <a:rPr lang="en-IN" dirty="0" err="1"/>
              <a:t>foreach</a:t>
            </a:r>
            <a:r>
              <a:rPr lang="en-IN" dirty="0"/>
              <a:t> loop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($"{item}");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210487958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16633"/>
            <a:ext cx="7632848" cy="7017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ArrayList</a:t>
            </a:r>
            <a:r>
              <a:rPr lang="en-IN" dirty="0"/>
              <a:t> arrayList1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    "India",</a:t>
            </a:r>
          </a:p>
          <a:p>
            <a:r>
              <a:rPr lang="en-IN" dirty="0"/>
              <a:t>                    "USA",</a:t>
            </a:r>
          </a:p>
          <a:p>
            <a:r>
              <a:rPr lang="en-IN" dirty="0"/>
              <a:t>                    "UK",</a:t>
            </a:r>
          </a:p>
          <a:p>
            <a:r>
              <a:rPr lang="en-IN" dirty="0"/>
              <a:t>                    "Nepal"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("Array List Elements");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arrayList1)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</a:t>
            </a:r>
            <a:r>
              <a:rPr lang="en-IN" dirty="0"/>
              <a:t> arrayList2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Srilanka</a:t>
            </a:r>
            <a:r>
              <a:rPr lang="en-IN" dirty="0"/>
              <a:t>",</a:t>
            </a:r>
          </a:p>
          <a:p>
            <a:r>
              <a:rPr lang="en-IN" dirty="0"/>
              <a:t>                    "Japan",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Britem</a:t>
            </a:r>
            <a:r>
              <a:rPr lang="en-IN" dirty="0"/>
              <a:t>"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arrayList1.InsertRange(2, arrayList2);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("\n\</a:t>
            </a:r>
            <a:r>
              <a:rPr lang="en-IN" dirty="0" err="1"/>
              <a:t>nArray</a:t>
            </a:r>
            <a:r>
              <a:rPr lang="en-IN" dirty="0"/>
              <a:t> List Elements After </a:t>
            </a:r>
            <a:r>
              <a:rPr lang="en-IN" dirty="0" err="1"/>
              <a:t>InsertRange</a:t>
            </a:r>
            <a:r>
              <a:rPr lang="en-IN" dirty="0"/>
              <a:t>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arrayList1)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921212391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    "India",</a:t>
            </a:r>
          </a:p>
          <a:p>
            <a:r>
              <a:rPr lang="en-IN" dirty="0"/>
              <a:t>                    "USA",</a:t>
            </a:r>
          </a:p>
          <a:p>
            <a:r>
              <a:rPr lang="en-IN" dirty="0"/>
              <a:t>                    "UK",</a:t>
            </a:r>
          </a:p>
          <a:p>
            <a:r>
              <a:rPr lang="en-IN" dirty="0"/>
              <a:t>                    "Nepal",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HongKong</a:t>
            </a:r>
            <a:r>
              <a:rPr lang="en-IN" dirty="0"/>
              <a:t>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Srilanka</a:t>
            </a:r>
            <a:r>
              <a:rPr lang="en-IN" dirty="0"/>
              <a:t>",</a:t>
            </a:r>
          </a:p>
          <a:p>
            <a:r>
              <a:rPr lang="en-IN" dirty="0"/>
              <a:t>                    "Japan",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Britem</a:t>
            </a:r>
            <a:r>
              <a:rPr lang="en-IN" dirty="0"/>
              <a:t>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HongKong</a:t>
            </a:r>
            <a:r>
              <a:rPr lang="en-IN" dirty="0"/>
              <a:t>",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("Array List Elements");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arrayList.Remove</a:t>
            </a:r>
            <a:r>
              <a:rPr lang="en-IN" dirty="0"/>
              <a:t>("</a:t>
            </a:r>
            <a:r>
              <a:rPr lang="en-IN" dirty="0" err="1"/>
              <a:t>HongKong</a:t>
            </a:r>
            <a:r>
              <a:rPr lang="en-IN" dirty="0"/>
              <a:t>"); //Removes first </a:t>
            </a:r>
            <a:r>
              <a:rPr lang="en-IN" dirty="0" err="1"/>
              <a:t>occurance</a:t>
            </a:r>
            <a:r>
              <a:rPr lang="en-IN" dirty="0"/>
              <a:t> of null</a:t>
            </a:r>
          </a:p>
        </p:txBody>
      </p:sp>
    </p:spTree>
    <p:extLst>
      <p:ext uri="{BB962C8B-B14F-4D97-AF65-F5344CB8AC3E}">
        <p14:creationId xmlns:p14="http://schemas.microsoft.com/office/powerpoint/2010/main" val="3899548968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58847"/>
            <a:ext cx="8568952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Console.WriteLine</a:t>
            </a:r>
            <a:r>
              <a:rPr lang="en-IN" dirty="0"/>
              <a:t>("\n\</a:t>
            </a:r>
            <a:r>
              <a:rPr lang="en-IN" dirty="0" err="1"/>
              <a:t>nArray</a:t>
            </a:r>
            <a:r>
              <a:rPr lang="en-IN" dirty="0"/>
              <a:t> List Elements After Removing First </a:t>
            </a:r>
            <a:r>
              <a:rPr lang="en-IN" dirty="0" err="1"/>
              <a:t>Occurances</a:t>
            </a:r>
            <a:r>
              <a:rPr lang="en-IN" dirty="0"/>
              <a:t> of </a:t>
            </a:r>
            <a:r>
              <a:rPr lang="en-IN" dirty="0" err="1"/>
              <a:t>HongKong</a:t>
            </a:r>
            <a:r>
              <a:rPr lang="en-IN" dirty="0"/>
              <a:t>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arrayList.RemoveAt</a:t>
            </a:r>
            <a:r>
              <a:rPr lang="en-IN" dirty="0"/>
              <a:t>(3); //Removes element at index </a:t>
            </a:r>
            <a:r>
              <a:rPr lang="en-IN" dirty="0" err="1"/>
              <a:t>postion</a:t>
            </a:r>
            <a:r>
              <a:rPr lang="en-IN" dirty="0"/>
              <a:t> 3, it is 0 based index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("\n\</a:t>
            </a:r>
            <a:r>
              <a:rPr lang="en-IN" dirty="0" err="1"/>
              <a:t>nArray</a:t>
            </a:r>
            <a:r>
              <a:rPr lang="en-IN" dirty="0"/>
              <a:t> List1 Elements After Removing Element from Index 3");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arrayList.RemoveRange</a:t>
            </a:r>
            <a:r>
              <a:rPr lang="en-IN" dirty="0"/>
              <a:t>(0, 2);//Removes two elements starting from 1st item (0 index)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("\n\</a:t>
            </a:r>
            <a:r>
              <a:rPr lang="en-IN" dirty="0" err="1"/>
              <a:t>nArray</a:t>
            </a:r>
            <a:r>
              <a:rPr lang="en-IN" dirty="0"/>
              <a:t> List Elements After Removing First Two Elements");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064237583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    "India",</a:t>
            </a:r>
          </a:p>
          <a:p>
            <a:r>
              <a:rPr lang="en-IN" dirty="0"/>
              <a:t>                    "USA",</a:t>
            </a:r>
          </a:p>
          <a:p>
            <a:r>
              <a:rPr lang="en-IN" dirty="0"/>
              <a:t>                    "UK",</a:t>
            </a:r>
          </a:p>
          <a:p>
            <a:r>
              <a:rPr lang="en-IN" dirty="0"/>
              <a:t>                    "Denmark",</a:t>
            </a:r>
          </a:p>
          <a:p>
            <a:r>
              <a:rPr lang="en-IN" dirty="0"/>
              <a:t>                    "Nepal",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totalItems</a:t>
            </a:r>
            <a:r>
              <a:rPr lang="en-IN" dirty="0"/>
              <a:t> = </a:t>
            </a:r>
            <a:r>
              <a:rPr lang="en-IN" dirty="0" err="1"/>
              <a:t>arrayList.Count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string.Format</a:t>
            </a:r>
            <a:r>
              <a:rPr lang="en-IN" dirty="0"/>
              <a:t>($"Total Items: {</a:t>
            </a:r>
            <a:r>
              <a:rPr lang="en-IN" dirty="0" err="1"/>
              <a:t>totalItems</a:t>
            </a:r>
            <a:r>
              <a:rPr lang="en-IN" dirty="0"/>
              <a:t>}, Capacity: {</a:t>
            </a:r>
            <a:r>
              <a:rPr lang="en-IN" dirty="0" err="1"/>
              <a:t>arrayList.Capacity</a:t>
            </a:r>
            <a:r>
              <a:rPr lang="en-IN" dirty="0"/>
              <a:t>}"));</a:t>
            </a:r>
          </a:p>
          <a:p>
            <a:r>
              <a:rPr lang="en-IN" dirty="0"/>
              <a:t>            //Remove all items from the Array list             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arrayList.Clear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totalItems</a:t>
            </a:r>
            <a:r>
              <a:rPr lang="en-IN" dirty="0"/>
              <a:t> = </a:t>
            </a:r>
            <a:r>
              <a:rPr lang="en-IN" dirty="0" err="1"/>
              <a:t>arrayList.Count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string.Format</a:t>
            </a:r>
            <a:r>
              <a:rPr lang="en-IN" dirty="0"/>
              <a:t>($"Total Items After Clear(): {</a:t>
            </a:r>
            <a:r>
              <a:rPr lang="en-IN" dirty="0" err="1"/>
              <a:t>totalItems</a:t>
            </a:r>
            <a:r>
              <a:rPr lang="en-IN" dirty="0"/>
              <a:t>}, Capacity: {</a:t>
            </a:r>
            <a:r>
              <a:rPr lang="en-IN" dirty="0" err="1"/>
              <a:t>arrayList.Capacity</a:t>
            </a:r>
            <a:r>
              <a:rPr lang="en-IN" dirty="0"/>
              <a:t>}"));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272653637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88640"/>
            <a:ext cx="8604448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    "India",</a:t>
            </a:r>
          </a:p>
          <a:p>
            <a:r>
              <a:rPr lang="en-IN" dirty="0"/>
              <a:t>                    "UK",</a:t>
            </a:r>
          </a:p>
          <a:p>
            <a:r>
              <a:rPr lang="en-IN" dirty="0"/>
              <a:t>                    "Nepal",</a:t>
            </a:r>
          </a:p>
          <a:p>
            <a:r>
              <a:rPr lang="en-IN" dirty="0"/>
              <a:t>                    101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("Array List Elements");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($"\n\</a:t>
            </a:r>
            <a:r>
              <a:rPr lang="en-IN" dirty="0" err="1"/>
              <a:t>nIs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Contains India: {</a:t>
            </a:r>
            <a:r>
              <a:rPr lang="en-IN" dirty="0" err="1"/>
              <a:t>arrayList.Contains</a:t>
            </a:r>
            <a:r>
              <a:rPr lang="en-IN" dirty="0"/>
              <a:t>("India")}"); // true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($"Is </a:t>
            </a:r>
            <a:r>
              <a:rPr lang="en-IN" dirty="0" err="1"/>
              <a:t>ArrayList</a:t>
            </a:r>
            <a:r>
              <a:rPr lang="en-IN" dirty="0"/>
              <a:t> Contains USA: {</a:t>
            </a:r>
            <a:r>
              <a:rPr lang="en-IN" dirty="0" err="1"/>
              <a:t>arrayList.Contains</a:t>
            </a:r>
            <a:r>
              <a:rPr lang="en-IN" dirty="0"/>
              <a:t>("USA")}"); // false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($"Is </a:t>
            </a:r>
            <a:r>
              <a:rPr lang="en-IN" dirty="0" err="1"/>
              <a:t>ArrayList</a:t>
            </a:r>
            <a:r>
              <a:rPr lang="en-IN" dirty="0"/>
              <a:t> Contains 101: {</a:t>
            </a:r>
            <a:r>
              <a:rPr lang="en-IN" dirty="0" err="1"/>
              <a:t>arrayList.Contains</a:t>
            </a:r>
            <a:r>
              <a:rPr lang="en-IN" dirty="0"/>
              <a:t>(101)}"); // true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($"Is </a:t>
            </a:r>
            <a:r>
              <a:rPr lang="en-IN" dirty="0" err="1"/>
              <a:t>ArrayList</a:t>
            </a:r>
            <a:r>
              <a:rPr lang="en-IN" dirty="0"/>
              <a:t> Contains 10.5: {</a:t>
            </a:r>
            <a:r>
              <a:rPr lang="en-IN" dirty="0" err="1"/>
              <a:t>arrayList.Contains</a:t>
            </a:r>
            <a:r>
              <a:rPr lang="en-IN" dirty="0"/>
              <a:t>(10.5)}"); // false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Console.ReadKey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7674445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58847"/>
            <a:ext cx="8064896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    "India",</a:t>
            </a:r>
          </a:p>
          <a:p>
            <a:r>
              <a:rPr lang="en-IN" dirty="0"/>
              <a:t>                    "USA",</a:t>
            </a:r>
          </a:p>
          <a:p>
            <a:r>
              <a:rPr lang="en-IN" dirty="0"/>
              <a:t>                    "UK",</a:t>
            </a:r>
          </a:p>
          <a:p>
            <a:r>
              <a:rPr lang="en-IN" dirty="0"/>
              <a:t>                    "Denmark",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HongKong</a:t>
            </a:r>
            <a:r>
              <a:rPr lang="en-IN" dirty="0"/>
              <a:t>",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("Array List Elements:");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//Creating a clone of the </a:t>
            </a:r>
            <a:r>
              <a:rPr lang="en-IN" dirty="0" err="1"/>
              <a:t>arrayList</a:t>
            </a:r>
            <a:r>
              <a:rPr lang="en-IN" dirty="0"/>
              <a:t> using Clone method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</a:t>
            </a:r>
            <a:r>
              <a:rPr lang="en-IN" dirty="0"/>
              <a:t> </a:t>
            </a:r>
            <a:r>
              <a:rPr lang="en-IN" dirty="0" err="1"/>
              <a:t>cloneArrayList</a:t>
            </a:r>
            <a:r>
              <a:rPr lang="en-IN" dirty="0"/>
              <a:t> = (</a:t>
            </a:r>
            <a:r>
              <a:rPr lang="en-IN" dirty="0" err="1"/>
              <a:t>ArrayList</a:t>
            </a:r>
            <a:r>
              <a:rPr lang="en-IN" dirty="0"/>
              <a:t>)</a:t>
            </a:r>
            <a:r>
              <a:rPr lang="en-IN" dirty="0" err="1"/>
              <a:t>arrayList.Clone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("\</a:t>
            </a:r>
            <a:r>
              <a:rPr lang="en-IN" dirty="0" err="1"/>
              <a:t>nCloned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Elements:");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cloneArrayList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95989749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6862" y="18864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C# </a:t>
            </a:r>
            <a:r>
              <a:rPr lang="en-GB" dirty="0"/>
              <a:t>Collections 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814943" y="908720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Collections are nothing but groups of records that can be treated as one logical unit.</a:t>
            </a:r>
            <a:endParaRPr lang="en-IN" dirty="0"/>
          </a:p>
        </p:txBody>
      </p:sp>
      <p:sp>
        <p:nvSpPr>
          <p:cNvPr id="2" name="AutoShape 2" descr="Introduction to Collections in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92" y="2564904"/>
            <a:ext cx="71056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692696"/>
            <a:ext cx="8424936" cy="5909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    "India",</a:t>
            </a:r>
          </a:p>
          <a:p>
            <a:r>
              <a:rPr lang="en-IN" dirty="0"/>
              <a:t>                    "USA",</a:t>
            </a:r>
          </a:p>
          <a:p>
            <a:r>
              <a:rPr lang="en-IN" dirty="0"/>
              <a:t>                    "UK",</a:t>
            </a:r>
          </a:p>
          <a:p>
            <a:r>
              <a:rPr lang="en-IN" dirty="0"/>
              <a:t>                    "Denmark",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HongKong</a:t>
            </a:r>
            <a:r>
              <a:rPr lang="en-IN" dirty="0"/>
              <a:t>",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("Array List Elements:");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//Copying the </a:t>
            </a:r>
            <a:r>
              <a:rPr lang="en-IN" dirty="0" err="1"/>
              <a:t>arrayList</a:t>
            </a:r>
            <a:r>
              <a:rPr lang="en-IN" dirty="0"/>
              <a:t> to an object array</a:t>
            </a:r>
          </a:p>
          <a:p>
            <a:r>
              <a:rPr lang="en-IN" dirty="0"/>
              <a:t>            object[] </a:t>
            </a:r>
            <a:r>
              <a:rPr lang="en-IN" dirty="0" err="1"/>
              <a:t>arrayListCopy</a:t>
            </a:r>
            <a:r>
              <a:rPr lang="en-IN" dirty="0"/>
              <a:t> = new object[</a:t>
            </a:r>
            <a:r>
              <a:rPr lang="en-IN" dirty="0" err="1"/>
              <a:t>arrayList.Count</a:t>
            </a:r>
            <a:r>
              <a:rPr lang="en-IN" dirty="0"/>
              <a:t>];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arrayList.CopyTo</a:t>
            </a:r>
            <a:r>
              <a:rPr lang="en-IN" dirty="0"/>
              <a:t>(</a:t>
            </a:r>
            <a:r>
              <a:rPr lang="en-IN" dirty="0" err="1"/>
              <a:t>arrayListCopy</a:t>
            </a:r>
            <a:r>
              <a:rPr lang="en-IN" dirty="0"/>
              <a:t>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("\</a:t>
            </a:r>
            <a:r>
              <a:rPr lang="en-IN" dirty="0" err="1"/>
              <a:t>nArrayList</a:t>
            </a:r>
            <a:r>
              <a:rPr lang="en-IN" dirty="0"/>
              <a:t> Copy Array Elements:");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arrayListCopy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(item);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050647648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-633649"/>
            <a:ext cx="6696744" cy="7294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ArrayList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    "India",</a:t>
            </a:r>
          </a:p>
          <a:p>
            <a:r>
              <a:rPr lang="en-IN" dirty="0"/>
              <a:t>                    "USA",</a:t>
            </a:r>
          </a:p>
          <a:p>
            <a:r>
              <a:rPr lang="en-IN" dirty="0"/>
              <a:t>                    "UK",</a:t>
            </a:r>
          </a:p>
          <a:p>
            <a:r>
              <a:rPr lang="en-IN" dirty="0"/>
              <a:t>                    "Denmark",</a:t>
            </a:r>
          </a:p>
          <a:p>
            <a:r>
              <a:rPr lang="en-IN" dirty="0"/>
              <a:t>                    "Nepal",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HongKong</a:t>
            </a:r>
            <a:r>
              <a:rPr lang="en-IN" dirty="0"/>
              <a:t>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Austrailla</a:t>
            </a:r>
            <a:r>
              <a:rPr lang="en-IN" dirty="0"/>
              <a:t>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Srilanka</a:t>
            </a:r>
            <a:r>
              <a:rPr lang="en-IN" dirty="0"/>
              <a:t>",</a:t>
            </a:r>
          </a:p>
          <a:p>
            <a:r>
              <a:rPr lang="en-IN" dirty="0"/>
              <a:t>                    "Japan",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Britem</a:t>
            </a:r>
            <a:r>
              <a:rPr lang="en-IN" dirty="0"/>
              <a:t>",</a:t>
            </a:r>
          </a:p>
          <a:p>
            <a:r>
              <a:rPr lang="en-IN" dirty="0"/>
              <a:t>                    "Brazil",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("Array List Elements Before Sorting");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// Sorting the elements of  </a:t>
            </a:r>
            <a:r>
              <a:rPr lang="en-IN" dirty="0" err="1"/>
              <a:t>ArrayList</a:t>
            </a:r>
            <a:r>
              <a:rPr lang="en-IN" dirty="0"/>
              <a:t> Using sort() method</a:t>
            </a:r>
          </a:p>
          <a:p>
            <a:r>
              <a:rPr lang="en-IN" dirty="0"/>
              <a:t>            </a:t>
            </a:r>
            <a:r>
              <a:rPr lang="en-IN" dirty="0" err="1"/>
              <a:t>arrayList.Sort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("\n\</a:t>
            </a:r>
            <a:r>
              <a:rPr lang="en-IN" dirty="0" err="1"/>
              <a:t>nArray</a:t>
            </a:r>
            <a:r>
              <a:rPr lang="en-IN" dirty="0"/>
              <a:t> List Elements After Sorting");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arrayList</a:t>
            </a:r>
            <a:r>
              <a:rPr lang="en-IN" dirty="0"/>
              <a:t>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</a:t>
            </a:r>
            <a:r>
              <a:rPr lang="en-IN" dirty="0"/>
              <a:t>($"{item} ");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819888025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"/>
            <a:ext cx="8424936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Array: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Fixed Length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Cannot insert it into the middle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Cannot delete from middle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It is type-safe, so we can store only similar types of data based on the data type.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Boxing and Unboxing are not required.</a:t>
            </a:r>
          </a:p>
          <a:p>
            <a:pPr>
              <a:lnSpc>
                <a:spcPct val="150000"/>
              </a:lnSpc>
            </a:pPr>
            <a:r>
              <a:rPr lang="en-GB" b="1" dirty="0" err="1"/>
              <a:t>ArrayList</a:t>
            </a:r>
            <a:r>
              <a:rPr lang="en-GB" b="1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Variable Length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Can insert an element into the middle of the collection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Can delete elements from the middle of the collection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It is not type-safe, so we can store any type of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Boxing and Unboxing are required as it is operated on the object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492008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18166" y="1591898"/>
          <a:ext cx="5964868" cy="4542568"/>
        </p:xfrm>
        <a:graphic>
          <a:graphicData uri="http://schemas.openxmlformats.org/drawingml/2006/table">
            <a:tbl>
              <a:tblPr/>
              <a:tblGrid>
                <a:gridCol w="2982434"/>
                <a:gridCol w="2982434"/>
              </a:tblGrid>
              <a:tr h="353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63212" marR="63212" marT="63212" marB="6321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F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3212" marR="63212" marT="63212" marB="6321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Capacity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500">
                          <a:effectLst/>
                        </a:rPr>
                        <a:t>It is useful to get or set the number of elements an arraylist can contain.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Count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500">
                          <a:effectLst/>
                        </a:rPr>
                        <a:t>It is useful to get the number of elements in an arraylist.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9111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IsFixedSize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500">
                          <a:effectLst/>
                        </a:rPr>
                        <a:t>It is useful to get a value to indicate whether the arraylist has a fixed size or not.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09111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IsReadOnly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500">
                          <a:effectLst/>
                        </a:rPr>
                        <a:t>It is useful to get a value to indicate whether the arraylist is read-only or not.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Item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500">
                          <a:effectLst/>
                        </a:rPr>
                        <a:t>It is used to get or set an element at the specified index.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09111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IsSynchronized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500" dirty="0">
                          <a:effectLst/>
                        </a:rPr>
                        <a:t>It is used to get a value to indicate whether access to </a:t>
                      </a:r>
                      <a:r>
                        <a:rPr lang="en-GB" sz="1500" dirty="0" err="1">
                          <a:effectLst/>
                        </a:rPr>
                        <a:t>arraylist</a:t>
                      </a:r>
                      <a:r>
                        <a:rPr lang="en-GB" sz="1500" dirty="0">
                          <a:effectLst/>
                        </a:rPr>
                        <a:t> is synchronized (thread-safe) or not.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17688" y="159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48791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84065"/>
              </p:ext>
            </p:extLst>
          </p:nvPr>
        </p:nvGraphicFramePr>
        <p:xfrm>
          <a:off x="755576" y="188637"/>
          <a:ext cx="7704856" cy="6189968"/>
        </p:xfrm>
        <a:graphic>
          <a:graphicData uri="http://schemas.openxmlformats.org/drawingml/2006/table">
            <a:tbl>
              <a:tblPr/>
              <a:tblGrid>
                <a:gridCol w="3852428"/>
                <a:gridCol w="3852428"/>
              </a:tblGrid>
              <a:tr h="1947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24923" marR="24923" marT="24923" marB="24923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4923" marR="24923" marT="24923" marB="24923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32084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Add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It is useful to add an element at the end of the arraylist.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690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AddRange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It is useful to add all the elements of the specified collection at the end of the arraylist.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84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Clear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It will remove all the elements in the arraylist.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0840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Clone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It will create a shallow copy of the arraylist.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0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Contains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It is useful to determine whether the specified element exists in an arraylist or not.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690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CopyTo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It is useful to copy all the elements of an arraylist into another compatible array.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0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GetRange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It is useful to return a specified range of </a:t>
                      </a:r>
                      <a:r>
                        <a:rPr lang="en-GB" sz="2000" dirty="0" err="1">
                          <a:effectLst/>
                        </a:rPr>
                        <a:t>arraylist</a:t>
                      </a:r>
                      <a:r>
                        <a:rPr lang="en-GB" sz="2000" dirty="0">
                          <a:effectLst/>
                        </a:rPr>
                        <a:t> elements starting from the specified index.</a:t>
                      </a:r>
                    </a:p>
                  </a:txBody>
                  <a:tcPr marL="24923" marR="24923" marT="24923" marB="249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513448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0"/>
            <a:ext cx="7915355" cy="287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140967"/>
            <a:ext cx="7915355" cy="371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3912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84" y="764704"/>
            <a:ext cx="8430716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77356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82486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4221088"/>
            <a:ext cx="4572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IN" dirty="0" err="1"/>
              <a:t>System.Collections</a:t>
            </a:r>
            <a:r>
              <a:rPr lang="en-IN" dirty="0"/>
              <a:t> classes</a:t>
            </a:r>
          </a:p>
          <a:p>
            <a:r>
              <a:rPr lang="en-IN" dirty="0" err="1"/>
              <a:t>System.Collections.Generic</a:t>
            </a:r>
            <a:r>
              <a:rPr lang="en-IN" dirty="0"/>
              <a:t> classes</a:t>
            </a:r>
          </a:p>
          <a:p>
            <a:r>
              <a:rPr lang="en-IN" dirty="0" err="1"/>
              <a:t>System.Collections.Concurrent</a:t>
            </a:r>
            <a:r>
              <a:rPr lang="en-IN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6340137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332656"/>
            <a:ext cx="6562725" cy="355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74985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7151" y="221706"/>
            <a:ext cx="3764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Non-Generic Collections Classes in C#: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151" y="1052736"/>
            <a:ext cx="802532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/>
              <a:t>ArrayList</a:t>
            </a:r>
            <a:r>
              <a:rPr lang="en-GB" b="1" dirty="0"/>
              <a:t>: 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Implements the </a:t>
            </a:r>
            <a:r>
              <a:rPr lang="en-GB" dirty="0" err="1"/>
              <a:t>System.Collections.IList</a:t>
            </a:r>
            <a:r>
              <a:rPr lang="en-GB" dirty="0"/>
              <a:t> interface using an array whose size is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dynamically </a:t>
            </a:r>
            <a:r>
              <a:rPr lang="en-GB" dirty="0"/>
              <a:t>increased as required.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Stack</a:t>
            </a:r>
            <a:r>
              <a:rPr lang="en-GB" dirty="0"/>
              <a:t>: It represents a simple last-in-first-out (LIFO) non-generic collection of objects.</a:t>
            </a:r>
          </a:p>
          <a:p>
            <a:endParaRPr lang="en-GB" dirty="0" smtClean="0"/>
          </a:p>
          <a:p>
            <a:r>
              <a:rPr lang="en-GB" b="1" dirty="0"/>
              <a:t>Queue</a:t>
            </a:r>
            <a:r>
              <a:rPr lang="en-GB" dirty="0"/>
              <a:t>: It represents a first-in, first-out collection of objects</a:t>
            </a:r>
            <a:r>
              <a:rPr lang="en-GB" dirty="0" smtClean="0"/>
              <a:t>.</a:t>
            </a:r>
          </a:p>
          <a:p>
            <a:endParaRPr lang="en-GB" b="1" dirty="0"/>
          </a:p>
          <a:p>
            <a:r>
              <a:rPr lang="en-GB" b="1" dirty="0" err="1"/>
              <a:t>Hashtable</a:t>
            </a:r>
            <a:r>
              <a:rPr lang="en-GB" dirty="0"/>
              <a:t>: It represents a collection of key/value pairs that are organized based on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hash code of the key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err="1"/>
              <a:t>SortedList</a:t>
            </a:r>
            <a:r>
              <a:rPr lang="en-GB" dirty="0"/>
              <a:t>:  It represents a collection of key/value pairs that are sorted by the keys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and </a:t>
            </a:r>
            <a:r>
              <a:rPr lang="en-GB" dirty="0"/>
              <a:t>are accessible by key and by index.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88997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548680"/>
            <a:ext cx="166738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000" dirty="0" err="1"/>
              <a:t>ArrayList</a:t>
            </a:r>
            <a:r>
              <a:rPr lang="en-IN" sz="2000" dirty="0"/>
              <a:t> in C#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1308826"/>
            <a:ext cx="574238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ArrayList</a:t>
            </a:r>
            <a:r>
              <a:rPr lang="en-IN" dirty="0"/>
              <a:t> arrayList1 = new </a:t>
            </a:r>
            <a:r>
              <a:rPr lang="en-IN" dirty="0" err="1"/>
              <a:t>ArrayList</a:t>
            </a:r>
            <a:r>
              <a:rPr lang="en-IN" dirty="0"/>
              <a:t>();</a:t>
            </a:r>
          </a:p>
          <a:p>
            <a:r>
              <a:rPr lang="en-IN" dirty="0"/>
              <a:t>            arrayList1.Add(101); //Adding Integer Value</a:t>
            </a:r>
          </a:p>
          <a:p>
            <a:r>
              <a:rPr lang="en-IN" dirty="0"/>
              <a:t>            arrayList1.Add("James"); //Adding String Value</a:t>
            </a:r>
          </a:p>
          <a:p>
            <a:r>
              <a:rPr lang="en-IN" dirty="0"/>
              <a:t>            arrayList1.Add("James"); //Adding Duplicate Value</a:t>
            </a:r>
          </a:p>
          <a:p>
            <a:r>
              <a:rPr lang="en-IN" dirty="0"/>
              <a:t>            arrayList1.Add(" "); //Adding Empty</a:t>
            </a:r>
          </a:p>
          <a:p>
            <a:r>
              <a:rPr lang="en-IN" dirty="0"/>
              <a:t>            arrayList1.Add(true); //Adding Boolean</a:t>
            </a:r>
          </a:p>
          <a:p>
            <a:r>
              <a:rPr lang="en-IN" dirty="0"/>
              <a:t>            arrayList1.Add(4.5); //Adding double</a:t>
            </a:r>
          </a:p>
          <a:p>
            <a:r>
              <a:rPr lang="en-IN" dirty="0"/>
              <a:t>            arrayList1.Add(null); //Adding null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arrayList1)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(item);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68502836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836712"/>
            <a:ext cx="6984776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//Adding Elements to </a:t>
            </a:r>
            <a:r>
              <a:rPr lang="en-IN" dirty="0" err="1"/>
              <a:t>ArrayList</a:t>
            </a:r>
            <a:r>
              <a:rPr lang="en-IN" dirty="0"/>
              <a:t> using object initializer syntax</a:t>
            </a:r>
          </a:p>
          <a:p>
            <a:r>
              <a:rPr lang="en-IN" dirty="0"/>
              <a:t>            </a:t>
            </a:r>
            <a:r>
              <a:rPr lang="en-IN" dirty="0" err="1"/>
              <a:t>var</a:t>
            </a:r>
            <a:r>
              <a:rPr lang="en-IN" dirty="0"/>
              <a:t> arrayList2 = new </a:t>
            </a:r>
            <a:r>
              <a:rPr lang="en-IN" dirty="0" err="1"/>
              <a:t>ArrayList</a:t>
            </a:r>
            <a:r>
              <a:rPr lang="en-IN" dirty="0"/>
              <a:t>()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102, "Smith", "Smith", true, 15.6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arrayList2)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(item);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95929905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2076</Words>
  <Application>Microsoft Office PowerPoint</Application>
  <PresentationFormat>On-screen Show (4:3)</PresentationFormat>
  <Paragraphs>337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2023-11-14T17:28:24Z</dcterms:modified>
</cp:coreProperties>
</file>