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9" r:id="rId10"/>
    <p:sldId id="310" r:id="rId11"/>
    <p:sldId id="31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9"/>
            <p14:sldId id="310"/>
            <p14:sldId id="311"/>
          </p14:sldIdLst>
        </p14:section>
        <p14:section name="Untitled Section" id="{89AD3C0C-2F62-4BA9-8369-461E2D1E55BE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14/11/2023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647543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158907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3490" y="908720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In </a:t>
            </a:r>
            <a:r>
              <a:rPr lang="en-GB" dirty="0"/>
              <a:t>c#, Queue is useful for representing a collection of objects that stores elements in FIFO (First In, First Out) style, i.e., the element that added first will come out first. In a queue, elements are inserted from one end and removed from another end.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188640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Queue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40" y="2636912"/>
            <a:ext cx="34099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1991" y="4725144"/>
            <a:ext cx="273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Queue que = new Queue();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548680"/>
            <a:ext cx="21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C# Queue Properties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33115"/>
              </p:ext>
            </p:extLst>
          </p:nvPr>
        </p:nvGraphicFramePr>
        <p:xfrm>
          <a:off x="1062729" y="1268760"/>
          <a:ext cx="8077200" cy="2103120"/>
        </p:xfrm>
        <a:graphic>
          <a:graphicData uri="http://schemas.openxmlformats.org/drawingml/2006/table">
            <a:tbl>
              <a:tblPr/>
              <a:tblGrid>
                <a:gridCol w="4038600"/>
                <a:gridCol w="40386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Property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Count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It will return the total number of elements in the queue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IsSynchronized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It is used to get a value to indicate whether access to the queue is synchronized (thread-safe) or not.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660239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09802"/>
              </p:ext>
            </p:extLst>
          </p:nvPr>
        </p:nvGraphicFramePr>
        <p:xfrm>
          <a:off x="827584" y="116631"/>
          <a:ext cx="8136904" cy="6741369"/>
        </p:xfrm>
        <a:graphic>
          <a:graphicData uri="http://schemas.openxmlformats.org/drawingml/2006/table">
            <a:tbl>
              <a:tblPr/>
              <a:tblGrid>
                <a:gridCol w="4068452"/>
                <a:gridCol w="4068452"/>
              </a:tblGrid>
              <a:tr h="8479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61494" marR="61494" marT="61494" marB="6149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C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1494" marR="61494" marT="61494" marB="6149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68019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Enqueue</a:t>
                      </a:r>
                    </a:p>
                  </a:txBody>
                  <a:tcPr marL="61494" marR="61494" marT="61494" marB="61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It is used to add elements at the end of the queue.</a:t>
                      </a:r>
                    </a:p>
                  </a:txBody>
                  <a:tcPr marL="61494" marR="61494" marT="61494" marB="61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63199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err="1">
                          <a:effectLst/>
                        </a:rPr>
                        <a:t>Dequeue</a:t>
                      </a:r>
                      <a:endParaRPr lang="en-IN" sz="1400" dirty="0">
                        <a:effectLst/>
                      </a:endParaRPr>
                    </a:p>
                  </a:txBody>
                  <a:tcPr marL="61494" marR="61494" marT="61494" marB="61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It will remove and returns an item from the start of a queue.</a:t>
                      </a:r>
                    </a:p>
                  </a:txBody>
                  <a:tcPr marL="61494" marR="61494" marT="61494" marB="61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0198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Clear</a:t>
                      </a:r>
                    </a:p>
                  </a:txBody>
                  <a:tcPr marL="61494" marR="61494" marT="61494" marB="61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It will remove all the elements from the queue.</a:t>
                      </a:r>
                    </a:p>
                  </a:txBody>
                  <a:tcPr marL="61494" marR="61494" marT="61494" marB="61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019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Clone</a:t>
                      </a:r>
                    </a:p>
                  </a:txBody>
                  <a:tcPr marL="61494" marR="61494" marT="61494" marB="61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It will create a shallow copy of the queue.</a:t>
                      </a:r>
                    </a:p>
                  </a:txBody>
                  <a:tcPr marL="61494" marR="61494" marT="61494" marB="61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319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Contains</a:t>
                      </a:r>
                    </a:p>
                  </a:txBody>
                  <a:tcPr marL="61494" marR="61494" marT="61494" marB="61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It is used to determine whether an element exists in a queue or not.</a:t>
                      </a:r>
                    </a:p>
                  </a:txBody>
                  <a:tcPr marL="61494" marR="61494" marT="61494" marB="61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019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Peek</a:t>
                      </a:r>
                    </a:p>
                  </a:txBody>
                  <a:tcPr marL="61494" marR="61494" marT="61494" marB="61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effectLst/>
                        </a:rPr>
                        <a:t>It is used to get the first element from the queue.</a:t>
                      </a:r>
                    </a:p>
                  </a:txBody>
                  <a:tcPr marL="61494" marR="61494" marT="61494" marB="61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620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TrimToSize</a:t>
                      </a:r>
                    </a:p>
                  </a:txBody>
                  <a:tcPr marL="61494" marR="61494" marT="61494" marB="61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It is used to set the capacity of a queue to an actual number of elements in the queue.</a:t>
                      </a:r>
                    </a:p>
                  </a:txBody>
                  <a:tcPr marL="61494" marR="61494" marT="61494" marB="61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270040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332656"/>
            <a:ext cx="5958408" cy="4247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Queue que = new Queue();</a:t>
            </a:r>
          </a:p>
          <a:p>
            <a:r>
              <a:rPr lang="en-IN" dirty="0"/>
              <a:t>          </a:t>
            </a:r>
            <a:r>
              <a:rPr lang="en-IN" dirty="0" err="1"/>
              <a:t>que.Enqueue</a:t>
            </a:r>
            <a:r>
              <a:rPr lang="en-IN" dirty="0"/>
              <a:t>("Welcome");</a:t>
            </a:r>
          </a:p>
          <a:p>
            <a:r>
              <a:rPr lang="en-IN" dirty="0"/>
              <a:t>          </a:t>
            </a:r>
            <a:r>
              <a:rPr lang="en-IN" dirty="0" err="1"/>
              <a:t>que.Enqueue</a:t>
            </a:r>
            <a:r>
              <a:rPr lang="en-IN" dirty="0"/>
              <a:t>("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err="1"/>
              <a:t>que.Enqueue</a:t>
            </a:r>
            <a:r>
              <a:rPr lang="en-IN" dirty="0"/>
              <a:t>(20.5f);</a:t>
            </a:r>
          </a:p>
          <a:p>
            <a:r>
              <a:rPr lang="en-IN" dirty="0"/>
              <a:t>          </a:t>
            </a:r>
            <a:r>
              <a:rPr lang="en-IN" dirty="0" err="1"/>
              <a:t>que.Enqueue</a:t>
            </a:r>
            <a:r>
              <a:rPr lang="en-IN" dirty="0"/>
              <a:t>(10);</a:t>
            </a:r>
          </a:p>
          <a:p>
            <a:r>
              <a:rPr lang="en-IN" dirty="0"/>
              <a:t>          </a:t>
            </a:r>
            <a:r>
              <a:rPr lang="en-IN" dirty="0" err="1"/>
              <a:t>que.Enqueue</a:t>
            </a:r>
            <a:r>
              <a:rPr lang="en-IN" dirty="0"/>
              <a:t>(100);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("******Queue Example******");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("Number of Elements in Queue: {0}", </a:t>
            </a:r>
            <a:r>
              <a:rPr lang="en-IN" dirty="0" err="1"/>
              <a:t>que.Count</a:t>
            </a:r>
            <a:r>
              <a:rPr lang="en-IN" dirty="0"/>
              <a:t>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("******Queue Elements******");</a:t>
            </a:r>
          </a:p>
          <a:p>
            <a:r>
              <a:rPr lang="en-IN" dirty="0"/>
              <a:t>          // Access Queue Elements</a:t>
            </a:r>
          </a:p>
          <a:p>
            <a:r>
              <a:rPr lang="en-IN" dirty="0"/>
              <a:t>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que)</a:t>
            </a:r>
          </a:p>
          <a:p>
            <a:r>
              <a:rPr lang="en-IN" dirty="0"/>
              <a:t>          {</a:t>
            </a:r>
          </a:p>
          <a:p>
            <a:r>
              <a:rPr lang="en-IN" dirty="0"/>
              <a:t>             </a:t>
            </a:r>
            <a:r>
              <a:rPr lang="en-IN" dirty="0" err="1"/>
              <a:t>Console.WriteLine</a:t>
            </a:r>
            <a:r>
              <a:rPr lang="en-IN" dirty="0"/>
              <a:t>(item);</a:t>
            </a:r>
          </a:p>
          <a:p>
            <a:r>
              <a:rPr lang="en-IN" dirty="0"/>
              <a:t>          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97152"/>
            <a:ext cx="27336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87631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260648"/>
            <a:ext cx="7272808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Queue que = new Queue();</a:t>
            </a:r>
          </a:p>
          <a:p>
            <a:r>
              <a:rPr lang="en-IN" dirty="0"/>
              <a:t>           </a:t>
            </a:r>
            <a:r>
              <a:rPr lang="en-IN" dirty="0" err="1"/>
              <a:t>que.Enqueue</a:t>
            </a:r>
            <a:r>
              <a:rPr lang="en-IN" dirty="0"/>
              <a:t>("Welcome");</a:t>
            </a:r>
          </a:p>
          <a:p>
            <a:r>
              <a:rPr lang="en-IN" dirty="0"/>
              <a:t>           </a:t>
            </a:r>
            <a:r>
              <a:rPr lang="en-IN" dirty="0" err="1"/>
              <a:t>que.Enqueue</a:t>
            </a:r>
            <a:r>
              <a:rPr lang="en-IN" dirty="0"/>
              <a:t>("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 </a:t>
            </a:r>
            <a:r>
              <a:rPr lang="en-IN" dirty="0" err="1"/>
              <a:t>que.Enqueue</a:t>
            </a:r>
            <a:r>
              <a:rPr lang="en-IN" dirty="0"/>
              <a:t>(20.5f);</a:t>
            </a:r>
          </a:p>
          <a:p>
            <a:r>
              <a:rPr lang="en-IN" dirty="0"/>
              <a:t>           </a:t>
            </a:r>
            <a:r>
              <a:rPr lang="en-IN" dirty="0" err="1"/>
              <a:t>que.Enqueue</a:t>
            </a:r>
            <a:r>
              <a:rPr lang="en-IN" dirty="0"/>
              <a:t>(10);</a:t>
            </a:r>
          </a:p>
          <a:p>
            <a:r>
              <a:rPr lang="en-IN" dirty="0"/>
              <a:t>           </a:t>
            </a:r>
            <a:r>
              <a:rPr lang="en-IN" dirty="0" err="1"/>
              <a:t>que.Enqueue</a:t>
            </a:r>
            <a:r>
              <a:rPr lang="en-IN" dirty="0"/>
              <a:t>(100);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("Number of Elements in Queue: {0}", </a:t>
            </a:r>
            <a:r>
              <a:rPr lang="en-IN" dirty="0" err="1"/>
              <a:t>que.Count</a:t>
            </a:r>
            <a:r>
              <a:rPr lang="en-IN" dirty="0"/>
              <a:t>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("******Queue Elements******");</a:t>
            </a:r>
          </a:p>
          <a:p>
            <a:r>
              <a:rPr lang="en-IN" dirty="0"/>
              <a:t>           // Access Queue Elements</a:t>
            </a:r>
          </a:p>
          <a:p>
            <a:r>
              <a:rPr lang="en-IN" dirty="0"/>
              <a:t>           while (</a:t>
            </a:r>
            <a:r>
              <a:rPr lang="en-IN" dirty="0" err="1"/>
              <a:t>que.Count</a:t>
            </a:r>
            <a:r>
              <a:rPr lang="en-IN" dirty="0"/>
              <a:t> &gt; 0)</a:t>
            </a:r>
          </a:p>
          <a:p>
            <a:r>
              <a:rPr lang="en-IN" dirty="0"/>
              <a:t>           {</a:t>
            </a:r>
          </a:p>
          <a:p>
            <a:r>
              <a:rPr lang="en-IN" dirty="0"/>
              <a:t>    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que.Dequeue</a:t>
            </a:r>
            <a:r>
              <a:rPr lang="en-IN" dirty="0"/>
              <a:t>());</a:t>
            </a:r>
          </a:p>
          <a:p>
            <a:r>
              <a:rPr lang="en-IN" dirty="0"/>
              <a:t>           }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("Number of Elements in Queue: {0}", </a:t>
            </a:r>
            <a:r>
              <a:rPr lang="en-IN" dirty="0" err="1"/>
              <a:t>que.Count</a:t>
            </a:r>
            <a:r>
              <a:rPr lang="en-IN" dirty="0"/>
              <a:t>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25144"/>
            <a:ext cx="32385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21000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332657"/>
            <a:ext cx="7128792" cy="36933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Queue que = new Queue();</a:t>
            </a:r>
          </a:p>
          <a:p>
            <a:r>
              <a:rPr lang="en-IN" dirty="0"/>
              <a:t>           </a:t>
            </a:r>
            <a:r>
              <a:rPr lang="en-IN" dirty="0" err="1"/>
              <a:t>que.Enqueue</a:t>
            </a:r>
            <a:r>
              <a:rPr lang="en-IN" dirty="0"/>
              <a:t>("Welcome");</a:t>
            </a:r>
          </a:p>
          <a:p>
            <a:r>
              <a:rPr lang="en-IN" dirty="0"/>
              <a:t>           </a:t>
            </a:r>
            <a:r>
              <a:rPr lang="en-IN" dirty="0" err="1"/>
              <a:t>que.Enqueue</a:t>
            </a:r>
            <a:r>
              <a:rPr lang="en-IN" dirty="0"/>
              <a:t>("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 </a:t>
            </a:r>
            <a:r>
              <a:rPr lang="en-IN" dirty="0" err="1"/>
              <a:t>que.Enqueue</a:t>
            </a:r>
            <a:r>
              <a:rPr lang="en-IN" dirty="0"/>
              <a:t>(20.5f);</a:t>
            </a:r>
          </a:p>
          <a:p>
            <a:r>
              <a:rPr lang="en-IN" dirty="0"/>
              <a:t>           </a:t>
            </a:r>
            <a:r>
              <a:rPr lang="en-IN" dirty="0" err="1"/>
              <a:t>que.Enqueue</a:t>
            </a:r>
            <a:r>
              <a:rPr lang="en-IN" dirty="0"/>
              <a:t>(10);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("Number of Elements in Queue: {0}", </a:t>
            </a:r>
            <a:r>
              <a:rPr lang="en-IN" dirty="0" err="1"/>
              <a:t>que.Count</a:t>
            </a:r>
            <a:r>
              <a:rPr lang="en-IN" dirty="0"/>
              <a:t>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("******Queue Elements******");</a:t>
            </a:r>
          </a:p>
          <a:p>
            <a:r>
              <a:rPr lang="en-IN" dirty="0"/>
              <a:t>           // Access Queue Elements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que.Peek</a:t>
            </a:r>
            <a:r>
              <a:rPr lang="en-IN" dirty="0"/>
              <a:t>());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que.Peek</a:t>
            </a:r>
            <a:r>
              <a:rPr lang="en-IN" dirty="0"/>
              <a:t>());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que.Peek</a:t>
            </a:r>
            <a:r>
              <a:rPr lang="en-IN" dirty="0"/>
              <a:t>());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("Number of Elements in Queue: {0}", </a:t>
            </a:r>
            <a:r>
              <a:rPr lang="en-IN" dirty="0" err="1"/>
              <a:t>que.Count</a:t>
            </a:r>
            <a:r>
              <a:rPr lang="en-IN" dirty="0"/>
              <a:t>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354028"/>
            <a:ext cx="3286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89672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260649"/>
            <a:ext cx="756084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Queue que = new Queue();</a:t>
            </a:r>
          </a:p>
          <a:p>
            <a:r>
              <a:rPr lang="en-IN" dirty="0"/>
              <a:t>          </a:t>
            </a:r>
            <a:r>
              <a:rPr lang="en-IN" dirty="0" err="1"/>
              <a:t>que.Enqueue</a:t>
            </a:r>
            <a:r>
              <a:rPr lang="en-IN" dirty="0"/>
              <a:t>("Welcome");</a:t>
            </a:r>
          </a:p>
          <a:p>
            <a:r>
              <a:rPr lang="en-IN" dirty="0"/>
              <a:t>          </a:t>
            </a:r>
            <a:r>
              <a:rPr lang="en-IN" dirty="0" err="1"/>
              <a:t>que.Enqueue</a:t>
            </a:r>
            <a:r>
              <a:rPr lang="en-IN" dirty="0"/>
              <a:t>("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err="1"/>
              <a:t>que.Enqueue</a:t>
            </a:r>
            <a:r>
              <a:rPr lang="en-IN" dirty="0"/>
              <a:t>(20.5f);</a:t>
            </a:r>
          </a:p>
          <a:p>
            <a:r>
              <a:rPr lang="en-IN" dirty="0"/>
              <a:t>          </a:t>
            </a:r>
            <a:r>
              <a:rPr lang="en-IN" dirty="0" err="1"/>
              <a:t>que.Enqueue</a:t>
            </a:r>
            <a:r>
              <a:rPr lang="en-IN" dirty="0"/>
              <a:t>(10);</a:t>
            </a:r>
          </a:p>
          <a:p>
            <a:r>
              <a:rPr lang="en-IN" dirty="0"/>
              <a:t>          </a:t>
            </a:r>
            <a:r>
              <a:rPr lang="en-IN" dirty="0" err="1"/>
              <a:t>que.Enqueue</a:t>
            </a:r>
            <a:r>
              <a:rPr lang="en-IN" dirty="0"/>
              <a:t>(100);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("******Queue Example******");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("Contains Element 4: {0}", </a:t>
            </a:r>
            <a:r>
              <a:rPr lang="en-IN" dirty="0" err="1"/>
              <a:t>que.Contains</a:t>
            </a:r>
            <a:r>
              <a:rPr lang="en-IN" dirty="0"/>
              <a:t>(4));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("Contains Element 100: {0}", </a:t>
            </a:r>
            <a:r>
              <a:rPr lang="en-IN" dirty="0" err="1"/>
              <a:t>que.Contains</a:t>
            </a:r>
            <a:r>
              <a:rPr lang="en-IN" dirty="0"/>
              <a:t>(100));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("Contains Key 'Hello': {0}", </a:t>
            </a:r>
            <a:r>
              <a:rPr lang="en-IN" dirty="0" err="1"/>
              <a:t>que.Contains</a:t>
            </a:r>
            <a:r>
              <a:rPr lang="en-IN" dirty="0"/>
              <a:t>("Hello"));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41168"/>
            <a:ext cx="30765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77057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193467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1066</Words>
  <Application>Microsoft Office PowerPoint</Application>
  <PresentationFormat>On-screen Show (4:3)</PresentationFormat>
  <Paragraphs>126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2023-11-14T17:28:20Z</dcterms:modified>
</cp:coreProperties>
</file>