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9" r:id="rId2"/>
    <p:sldId id="300" r:id="rId3"/>
    <p:sldId id="324" r:id="rId4"/>
    <p:sldId id="325" r:id="rId5"/>
    <p:sldId id="326" r:id="rId6"/>
    <p:sldId id="327" r:id="rId7"/>
    <p:sldId id="329" r:id="rId8"/>
    <p:sldId id="328" r:id="rId9"/>
    <p:sldId id="330" r:id="rId10"/>
    <p:sldId id="331" r:id="rId11"/>
    <p:sldId id="332" r:id="rId12"/>
    <p:sldId id="335" r:id="rId13"/>
    <p:sldId id="336" r:id="rId14"/>
    <p:sldId id="334" r:id="rId15"/>
    <p:sldId id="337" r:id="rId16"/>
    <p:sldId id="333" r:id="rId17"/>
    <p:sldId id="338" r:id="rId18"/>
    <p:sldId id="339" r:id="rId19"/>
    <p:sldId id="340" r:id="rId20"/>
    <p:sldId id="341" r:id="rId21"/>
    <p:sldId id="342" r:id="rId22"/>
    <p:sldId id="349" r:id="rId23"/>
    <p:sldId id="343" r:id="rId24"/>
    <p:sldId id="344" r:id="rId25"/>
    <p:sldId id="345" r:id="rId26"/>
    <p:sldId id="346" r:id="rId27"/>
    <p:sldId id="347" r:id="rId28"/>
    <p:sldId id="348" r:id="rId29"/>
    <p:sldId id="32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300"/>
            <p14:sldId id="324"/>
            <p14:sldId id="325"/>
            <p14:sldId id="326"/>
            <p14:sldId id="327"/>
            <p14:sldId id="329"/>
            <p14:sldId id="328"/>
            <p14:sldId id="330"/>
            <p14:sldId id="331"/>
            <p14:sldId id="332"/>
            <p14:sldId id="335"/>
            <p14:sldId id="336"/>
            <p14:sldId id="334"/>
            <p14:sldId id="337"/>
            <p14:sldId id="333"/>
            <p14:sldId id="338"/>
            <p14:sldId id="339"/>
            <p14:sldId id="340"/>
            <p14:sldId id="341"/>
            <p14:sldId id="342"/>
            <p14:sldId id="349"/>
            <p14:sldId id="343"/>
            <p14:sldId id="344"/>
            <p14:sldId id="345"/>
            <p14:sldId id="346"/>
            <p14:sldId id="347"/>
            <p14:sldId id="348"/>
            <p14:sldId id="323"/>
          </p14:sldIdLst>
        </p14:section>
        <p14:section name="Untitled Section" id="{89AD3C0C-2F62-4BA9-8369-461E2D1E55BE}">
          <p14:sldIdLst/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5" autoAdjust="0"/>
    <p:restoredTop sz="83977" autoAdjust="0"/>
  </p:normalViewPr>
  <p:slideViewPr>
    <p:cSldViewPr>
      <p:cViewPr varScale="1">
        <p:scale>
          <a:sx n="61" d="100"/>
          <a:sy n="61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5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7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.NET/C# Training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+mn-lt"/>
              </a:rPr>
              <a:t>Parthiban</a:t>
            </a:r>
            <a:endParaRPr lang="en-US" sz="2400" dirty="0">
              <a:latin typeface="+mn-lt"/>
            </a:endParaRPr>
          </a:p>
          <a:p>
            <a:r>
              <a:rPr lang="en-US" sz="2400" smtClean="0">
                <a:latin typeface="+mn-lt"/>
              </a:rPr>
              <a:t>17/11/2023</a:t>
            </a:r>
            <a:endParaRPr lang="en-US" sz="2400" dirty="0" smtClean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70078"/>
              </p:ext>
            </p:extLst>
          </p:nvPr>
        </p:nvGraphicFramePr>
        <p:xfrm>
          <a:off x="971600" y="332656"/>
          <a:ext cx="6359122" cy="5841666"/>
        </p:xfrm>
        <a:graphic>
          <a:graphicData uri="http://schemas.openxmlformats.org/drawingml/2006/table">
            <a:tbl>
              <a:tblPr/>
              <a:tblGrid>
                <a:gridCol w="3179561"/>
                <a:gridCol w="3179561"/>
              </a:tblGrid>
              <a:tr h="38592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>
                          <a:solidFill>
                            <a:srgbClr val="FFFFFF"/>
                          </a:solidFill>
                          <a:effectLst/>
                        </a:rPr>
                        <a:t>Property</a:t>
                      </a:r>
                    </a:p>
                  </a:txBody>
                  <a:tcPr marL="53625" marR="53625" marT="53625" marB="5362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A4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3625" marR="53625" marT="53625" marB="5362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A5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</a:tr>
              <a:tr h="886699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Count</a:t>
                      </a:r>
                    </a:p>
                  </a:txBody>
                  <a:tcPr marL="53625" marR="53625" marT="53625" marB="53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</a:rPr>
                        <a:t>It is used to get the number of key/value pair elements in the hashtable.</a:t>
                      </a:r>
                    </a:p>
                  </a:txBody>
                  <a:tcPr marL="53625" marR="53625" marT="53625" marB="53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86699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IsFixedSize</a:t>
                      </a:r>
                    </a:p>
                  </a:txBody>
                  <a:tcPr marL="53625" marR="53625" marT="53625" marB="53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It is used to get a value to indicate whether the </a:t>
                      </a:r>
                      <a:r>
                        <a:rPr lang="en-GB" sz="1600" dirty="0" err="1">
                          <a:effectLst/>
                        </a:rPr>
                        <a:t>hashtable</a:t>
                      </a:r>
                      <a:r>
                        <a:rPr lang="en-GB" sz="1600" dirty="0">
                          <a:effectLst/>
                        </a:rPr>
                        <a:t> has a fixed size or not.</a:t>
                      </a:r>
                    </a:p>
                  </a:txBody>
                  <a:tcPr marL="53625" marR="53625" marT="53625" marB="53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86699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 err="1">
                          <a:effectLst/>
                        </a:rPr>
                        <a:t>IsReadOnly</a:t>
                      </a:r>
                      <a:endParaRPr lang="en-IN" sz="1600" dirty="0">
                        <a:effectLst/>
                      </a:endParaRPr>
                    </a:p>
                  </a:txBody>
                  <a:tcPr marL="53625" marR="53625" marT="53625" marB="53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</a:rPr>
                        <a:t>It is used to get a value to indicate whether the hashtable is read-only or not.</a:t>
                      </a:r>
                    </a:p>
                  </a:txBody>
                  <a:tcPr marL="53625" marR="53625" marT="53625" marB="53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36314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Item</a:t>
                      </a:r>
                    </a:p>
                  </a:txBody>
                  <a:tcPr marL="53625" marR="53625" marT="53625" marB="53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</a:rPr>
                        <a:t>It is used to get or set the value associated with the specified key.</a:t>
                      </a:r>
                    </a:p>
                  </a:txBody>
                  <a:tcPr marL="53625" marR="53625" marT="53625" marB="53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86699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IsSynchronized</a:t>
                      </a:r>
                    </a:p>
                  </a:txBody>
                  <a:tcPr marL="53625" marR="53625" marT="53625" marB="53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</a:rPr>
                        <a:t>It is used to get a value to indicate whether access to the hashtable is synchronized (thread-safe) or not.</a:t>
                      </a:r>
                    </a:p>
                  </a:txBody>
                  <a:tcPr marL="53625" marR="53625" marT="53625" marB="53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36314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Keys</a:t>
                      </a:r>
                    </a:p>
                  </a:txBody>
                  <a:tcPr marL="53625" marR="53625" marT="53625" marB="53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</a:rPr>
                        <a:t>It is used to get the collection of keys in the hashtable.</a:t>
                      </a:r>
                    </a:p>
                  </a:txBody>
                  <a:tcPr marL="53625" marR="53625" marT="53625" marB="53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6314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Values</a:t>
                      </a:r>
                    </a:p>
                  </a:txBody>
                  <a:tcPr marL="53625" marR="53625" marT="53625" marB="53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It is used to get the collection of values in the </a:t>
                      </a:r>
                      <a:r>
                        <a:rPr lang="en-GB" sz="1600" dirty="0" err="1">
                          <a:effectLst/>
                        </a:rPr>
                        <a:t>hashtabl</a:t>
                      </a:r>
                      <a:endParaRPr lang="en-GB" sz="1600" dirty="0">
                        <a:effectLst/>
                      </a:endParaRPr>
                    </a:p>
                  </a:txBody>
                  <a:tcPr marL="53625" marR="53625" marT="53625" marB="53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618815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019557"/>
              </p:ext>
            </p:extLst>
          </p:nvPr>
        </p:nvGraphicFramePr>
        <p:xfrm>
          <a:off x="755573" y="116631"/>
          <a:ext cx="7416826" cy="6787754"/>
        </p:xfrm>
        <a:graphic>
          <a:graphicData uri="http://schemas.openxmlformats.org/drawingml/2006/table">
            <a:tbl>
              <a:tblPr/>
              <a:tblGrid>
                <a:gridCol w="3708413"/>
                <a:gridCol w="3708413"/>
              </a:tblGrid>
              <a:tr h="35031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>
                          <a:solidFill>
                            <a:srgbClr val="FFFFFF"/>
                          </a:solidFill>
                          <a:effectLst/>
                        </a:rPr>
                        <a:t>Method</a:t>
                      </a:r>
                    </a:p>
                  </a:txBody>
                  <a:tcPr marL="46563" marR="46563" marT="46563" marB="46563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A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46563" marR="46563" marT="46563" marB="46563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D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</a:tr>
              <a:tr h="873376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Add</a:t>
                      </a:r>
                    </a:p>
                  </a:txBody>
                  <a:tcPr marL="46563" marR="46563" marT="46563" marB="465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It is used to add an element with a specified key and value in a hashtable.</a:t>
                      </a:r>
                    </a:p>
                  </a:txBody>
                  <a:tcPr marL="46563" marR="46563" marT="46563" marB="465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11845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Clear</a:t>
                      </a:r>
                    </a:p>
                  </a:txBody>
                  <a:tcPr marL="46563" marR="46563" marT="46563" marB="465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It will remove all the elements from the hashtable.</a:t>
                      </a:r>
                    </a:p>
                  </a:txBody>
                  <a:tcPr marL="46563" marR="46563" marT="46563" marB="465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1845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Clone</a:t>
                      </a:r>
                    </a:p>
                  </a:txBody>
                  <a:tcPr marL="46563" marR="46563" marT="46563" marB="465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It will create a shallow copy of the hashtable.</a:t>
                      </a:r>
                    </a:p>
                  </a:txBody>
                  <a:tcPr marL="46563" marR="46563" marT="46563" marB="465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73376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Contains</a:t>
                      </a:r>
                    </a:p>
                  </a:txBody>
                  <a:tcPr marL="46563" marR="46563" marT="46563" marB="465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It is useful to determine whether the hashtable contains a specific key or not.</a:t>
                      </a:r>
                    </a:p>
                  </a:txBody>
                  <a:tcPr marL="46563" marR="46563" marT="46563" marB="465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3376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ContainsKey</a:t>
                      </a:r>
                    </a:p>
                  </a:txBody>
                  <a:tcPr marL="46563" marR="46563" marT="46563" marB="465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effectLst/>
                        </a:rPr>
                        <a:t>It is useful to determine whether the </a:t>
                      </a:r>
                      <a:r>
                        <a:rPr lang="en-GB" sz="1800" dirty="0" err="1">
                          <a:effectLst/>
                        </a:rPr>
                        <a:t>hashtable</a:t>
                      </a:r>
                      <a:r>
                        <a:rPr lang="en-GB" sz="1800" dirty="0">
                          <a:effectLst/>
                        </a:rPr>
                        <a:t> contains a specific key or not.</a:t>
                      </a:r>
                    </a:p>
                  </a:txBody>
                  <a:tcPr marL="46563" marR="46563" marT="46563" marB="465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73376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ContainsValue</a:t>
                      </a:r>
                    </a:p>
                  </a:txBody>
                  <a:tcPr marL="46563" marR="46563" marT="46563" marB="465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effectLst/>
                        </a:rPr>
                        <a:t>It is useful to determine whether the </a:t>
                      </a:r>
                      <a:r>
                        <a:rPr lang="en-GB" sz="1800" dirty="0" err="1">
                          <a:effectLst/>
                        </a:rPr>
                        <a:t>hashtable</a:t>
                      </a:r>
                      <a:r>
                        <a:rPr lang="en-GB" sz="1800" dirty="0">
                          <a:effectLst/>
                        </a:rPr>
                        <a:t> contains a specific value or not.</a:t>
                      </a:r>
                    </a:p>
                  </a:txBody>
                  <a:tcPr marL="46563" marR="46563" marT="46563" marB="465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3376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Remove</a:t>
                      </a:r>
                    </a:p>
                  </a:txBody>
                  <a:tcPr marL="46563" marR="46563" marT="46563" marB="465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It is useful to remove an element with a specified key from the hashtable.</a:t>
                      </a:r>
                    </a:p>
                  </a:txBody>
                  <a:tcPr marL="46563" marR="46563" marT="46563" marB="465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11845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GetHash</a:t>
                      </a:r>
                    </a:p>
                  </a:txBody>
                  <a:tcPr marL="46563" marR="46563" marT="46563" marB="465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effectLst/>
                        </a:rPr>
                        <a:t>It is useful to get the hash code for the specified key.</a:t>
                      </a:r>
                    </a:p>
                  </a:txBody>
                  <a:tcPr marL="46563" marR="46563" marT="46563" marB="465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540198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332656"/>
            <a:ext cx="5886400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 </a:t>
            </a:r>
            <a:r>
              <a:rPr lang="en-IN" dirty="0" err="1"/>
              <a:t>Hashtable</a:t>
            </a:r>
            <a:r>
              <a:rPr lang="en-IN" dirty="0"/>
              <a:t> </a:t>
            </a:r>
            <a:r>
              <a:rPr lang="en-IN" dirty="0" err="1"/>
              <a:t>htbl</a:t>
            </a:r>
            <a:r>
              <a:rPr lang="en-IN" dirty="0"/>
              <a:t> = new </a:t>
            </a:r>
            <a:r>
              <a:rPr lang="en-IN" dirty="0" err="1"/>
              <a:t>Hashtable</a:t>
            </a:r>
            <a:r>
              <a:rPr lang="en-IN" dirty="0"/>
              <a:t>();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          </a:t>
            </a:r>
            <a:r>
              <a:rPr lang="en-IN" dirty="0" err="1"/>
              <a:t>htbl.Add</a:t>
            </a:r>
            <a:r>
              <a:rPr lang="en-IN" dirty="0"/>
              <a:t>("</a:t>
            </a:r>
            <a:r>
              <a:rPr lang="en-IN" dirty="0" err="1"/>
              <a:t>msg</a:t>
            </a:r>
            <a:r>
              <a:rPr lang="en-IN" dirty="0"/>
              <a:t>", "Welcome");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          </a:t>
            </a:r>
            <a:r>
              <a:rPr lang="en-IN" dirty="0" err="1"/>
              <a:t>htbl.Add</a:t>
            </a:r>
            <a:r>
              <a:rPr lang="en-IN" dirty="0"/>
              <a:t>("site", "</a:t>
            </a:r>
            <a:r>
              <a:rPr lang="en-IN" dirty="0" err="1"/>
              <a:t>Tutlane</a:t>
            </a:r>
            <a:r>
              <a:rPr lang="en-IN" dirty="0"/>
              <a:t>");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          </a:t>
            </a:r>
            <a:r>
              <a:rPr lang="en-IN" dirty="0" err="1"/>
              <a:t>htbl.Add</a:t>
            </a:r>
            <a:r>
              <a:rPr lang="en-IN" dirty="0"/>
              <a:t>(1, 20.5);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          </a:t>
            </a:r>
            <a:r>
              <a:rPr lang="en-IN" dirty="0" err="1"/>
              <a:t>htbl.Add</a:t>
            </a:r>
            <a:r>
              <a:rPr lang="en-IN" dirty="0"/>
              <a:t>(2, null);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          // Another way to add elements. If the key does not exist, then that key adds a new key/value pair.</a:t>
            </a:r>
            <a:br>
              <a:rPr lang="en-IN" dirty="0"/>
            </a:br>
            <a:r>
              <a:rPr lang="en-IN" dirty="0"/>
              <a:t>           </a:t>
            </a:r>
            <a:r>
              <a:rPr lang="en-IN" dirty="0" err="1"/>
              <a:t>htbl</a:t>
            </a:r>
            <a:r>
              <a:rPr lang="en-IN" dirty="0"/>
              <a:t>[3] = "Tutorials";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187624" y="3140968"/>
            <a:ext cx="4572000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IN" dirty="0" err="1">
                <a:solidFill>
                  <a:srgbClr val="0000FF"/>
                </a:solidFill>
                <a:latin typeface="Consolas"/>
              </a:rPr>
              <a:t>DictionaryEntry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 item 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htbl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/>
              </a:rPr>
              <a:t>           {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/>
              </a:rPr>
              <a:t>               </a:t>
            </a:r>
            <a:r>
              <a:rPr lang="en-IN" dirty="0" err="1">
                <a:solidFill>
                  <a:srgbClr val="0000FF"/>
                </a:solidFill>
                <a:latin typeface="Consolas"/>
              </a:rPr>
              <a:t>Console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.WriteLine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dirty="0">
                <a:solidFill>
                  <a:srgbClr val="A52A2A"/>
                </a:solidFill>
                <a:latin typeface="Consolas"/>
              </a:rPr>
              <a:t>"Key = {0}, Value = {1}"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item.Key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item.</a:t>
            </a:r>
            <a:r>
              <a:rPr lang="en-IN" dirty="0" err="1">
                <a:solidFill>
                  <a:srgbClr val="0000FF"/>
                </a:solidFill>
                <a:latin typeface="Consolas"/>
              </a:rPr>
              <a:t>Value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/>
              </a:rPr>
              <a:t>           }</a:t>
            </a: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624" y="5013176"/>
            <a:ext cx="34385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2981039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476672"/>
            <a:ext cx="5040560" cy="175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 err="1"/>
              <a:t>Hashtable</a:t>
            </a:r>
            <a:r>
              <a:rPr lang="en-IN" dirty="0"/>
              <a:t> </a:t>
            </a:r>
            <a:r>
              <a:rPr lang="en-IN" dirty="0" err="1"/>
              <a:t>htbl</a:t>
            </a:r>
            <a:r>
              <a:rPr lang="en-IN" dirty="0"/>
              <a:t> = new </a:t>
            </a:r>
            <a:r>
              <a:rPr lang="en-IN" dirty="0" err="1"/>
              <a:t>Hashtable</a:t>
            </a:r>
            <a:r>
              <a:rPr lang="en-IN" dirty="0"/>
              <a:t>(){</a:t>
            </a:r>
          </a:p>
          <a:p>
            <a:r>
              <a:rPr lang="en-IN" dirty="0"/>
              <a:t>                     {"</a:t>
            </a:r>
            <a:r>
              <a:rPr lang="en-IN" dirty="0" err="1"/>
              <a:t>msg</a:t>
            </a:r>
            <a:r>
              <a:rPr lang="en-IN" dirty="0"/>
              <a:t>", "Welcome"},</a:t>
            </a:r>
          </a:p>
          <a:p>
            <a:r>
              <a:rPr lang="en-IN" dirty="0"/>
              <a:t>                     {"site", "</a:t>
            </a:r>
            <a:r>
              <a:rPr lang="en-IN" dirty="0" err="1"/>
              <a:t>Tutlane</a:t>
            </a:r>
            <a:r>
              <a:rPr lang="en-IN" dirty="0"/>
              <a:t>"},</a:t>
            </a:r>
          </a:p>
          <a:p>
            <a:r>
              <a:rPr lang="en-IN" dirty="0"/>
              <a:t>                     {1, 20.5},</a:t>
            </a:r>
          </a:p>
          <a:p>
            <a:r>
              <a:rPr lang="en-IN" dirty="0"/>
              <a:t>                     {2, null}</a:t>
            </a:r>
          </a:p>
          <a:p>
            <a:r>
              <a:rPr lang="en-IN" dirty="0"/>
              <a:t> 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1484101309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188641"/>
            <a:ext cx="7992888" cy="75713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Hashtable</a:t>
            </a:r>
            <a:r>
              <a:rPr lang="en-IN" dirty="0"/>
              <a:t> </a:t>
            </a:r>
            <a:r>
              <a:rPr lang="en-IN" dirty="0" err="1"/>
              <a:t>htbl</a:t>
            </a:r>
            <a:r>
              <a:rPr lang="en-IN" dirty="0"/>
              <a:t> = new </a:t>
            </a:r>
            <a:r>
              <a:rPr lang="en-IN" dirty="0" err="1"/>
              <a:t>Hashtable</a:t>
            </a:r>
            <a:r>
              <a:rPr lang="en-IN" dirty="0"/>
              <a:t>();</a:t>
            </a:r>
          </a:p>
          <a:p>
            <a:r>
              <a:rPr lang="en-IN" dirty="0"/>
              <a:t>           </a:t>
            </a:r>
            <a:r>
              <a:rPr lang="en-IN" dirty="0" err="1"/>
              <a:t>htbl.Add</a:t>
            </a:r>
            <a:r>
              <a:rPr lang="en-IN" dirty="0"/>
              <a:t>("</a:t>
            </a:r>
            <a:r>
              <a:rPr lang="en-IN" dirty="0" err="1"/>
              <a:t>msg</a:t>
            </a:r>
            <a:r>
              <a:rPr lang="en-IN" dirty="0"/>
              <a:t>", "Welcome");</a:t>
            </a:r>
          </a:p>
          <a:p>
            <a:r>
              <a:rPr lang="en-IN" dirty="0"/>
              <a:t>           </a:t>
            </a:r>
            <a:r>
              <a:rPr lang="en-IN" dirty="0" err="1"/>
              <a:t>htbl.Add</a:t>
            </a:r>
            <a:r>
              <a:rPr lang="en-IN" dirty="0"/>
              <a:t>("site", "</a:t>
            </a:r>
            <a:r>
              <a:rPr lang="en-IN" dirty="0" err="1"/>
              <a:t>Tutlane</a:t>
            </a:r>
            <a:r>
              <a:rPr lang="en-IN" dirty="0"/>
              <a:t>");</a:t>
            </a:r>
          </a:p>
          <a:p>
            <a:r>
              <a:rPr lang="en-IN" dirty="0"/>
              <a:t>           </a:t>
            </a:r>
            <a:r>
              <a:rPr lang="en-IN" dirty="0" err="1"/>
              <a:t>htbl.Add</a:t>
            </a:r>
            <a:r>
              <a:rPr lang="en-IN" dirty="0"/>
              <a:t>(1, 20.5f);</a:t>
            </a:r>
          </a:p>
          <a:p>
            <a:r>
              <a:rPr lang="en-IN" dirty="0"/>
              <a:t>           </a:t>
            </a:r>
            <a:r>
              <a:rPr lang="en-IN" dirty="0" err="1"/>
              <a:t>htbl.Add</a:t>
            </a:r>
            <a:r>
              <a:rPr lang="en-IN" dirty="0"/>
              <a:t>(2, 10);</a:t>
            </a:r>
          </a:p>
          <a:p>
            <a:r>
              <a:rPr lang="en-IN" dirty="0"/>
              <a:t>           string </a:t>
            </a:r>
            <a:r>
              <a:rPr lang="en-IN" dirty="0" err="1"/>
              <a:t>msg</a:t>
            </a:r>
            <a:r>
              <a:rPr lang="en-IN" dirty="0"/>
              <a:t> = (string)</a:t>
            </a:r>
            <a:r>
              <a:rPr lang="en-IN" dirty="0" err="1"/>
              <a:t>htbl</a:t>
            </a:r>
            <a:r>
              <a:rPr lang="en-IN" dirty="0"/>
              <a:t>["</a:t>
            </a:r>
            <a:r>
              <a:rPr lang="en-IN" dirty="0" err="1"/>
              <a:t>msg</a:t>
            </a:r>
            <a:r>
              <a:rPr lang="en-IN" dirty="0"/>
              <a:t>"];</a:t>
            </a:r>
          </a:p>
          <a:p>
            <a:r>
              <a:rPr lang="en-IN" dirty="0"/>
              <a:t>           float </a:t>
            </a:r>
            <a:r>
              <a:rPr lang="en-IN" dirty="0" err="1"/>
              <a:t>num</a:t>
            </a:r>
            <a:r>
              <a:rPr lang="en-IN" dirty="0"/>
              <a:t> = (float)</a:t>
            </a:r>
            <a:r>
              <a:rPr lang="en-IN" dirty="0" err="1"/>
              <a:t>htbl</a:t>
            </a:r>
            <a:r>
              <a:rPr lang="en-IN" dirty="0"/>
              <a:t>[1];</a:t>
            </a:r>
          </a:p>
          <a:p>
            <a:r>
              <a:rPr lang="en-IN" dirty="0"/>
              <a:t>           </a:t>
            </a:r>
            <a:r>
              <a:rPr lang="en-IN" dirty="0" err="1"/>
              <a:t>Console.WriteLine</a:t>
            </a:r>
            <a:r>
              <a:rPr lang="en-IN" dirty="0"/>
              <a:t>("*********Access Elements with Keys********");</a:t>
            </a:r>
          </a:p>
          <a:p>
            <a:r>
              <a:rPr lang="en-IN" dirty="0"/>
              <a:t>           </a:t>
            </a:r>
            <a:r>
              <a:rPr lang="en-IN" dirty="0" err="1"/>
              <a:t>Console.WriteLine</a:t>
            </a:r>
            <a:r>
              <a:rPr lang="en-IN" dirty="0"/>
              <a:t>("Value at Key '</a:t>
            </a:r>
            <a:r>
              <a:rPr lang="en-IN" dirty="0" err="1"/>
              <a:t>msg</a:t>
            </a:r>
            <a:r>
              <a:rPr lang="en-IN" dirty="0"/>
              <a:t>': " + </a:t>
            </a:r>
            <a:r>
              <a:rPr lang="en-IN" dirty="0" err="1"/>
              <a:t>msg</a:t>
            </a:r>
            <a:r>
              <a:rPr lang="en-IN" dirty="0"/>
              <a:t>);</a:t>
            </a:r>
          </a:p>
          <a:p>
            <a:r>
              <a:rPr lang="en-IN" dirty="0"/>
              <a:t>           </a:t>
            </a:r>
            <a:r>
              <a:rPr lang="en-IN" dirty="0" err="1"/>
              <a:t>Console.WriteLine</a:t>
            </a:r>
            <a:r>
              <a:rPr lang="en-IN" dirty="0"/>
              <a:t>("Value at Key '1': " + </a:t>
            </a:r>
            <a:r>
              <a:rPr lang="en-IN" dirty="0" err="1"/>
              <a:t>num</a:t>
            </a:r>
            <a:r>
              <a:rPr lang="en-IN" dirty="0"/>
              <a:t>);</a:t>
            </a:r>
          </a:p>
          <a:p>
            <a:r>
              <a:rPr lang="en-IN" dirty="0"/>
              <a:t>           </a:t>
            </a:r>
            <a:r>
              <a:rPr lang="en-IN" dirty="0" err="1"/>
              <a:t>Console.WriteLine</a:t>
            </a:r>
            <a:r>
              <a:rPr lang="en-IN" dirty="0"/>
              <a:t>("*********Access Elements with </a:t>
            </a:r>
            <a:r>
              <a:rPr lang="en-IN" dirty="0" err="1"/>
              <a:t>Foreach</a:t>
            </a:r>
            <a:r>
              <a:rPr lang="en-IN" dirty="0"/>
              <a:t> Loop********");</a:t>
            </a:r>
          </a:p>
          <a:p>
            <a:r>
              <a:rPr lang="en-IN" dirty="0"/>
              <a:t>           </a:t>
            </a:r>
            <a:r>
              <a:rPr lang="en-IN" dirty="0" err="1"/>
              <a:t>foreach</a:t>
            </a:r>
            <a:r>
              <a:rPr lang="en-IN" dirty="0"/>
              <a:t> (</a:t>
            </a:r>
            <a:r>
              <a:rPr lang="en-IN" dirty="0" err="1"/>
              <a:t>DictionaryEntry</a:t>
            </a:r>
            <a:r>
              <a:rPr lang="en-IN" dirty="0"/>
              <a:t> item in </a:t>
            </a:r>
            <a:r>
              <a:rPr lang="en-IN" dirty="0" err="1"/>
              <a:t>htbl</a:t>
            </a:r>
            <a:r>
              <a:rPr lang="en-IN" dirty="0"/>
              <a:t>)</a:t>
            </a:r>
          </a:p>
          <a:p>
            <a:r>
              <a:rPr lang="en-IN" dirty="0"/>
              <a:t>           {</a:t>
            </a:r>
          </a:p>
          <a:p>
            <a:r>
              <a:rPr lang="en-IN" dirty="0"/>
              <a:t>               </a:t>
            </a:r>
            <a:r>
              <a:rPr lang="en-IN" dirty="0" err="1"/>
              <a:t>Console.WriteLine</a:t>
            </a:r>
            <a:r>
              <a:rPr lang="en-IN" dirty="0"/>
              <a:t>("Key = {0}, Value = {1}", </a:t>
            </a:r>
            <a:r>
              <a:rPr lang="en-IN" dirty="0" err="1"/>
              <a:t>item.Key</a:t>
            </a:r>
            <a:r>
              <a:rPr lang="en-IN" dirty="0"/>
              <a:t>, </a:t>
            </a:r>
            <a:r>
              <a:rPr lang="en-IN" dirty="0" err="1"/>
              <a:t>item.Value</a:t>
            </a:r>
            <a:r>
              <a:rPr lang="en-IN" dirty="0"/>
              <a:t>);</a:t>
            </a:r>
          </a:p>
          <a:p>
            <a:r>
              <a:rPr lang="en-IN" dirty="0"/>
              <a:t>           }</a:t>
            </a:r>
          </a:p>
          <a:p>
            <a:r>
              <a:rPr lang="en-IN" dirty="0"/>
              <a:t>           </a:t>
            </a:r>
            <a:r>
              <a:rPr lang="en-IN" dirty="0" err="1"/>
              <a:t>Console.WriteLine</a:t>
            </a:r>
            <a:r>
              <a:rPr lang="en-IN" dirty="0"/>
              <a:t>("*********</a:t>
            </a:r>
            <a:r>
              <a:rPr lang="en-IN" dirty="0" err="1"/>
              <a:t>HashTable</a:t>
            </a:r>
            <a:r>
              <a:rPr lang="en-IN" dirty="0"/>
              <a:t> Keys********");</a:t>
            </a:r>
          </a:p>
          <a:p>
            <a:r>
              <a:rPr lang="en-IN" dirty="0"/>
              <a:t>           </a:t>
            </a:r>
            <a:r>
              <a:rPr lang="en-IN" dirty="0" err="1"/>
              <a:t>foreach</a:t>
            </a:r>
            <a:r>
              <a:rPr lang="en-IN" dirty="0"/>
              <a:t> (</a:t>
            </a:r>
            <a:r>
              <a:rPr lang="en-IN" dirty="0" err="1"/>
              <a:t>var</a:t>
            </a:r>
            <a:r>
              <a:rPr lang="en-IN" dirty="0"/>
              <a:t> item in </a:t>
            </a:r>
            <a:r>
              <a:rPr lang="en-IN" dirty="0" err="1"/>
              <a:t>htbl.Keys</a:t>
            </a:r>
            <a:r>
              <a:rPr lang="en-IN" dirty="0"/>
              <a:t>)</a:t>
            </a:r>
          </a:p>
          <a:p>
            <a:r>
              <a:rPr lang="en-IN" dirty="0"/>
              <a:t>           {</a:t>
            </a:r>
          </a:p>
          <a:p>
            <a:r>
              <a:rPr lang="en-IN" dirty="0"/>
              <a:t>               </a:t>
            </a:r>
            <a:r>
              <a:rPr lang="en-IN" dirty="0" err="1"/>
              <a:t>Console.WriteLine</a:t>
            </a:r>
            <a:r>
              <a:rPr lang="en-IN" dirty="0"/>
              <a:t>("Key = {0}", item);</a:t>
            </a:r>
          </a:p>
          <a:p>
            <a:r>
              <a:rPr lang="en-IN" dirty="0"/>
              <a:t>           }</a:t>
            </a:r>
          </a:p>
          <a:p>
            <a:r>
              <a:rPr lang="en-IN" dirty="0"/>
              <a:t>           </a:t>
            </a:r>
            <a:r>
              <a:rPr lang="en-IN" dirty="0" err="1"/>
              <a:t>Console.WriteLine</a:t>
            </a:r>
            <a:r>
              <a:rPr lang="en-IN" dirty="0"/>
              <a:t>("*********</a:t>
            </a:r>
            <a:r>
              <a:rPr lang="en-IN" dirty="0" err="1"/>
              <a:t>HashTable</a:t>
            </a:r>
            <a:r>
              <a:rPr lang="en-IN" dirty="0"/>
              <a:t> Values********");</a:t>
            </a:r>
          </a:p>
          <a:p>
            <a:r>
              <a:rPr lang="en-IN" dirty="0"/>
              <a:t>           </a:t>
            </a:r>
            <a:r>
              <a:rPr lang="en-IN" dirty="0" err="1"/>
              <a:t>foreach</a:t>
            </a:r>
            <a:r>
              <a:rPr lang="en-IN" dirty="0"/>
              <a:t> (</a:t>
            </a:r>
            <a:r>
              <a:rPr lang="en-IN" dirty="0" err="1"/>
              <a:t>var</a:t>
            </a:r>
            <a:r>
              <a:rPr lang="en-IN" dirty="0"/>
              <a:t> item in </a:t>
            </a:r>
            <a:r>
              <a:rPr lang="en-IN" dirty="0" err="1"/>
              <a:t>htbl.Values</a:t>
            </a:r>
            <a:r>
              <a:rPr lang="en-IN" dirty="0"/>
              <a:t>)</a:t>
            </a:r>
          </a:p>
          <a:p>
            <a:r>
              <a:rPr lang="en-IN" dirty="0"/>
              <a:t>           {</a:t>
            </a:r>
          </a:p>
          <a:p>
            <a:r>
              <a:rPr lang="en-IN" dirty="0"/>
              <a:t>               </a:t>
            </a:r>
            <a:r>
              <a:rPr lang="en-IN" dirty="0" err="1"/>
              <a:t>Console.WriteLine</a:t>
            </a:r>
            <a:r>
              <a:rPr lang="en-IN" dirty="0"/>
              <a:t>("Value = {0}", item);</a:t>
            </a:r>
          </a:p>
          <a:p>
            <a:r>
              <a:rPr lang="en-IN" dirty="0"/>
              <a:t>           }</a:t>
            </a:r>
          </a:p>
          <a:p>
            <a:r>
              <a:rPr lang="en-IN" dirty="0"/>
              <a:t>           </a:t>
            </a:r>
            <a:r>
              <a:rPr lang="en-IN" dirty="0" err="1"/>
              <a:t>Console.ReadLine</a:t>
            </a:r>
            <a:r>
              <a:rPr lang="en-I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32927215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174272"/>
            <a:ext cx="5653038" cy="511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889223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260648"/>
            <a:ext cx="4572000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Hashtable</a:t>
            </a:r>
            <a:r>
              <a:rPr lang="en-IN" dirty="0"/>
              <a:t> </a:t>
            </a:r>
            <a:r>
              <a:rPr lang="en-IN" dirty="0" err="1"/>
              <a:t>htbl</a:t>
            </a:r>
            <a:r>
              <a:rPr lang="en-IN" dirty="0"/>
              <a:t> = new </a:t>
            </a:r>
            <a:r>
              <a:rPr lang="en-IN" dirty="0" err="1"/>
              <a:t>Hashtable</a:t>
            </a:r>
            <a:r>
              <a:rPr lang="en-IN" dirty="0"/>
              <a:t>();</a:t>
            </a:r>
          </a:p>
          <a:p>
            <a:r>
              <a:rPr lang="en-IN" dirty="0"/>
              <a:t>          </a:t>
            </a:r>
            <a:r>
              <a:rPr lang="en-IN" dirty="0" err="1"/>
              <a:t>htbl.Add</a:t>
            </a:r>
            <a:r>
              <a:rPr lang="en-IN" dirty="0"/>
              <a:t>("</a:t>
            </a:r>
            <a:r>
              <a:rPr lang="en-IN" dirty="0" err="1"/>
              <a:t>msg</a:t>
            </a:r>
            <a:r>
              <a:rPr lang="en-IN" dirty="0"/>
              <a:t>", "Welcome");</a:t>
            </a:r>
          </a:p>
          <a:p>
            <a:r>
              <a:rPr lang="en-IN" dirty="0"/>
              <a:t>          </a:t>
            </a:r>
            <a:r>
              <a:rPr lang="en-IN" dirty="0" err="1"/>
              <a:t>htbl.Add</a:t>
            </a:r>
            <a:r>
              <a:rPr lang="en-IN" dirty="0"/>
              <a:t>("site", "</a:t>
            </a:r>
            <a:r>
              <a:rPr lang="en-IN" dirty="0" err="1"/>
              <a:t>Tutlane</a:t>
            </a:r>
            <a:r>
              <a:rPr lang="en-IN" dirty="0"/>
              <a:t>");</a:t>
            </a:r>
          </a:p>
          <a:p>
            <a:r>
              <a:rPr lang="en-IN" dirty="0"/>
              <a:t>          </a:t>
            </a:r>
            <a:r>
              <a:rPr lang="en-IN" dirty="0" err="1"/>
              <a:t>htbl.Add</a:t>
            </a:r>
            <a:r>
              <a:rPr lang="en-IN" dirty="0"/>
              <a:t>(1, 20.5f);</a:t>
            </a:r>
          </a:p>
          <a:p>
            <a:r>
              <a:rPr lang="en-IN" dirty="0"/>
              <a:t>          </a:t>
            </a:r>
            <a:r>
              <a:rPr lang="en-IN" dirty="0" err="1"/>
              <a:t>htbl.Add</a:t>
            </a:r>
            <a:r>
              <a:rPr lang="en-IN" dirty="0"/>
              <a:t>(2, 10);</a:t>
            </a:r>
          </a:p>
          <a:p>
            <a:r>
              <a:rPr lang="en-IN" dirty="0"/>
              <a:t>          </a:t>
            </a:r>
            <a:r>
              <a:rPr lang="en-IN" dirty="0" err="1"/>
              <a:t>htbl.Add</a:t>
            </a:r>
            <a:r>
              <a:rPr lang="en-IN" dirty="0"/>
              <a:t>(3, 100);</a:t>
            </a:r>
          </a:p>
          <a:p>
            <a:r>
              <a:rPr lang="en-IN" dirty="0"/>
              <a:t>          // Removing </a:t>
            </a:r>
            <a:r>
              <a:rPr lang="en-IN" dirty="0" err="1"/>
              <a:t>hashtable</a:t>
            </a:r>
            <a:r>
              <a:rPr lang="en-IN" dirty="0"/>
              <a:t> elements with keys</a:t>
            </a:r>
          </a:p>
          <a:p>
            <a:r>
              <a:rPr lang="en-IN" dirty="0"/>
              <a:t>          </a:t>
            </a:r>
            <a:r>
              <a:rPr lang="en-IN" dirty="0" err="1"/>
              <a:t>htbl.Remove</a:t>
            </a:r>
            <a:r>
              <a:rPr lang="en-IN" dirty="0"/>
              <a:t>(1);</a:t>
            </a:r>
          </a:p>
          <a:p>
            <a:r>
              <a:rPr lang="en-IN" dirty="0"/>
              <a:t>          </a:t>
            </a:r>
            <a:r>
              <a:rPr lang="en-IN" dirty="0" err="1"/>
              <a:t>htbl.Remove</a:t>
            </a:r>
            <a:r>
              <a:rPr lang="en-IN" dirty="0"/>
              <a:t>("</a:t>
            </a:r>
            <a:r>
              <a:rPr lang="en-IN" dirty="0" err="1"/>
              <a:t>msg</a:t>
            </a:r>
            <a:r>
              <a:rPr lang="en-IN" dirty="0"/>
              <a:t>");</a:t>
            </a:r>
          </a:p>
          <a:p>
            <a:r>
              <a:rPr lang="en-IN" dirty="0"/>
              <a:t>          </a:t>
            </a:r>
            <a:r>
              <a:rPr lang="en-IN" dirty="0" err="1"/>
              <a:t>Console.WriteLine</a:t>
            </a:r>
            <a:r>
              <a:rPr lang="en-IN" dirty="0"/>
              <a:t>("*********</a:t>
            </a:r>
            <a:r>
              <a:rPr lang="en-IN" dirty="0" err="1"/>
              <a:t>HashTable</a:t>
            </a:r>
            <a:r>
              <a:rPr lang="en-IN" dirty="0"/>
              <a:t> Elements********");</a:t>
            </a:r>
          </a:p>
          <a:p>
            <a:r>
              <a:rPr lang="en-IN" dirty="0"/>
              <a:t>          </a:t>
            </a:r>
            <a:r>
              <a:rPr lang="en-IN" dirty="0" err="1"/>
              <a:t>foreach</a:t>
            </a:r>
            <a:r>
              <a:rPr lang="en-IN" dirty="0"/>
              <a:t> (</a:t>
            </a:r>
            <a:r>
              <a:rPr lang="en-IN" dirty="0" err="1"/>
              <a:t>DictionaryEntry</a:t>
            </a:r>
            <a:r>
              <a:rPr lang="en-IN" dirty="0"/>
              <a:t> item in </a:t>
            </a:r>
            <a:r>
              <a:rPr lang="en-IN" dirty="0" err="1"/>
              <a:t>htbl</a:t>
            </a:r>
            <a:r>
              <a:rPr lang="en-IN" dirty="0"/>
              <a:t>)</a:t>
            </a:r>
          </a:p>
          <a:p>
            <a:r>
              <a:rPr lang="en-IN" dirty="0"/>
              <a:t>          {</a:t>
            </a:r>
          </a:p>
          <a:p>
            <a:r>
              <a:rPr lang="en-IN" dirty="0"/>
              <a:t>             </a:t>
            </a:r>
            <a:r>
              <a:rPr lang="en-IN" dirty="0" err="1"/>
              <a:t>Console.WriteLine</a:t>
            </a:r>
            <a:r>
              <a:rPr lang="en-IN" dirty="0"/>
              <a:t>("Key = {0}, Value = {1}", </a:t>
            </a:r>
            <a:r>
              <a:rPr lang="en-IN" dirty="0" err="1"/>
              <a:t>item.Key</a:t>
            </a:r>
            <a:r>
              <a:rPr lang="en-IN" dirty="0"/>
              <a:t>, </a:t>
            </a:r>
            <a:r>
              <a:rPr lang="en-IN" dirty="0" err="1"/>
              <a:t>item.Value</a:t>
            </a:r>
            <a:r>
              <a:rPr lang="en-IN" dirty="0"/>
              <a:t>);</a:t>
            </a:r>
          </a:p>
          <a:p>
            <a:r>
              <a:rPr lang="en-IN" dirty="0"/>
              <a:t>          }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229200"/>
            <a:ext cx="310515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8054233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260648"/>
            <a:ext cx="4572000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Hashtable</a:t>
            </a:r>
            <a:r>
              <a:rPr lang="en-IN" dirty="0"/>
              <a:t> </a:t>
            </a:r>
            <a:r>
              <a:rPr lang="en-IN" dirty="0" err="1"/>
              <a:t>htbl</a:t>
            </a:r>
            <a:r>
              <a:rPr lang="en-IN" dirty="0"/>
              <a:t> = new </a:t>
            </a:r>
            <a:r>
              <a:rPr lang="en-IN" dirty="0" err="1"/>
              <a:t>Hashtable</a:t>
            </a:r>
            <a:r>
              <a:rPr lang="en-IN" dirty="0"/>
              <a:t>();</a:t>
            </a:r>
          </a:p>
          <a:p>
            <a:r>
              <a:rPr lang="en-IN" dirty="0"/>
              <a:t>           </a:t>
            </a:r>
            <a:r>
              <a:rPr lang="en-IN" dirty="0" err="1"/>
              <a:t>htbl.Add</a:t>
            </a:r>
            <a:r>
              <a:rPr lang="en-IN" dirty="0"/>
              <a:t>("</a:t>
            </a:r>
            <a:r>
              <a:rPr lang="en-IN" dirty="0" err="1"/>
              <a:t>msg</a:t>
            </a:r>
            <a:r>
              <a:rPr lang="en-IN" dirty="0"/>
              <a:t>", "Welcome");</a:t>
            </a:r>
          </a:p>
          <a:p>
            <a:r>
              <a:rPr lang="en-IN" dirty="0"/>
              <a:t>           </a:t>
            </a:r>
            <a:r>
              <a:rPr lang="en-IN" dirty="0" err="1"/>
              <a:t>htbl.Add</a:t>
            </a:r>
            <a:r>
              <a:rPr lang="en-IN" dirty="0"/>
              <a:t>("site", "</a:t>
            </a:r>
            <a:r>
              <a:rPr lang="en-IN" dirty="0" err="1"/>
              <a:t>Tutlane</a:t>
            </a:r>
            <a:r>
              <a:rPr lang="en-IN" dirty="0"/>
              <a:t>");</a:t>
            </a:r>
          </a:p>
          <a:p>
            <a:r>
              <a:rPr lang="en-IN" dirty="0"/>
              <a:t>           </a:t>
            </a:r>
            <a:r>
              <a:rPr lang="en-IN" dirty="0" err="1"/>
              <a:t>htbl.Add</a:t>
            </a:r>
            <a:r>
              <a:rPr lang="en-IN" dirty="0"/>
              <a:t>(1, 20.5f);</a:t>
            </a:r>
          </a:p>
          <a:p>
            <a:r>
              <a:rPr lang="en-IN" dirty="0"/>
              <a:t>           </a:t>
            </a:r>
            <a:r>
              <a:rPr lang="en-IN" dirty="0" err="1"/>
              <a:t>htbl.Add</a:t>
            </a:r>
            <a:r>
              <a:rPr lang="en-IN" dirty="0"/>
              <a:t>(2, 10);</a:t>
            </a:r>
          </a:p>
          <a:p>
            <a:r>
              <a:rPr lang="en-IN" dirty="0"/>
              <a:t>           </a:t>
            </a:r>
            <a:r>
              <a:rPr lang="en-IN" dirty="0" err="1"/>
              <a:t>htbl.Add</a:t>
            </a:r>
            <a:r>
              <a:rPr lang="en-IN" dirty="0"/>
              <a:t>(3, 100);</a:t>
            </a:r>
          </a:p>
          <a:p>
            <a:r>
              <a:rPr lang="en-IN" dirty="0"/>
              <a:t>           </a:t>
            </a:r>
            <a:r>
              <a:rPr lang="en-IN" dirty="0" err="1"/>
              <a:t>Console.WriteLine</a:t>
            </a:r>
            <a:r>
              <a:rPr lang="en-IN" dirty="0"/>
              <a:t>("Contains Key 4: {0}", </a:t>
            </a:r>
            <a:r>
              <a:rPr lang="en-IN" dirty="0" err="1"/>
              <a:t>htbl.Contains</a:t>
            </a:r>
            <a:r>
              <a:rPr lang="en-IN" dirty="0"/>
              <a:t>(4));</a:t>
            </a:r>
          </a:p>
          <a:p>
            <a:r>
              <a:rPr lang="en-IN" dirty="0"/>
              <a:t>           </a:t>
            </a:r>
            <a:r>
              <a:rPr lang="en-IN" dirty="0" err="1"/>
              <a:t>Console.WriteLine</a:t>
            </a:r>
            <a:r>
              <a:rPr lang="en-IN" dirty="0"/>
              <a:t>("Contains Key 2: {0}", </a:t>
            </a:r>
            <a:r>
              <a:rPr lang="en-IN" dirty="0" err="1"/>
              <a:t>htbl.ContainsKey</a:t>
            </a:r>
            <a:r>
              <a:rPr lang="en-IN" dirty="0"/>
              <a:t>(2));</a:t>
            </a:r>
          </a:p>
          <a:p>
            <a:r>
              <a:rPr lang="en-IN" dirty="0"/>
              <a:t>           </a:t>
            </a:r>
            <a:r>
              <a:rPr lang="en-IN" dirty="0" err="1"/>
              <a:t>Console.WriteLine</a:t>
            </a:r>
            <a:r>
              <a:rPr lang="en-IN" dirty="0"/>
              <a:t>("Contains Value '</a:t>
            </a:r>
            <a:r>
              <a:rPr lang="en-IN" dirty="0" err="1"/>
              <a:t>Tutlane</a:t>
            </a:r>
            <a:r>
              <a:rPr lang="en-IN" dirty="0"/>
              <a:t>': {0}", </a:t>
            </a:r>
            <a:r>
              <a:rPr lang="en-IN" dirty="0" err="1"/>
              <a:t>htbl.ContainsValue</a:t>
            </a:r>
            <a:r>
              <a:rPr lang="en-IN" dirty="0"/>
              <a:t>("</a:t>
            </a:r>
            <a:r>
              <a:rPr lang="en-IN" dirty="0" err="1"/>
              <a:t>Tutlane</a:t>
            </a:r>
            <a:r>
              <a:rPr lang="en-IN" dirty="0"/>
              <a:t>"));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437112"/>
            <a:ext cx="296227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43916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6940" y="980728"/>
            <a:ext cx="5382344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What is </a:t>
            </a:r>
            <a:r>
              <a:rPr lang="en-GB" dirty="0" err="1"/>
              <a:t>SortedList</a:t>
            </a:r>
            <a:r>
              <a:rPr lang="en-GB" dirty="0"/>
              <a:t> in C</a:t>
            </a:r>
            <a:r>
              <a:rPr lang="en-GB" dirty="0" smtClean="0"/>
              <a:t>#?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The Non-Generic </a:t>
            </a:r>
            <a:r>
              <a:rPr lang="en-GB" dirty="0" err="1"/>
              <a:t>SortedList</a:t>
            </a:r>
            <a:r>
              <a:rPr lang="en-GB" dirty="0"/>
              <a:t> Collection Class in C# represents a collection of key/value pairs that are sorted by the keys and are accessible by key and by index. By default, it sorts the key/value pairs in ascending order. 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056940" y="188640"/>
            <a:ext cx="19784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err="1"/>
              <a:t>SortedList</a:t>
            </a:r>
            <a:r>
              <a:rPr lang="en-IN" sz="3200" b="1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31954" y="45091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err="1"/>
              <a:t>SortedList</a:t>
            </a:r>
            <a:r>
              <a:rPr lang="en-IN" b="1" dirty="0"/>
              <a:t> </a:t>
            </a:r>
            <a:r>
              <a:rPr lang="en-IN" b="1" dirty="0" err="1"/>
              <a:t>sortedList</a:t>
            </a:r>
            <a:r>
              <a:rPr lang="en-IN" b="1" dirty="0"/>
              <a:t> = new </a:t>
            </a:r>
            <a:r>
              <a:rPr lang="en-IN" b="1" dirty="0" err="1"/>
              <a:t>SortedList</a:t>
            </a:r>
            <a:r>
              <a:rPr lang="en-IN" b="1" dirty="0"/>
              <a:t>();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3829436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548680"/>
            <a:ext cx="45720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 err="1"/>
              <a:t>SortedList</a:t>
            </a:r>
            <a:r>
              <a:rPr lang="en-GB" dirty="0"/>
              <a:t> </a:t>
            </a:r>
            <a:r>
              <a:rPr lang="en-GB" dirty="0" err="1"/>
              <a:t>sortedList</a:t>
            </a:r>
            <a:r>
              <a:rPr lang="en-GB" dirty="0"/>
              <a:t> = new </a:t>
            </a:r>
            <a:r>
              <a:rPr lang="en-GB" dirty="0" err="1"/>
              <a:t>SortedList</a:t>
            </a:r>
            <a:r>
              <a:rPr lang="en-GB" dirty="0"/>
              <a:t>();</a:t>
            </a:r>
          </a:p>
          <a:p>
            <a:r>
              <a:rPr lang="en-GB" dirty="0" err="1"/>
              <a:t>sortedList.Add</a:t>
            </a:r>
            <a:r>
              <a:rPr lang="en-GB" dirty="0"/>
              <a:t>(1, “One”);</a:t>
            </a:r>
          </a:p>
          <a:p>
            <a:r>
              <a:rPr lang="en-GB" dirty="0" err="1"/>
              <a:t>sortedList.Add</a:t>
            </a:r>
            <a:r>
              <a:rPr lang="en-GB" dirty="0"/>
              <a:t>(3, “Three”);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283968" y="1628800"/>
            <a:ext cx="4572000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 err="1"/>
              <a:t>SortedList</a:t>
            </a:r>
            <a:r>
              <a:rPr lang="en-GB" dirty="0"/>
              <a:t> </a:t>
            </a:r>
            <a:r>
              <a:rPr lang="en-GB" dirty="0" err="1"/>
              <a:t>sortedList</a:t>
            </a:r>
            <a:r>
              <a:rPr lang="en-GB" dirty="0"/>
              <a:t> = new </a:t>
            </a:r>
            <a:r>
              <a:rPr lang="en-GB" dirty="0" err="1"/>
              <a:t>SortedList</a:t>
            </a:r>
            <a:endParaRPr lang="en-GB" dirty="0"/>
          </a:p>
          <a:p>
            <a:r>
              <a:rPr lang="en-GB" dirty="0"/>
              <a:t>{</a:t>
            </a:r>
          </a:p>
          <a:p>
            <a:r>
              <a:rPr lang="en-GB" dirty="0"/>
              <a:t>       { 1, “One” },</a:t>
            </a:r>
          </a:p>
          <a:p>
            <a:r>
              <a:rPr lang="en-GB" dirty="0"/>
              <a:t>       { 3, “Three” }</a:t>
            </a:r>
          </a:p>
          <a:p>
            <a:r>
              <a:rPr lang="en-GB" dirty="0"/>
              <a:t>};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63276" y="3933056"/>
            <a:ext cx="7792692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 err="1"/>
              <a:t>Console.WriteLine</a:t>
            </a:r>
            <a:r>
              <a:rPr lang="en-IN" dirty="0"/>
              <a:t>($”Key: 1, Value: {</a:t>
            </a:r>
            <a:r>
              <a:rPr lang="en-IN" dirty="0" err="1"/>
              <a:t>sortedList</a:t>
            </a:r>
            <a:r>
              <a:rPr lang="en-IN" dirty="0"/>
              <a:t>[1]}”);</a:t>
            </a:r>
          </a:p>
          <a:p>
            <a:r>
              <a:rPr lang="en-IN" dirty="0" err="1"/>
              <a:t>Console.WriteLine</a:t>
            </a:r>
            <a:r>
              <a:rPr lang="en-IN" dirty="0"/>
              <a:t>($”Key: 2, Value: {</a:t>
            </a:r>
            <a:r>
              <a:rPr lang="en-IN" dirty="0" err="1"/>
              <a:t>sortedList</a:t>
            </a:r>
            <a:r>
              <a:rPr lang="en-IN" dirty="0"/>
              <a:t>[2]}”);</a:t>
            </a:r>
          </a:p>
          <a:p>
            <a:r>
              <a:rPr lang="en-IN" dirty="0" err="1"/>
              <a:t>Console.WriteLine</a:t>
            </a:r>
            <a:r>
              <a:rPr lang="en-IN" dirty="0"/>
              <a:t>($”Key: 3, Value: {</a:t>
            </a:r>
            <a:r>
              <a:rPr lang="en-IN" dirty="0" err="1"/>
              <a:t>sortedList</a:t>
            </a:r>
            <a:r>
              <a:rPr lang="en-IN" dirty="0"/>
              <a:t>[3]}”);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0605" y="5229200"/>
            <a:ext cx="7776864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 err="1"/>
              <a:t>Console.WriteLine</a:t>
            </a:r>
            <a:r>
              <a:rPr lang="en-IN" dirty="0"/>
              <a:t>($”Key: 1, Index: 0, Value: {</a:t>
            </a:r>
            <a:r>
              <a:rPr lang="en-IN" dirty="0" err="1"/>
              <a:t>sortedList.GetByIndex</a:t>
            </a:r>
            <a:r>
              <a:rPr lang="en-IN" dirty="0"/>
              <a:t>(0)}”);</a:t>
            </a:r>
          </a:p>
          <a:p>
            <a:r>
              <a:rPr lang="en-IN" dirty="0" err="1"/>
              <a:t>Console.WriteLine</a:t>
            </a:r>
            <a:r>
              <a:rPr lang="en-IN" dirty="0"/>
              <a:t>($”Key: 2, Index: 1, Value: {</a:t>
            </a:r>
            <a:r>
              <a:rPr lang="en-IN" dirty="0" err="1"/>
              <a:t>sortedList.GetByIndex</a:t>
            </a:r>
            <a:r>
              <a:rPr lang="en-IN" dirty="0"/>
              <a:t>(1)}”);</a:t>
            </a:r>
          </a:p>
          <a:p>
            <a:r>
              <a:rPr lang="en-IN" dirty="0" err="1"/>
              <a:t>Console.WriteLine</a:t>
            </a:r>
            <a:r>
              <a:rPr lang="en-IN" dirty="0"/>
              <a:t>($”Key: 3, Index: 2, Value: {</a:t>
            </a:r>
            <a:r>
              <a:rPr lang="en-IN" dirty="0" err="1"/>
              <a:t>sortedList.GetByIndex</a:t>
            </a:r>
            <a:r>
              <a:rPr lang="en-IN" dirty="0"/>
              <a:t>(2)}”);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5661222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404664"/>
            <a:ext cx="14867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C# Stack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960128"/>
            <a:ext cx="277177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99592" y="2708920"/>
            <a:ext cx="2326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LIFO (Last in, First out)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259632" y="4005064"/>
            <a:ext cx="236981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dirty="0"/>
              <a:t>Stack </a:t>
            </a:r>
            <a:r>
              <a:rPr lang="en-IN" dirty="0" err="1"/>
              <a:t>stk</a:t>
            </a:r>
            <a:r>
              <a:rPr lang="en-IN" dirty="0"/>
              <a:t> = new Stack();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08540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692696"/>
            <a:ext cx="6912768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for (</a:t>
            </a:r>
            <a:r>
              <a:rPr lang="en-IN" dirty="0" err="1"/>
              <a:t>int</a:t>
            </a:r>
            <a:r>
              <a:rPr lang="en-IN" dirty="0"/>
              <a:t> x = 0; x &lt; </a:t>
            </a:r>
            <a:r>
              <a:rPr lang="en-IN" dirty="0" err="1"/>
              <a:t>sortedList.Count</a:t>
            </a:r>
            <a:r>
              <a:rPr lang="en-IN" dirty="0"/>
              <a:t>; x++)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    </a:t>
            </a:r>
            <a:r>
              <a:rPr lang="en-IN" dirty="0" err="1"/>
              <a:t>Console.WriteLine</a:t>
            </a:r>
            <a:r>
              <a:rPr lang="en-IN" dirty="0"/>
              <a:t>($”Key: {</a:t>
            </a:r>
            <a:r>
              <a:rPr lang="en-IN" dirty="0" err="1"/>
              <a:t>sortedList.GetKey</a:t>
            </a:r>
            <a:r>
              <a:rPr lang="en-IN" dirty="0"/>
              <a:t>(x)}, Value: {</a:t>
            </a:r>
            <a:r>
              <a:rPr lang="en-IN" dirty="0" err="1"/>
              <a:t>sortedList.GetByIndex</a:t>
            </a:r>
            <a:r>
              <a:rPr lang="en-IN" dirty="0"/>
              <a:t>(x)}”);</a:t>
            </a:r>
          </a:p>
          <a:p>
            <a:r>
              <a:rPr lang="en-IN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971600" y="2690336"/>
            <a:ext cx="6912768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 err="1"/>
              <a:t>foreach</a:t>
            </a:r>
            <a:r>
              <a:rPr lang="en-IN" dirty="0"/>
              <a:t> (</a:t>
            </a:r>
            <a:r>
              <a:rPr lang="en-IN" dirty="0" err="1"/>
              <a:t>DictionaryEntry</a:t>
            </a:r>
            <a:r>
              <a:rPr lang="en-IN" dirty="0"/>
              <a:t> item in </a:t>
            </a:r>
            <a:r>
              <a:rPr lang="en-IN" dirty="0" err="1"/>
              <a:t>sortedList</a:t>
            </a:r>
            <a:r>
              <a:rPr lang="en-IN" dirty="0"/>
              <a:t>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  </a:t>
            </a:r>
            <a:r>
              <a:rPr lang="en-IN" dirty="0" err="1"/>
              <a:t>Console.WriteLine</a:t>
            </a:r>
            <a:r>
              <a:rPr lang="en-IN" dirty="0"/>
              <a:t>($”Key: {</a:t>
            </a:r>
            <a:r>
              <a:rPr lang="en-IN" dirty="0" err="1"/>
              <a:t>item.Key</a:t>
            </a:r>
            <a:r>
              <a:rPr lang="en-IN" dirty="0"/>
              <a:t>}, Value: {</a:t>
            </a:r>
            <a:r>
              <a:rPr lang="en-IN" dirty="0" err="1"/>
              <a:t>item.Value</a:t>
            </a:r>
            <a:r>
              <a:rPr lang="en-IN" dirty="0"/>
              <a:t>}”);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8464684"/>
      </p:ext>
    </p:ext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608" y="764704"/>
            <a:ext cx="7992888" cy="6463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//Creating </a:t>
            </a:r>
            <a:r>
              <a:rPr lang="en-IN" dirty="0" err="1"/>
              <a:t>sortedList</a:t>
            </a:r>
            <a:r>
              <a:rPr lang="en-IN" dirty="0"/>
              <a:t> Collection</a:t>
            </a:r>
          </a:p>
          <a:p>
            <a:r>
              <a:rPr lang="en-IN" dirty="0"/>
              <a:t>            </a:t>
            </a:r>
            <a:r>
              <a:rPr lang="en-IN" dirty="0" err="1"/>
              <a:t>SortedList</a:t>
            </a:r>
            <a:r>
              <a:rPr lang="en-IN" dirty="0"/>
              <a:t> </a:t>
            </a:r>
            <a:r>
              <a:rPr lang="en-IN" dirty="0" err="1"/>
              <a:t>sortedList</a:t>
            </a:r>
            <a:r>
              <a:rPr lang="en-IN" dirty="0"/>
              <a:t> = new </a:t>
            </a:r>
            <a:r>
              <a:rPr lang="en-IN" dirty="0" err="1"/>
              <a:t>SortedList</a:t>
            </a:r>
            <a:r>
              <a:rPr lang="en-IN" dirty="0"/>
              <a:t>();</a:t>
            </a:r>
          </a:p>
          <a:p>
            <a:r>
              <a:rPr lang="en-IN" dirty="0"/>
              <a:t>            //Adding Elements to </a:t>
            </a:r>
            <a:r>
              <a:rPr lang="en-IN" dirty="0" err="1"/>
              <a:t>SortedList</a:t>
            </a:r>
            <a:r>
              <a:rPr lang="en-IN" dirty="0"/>
              <a:t> using Add Method</a:t>
            </a:r>
          </a:p>
          <a:p>
            <a:r>
              <a:rPr lang="en-IN" dirty="0"/>
              <a:t>            //Key type going to be same</a:t>
            </a:r>
          </a:p>
          <a:p>
            <a:r>
              <a:rPr lang="en-IN" dirty="0"/>
              <a:t>            </a:t>
            </a:r>
            <a:r>
              <a:rPr lang="en-IN" dirty="0" err="1"/>
              <a:t>sortedList.Add</a:t>
            </a:r>
            <a:r>
              <a:rPr lang="en-IN" dirty="0"/>
              <a:t>(1, "One");</a:t>
            </a:r>
          </a:p>
          <a:p>
            <a:r>
              <a:rPr lang="en-IN" dirty="0"/>
              <a:t>            </a:t>
            </a:r>
            <a:r>
              <a:rPr lang="en-IN" dirty="0" err="1"/>
              <a:t>sortedList.Add</a:t>
            </a:r>
            <a:r>
              <a:rPr lang="en-IN" dirty="0"/>
              <a:t>(5, "Five");</a:t>
            </a:r>
          </a:p>
          <a:p>
            <a:r>
              <a:rPr lang="en-IN" dirty="0"/>
              <a:t>            </a:t>
            </a:r>
            <a:r>
              <a:rPr lang="en-IN" dirty="0" err="1"/>
              <a:t>sortedList.Add</a:t>
            </a:r>
            <a:r>
              <a:rPr lang="en-IN" dirty="0"/>
              <a:t>(4, "Four");</a:t>
            </a:r>
          </a:p>
          <a:p>
            <a:r>
              <a:rPr lang="en-IN" dirty="0"/>
              <a:t>            </a:t>
            </a:r>
            <a:r>
              <a:rPr lang="en-IN" dirty="0" err="1"/>
              <a:t>sortedList.Add</a:t>
            </a:r>
            <a:r>
              <a:rPr lang="en-IN" dirty="0"/>
              <a:t>(2, "Two");</a:t>
            </a:r>
          </a:p>
          <a:p>
            <a:r>
              <a:rPr lang="en-IN" dirty="0"/>
              <a:t>            </a:t>
            </a:r>
            <a:r>
              <a:rPr lang="en-IN" dirty="0" err="1"/>
              <a:t>sortedList.Add</a:t>
            </a:r>
            <a:r>
              <a:rPr lang="en-IN" dirty="0"/>
              <a:t>(3, "Three</a:t>
            </a:r>
            <a:r>
              <a:rPr lang="en-IN" dirty="0" smtClean="0"/>
              <a:t>");</a:t>
            </a:r>
          </a:p>
          <a:p>
            <a:endParaRPr lang="en-GB" dirty="0"/>
          </a:p>
          <a:p>
            <a:pPr fontAlgn="base"/>
            <a:r>
              <a:rPr lang="en-IN" dirty="0" err="1"/>
              <a:t>Console.WriteLine</a:t>
            </a:r>
            <a:r>
              <a:rPr lang="en-IN" b="1" dirty="0"/>
              <a:t>(</a:t>
            </a:r>
            <a:r>
              <a:rPr lang="en-IN" dirty="0"/>
              <a:t>"Accessing </a:t>
            </a:r>
            <a:r>
              <a:rPr lang="en-IN" dirty="0" err="1"/>
              <a:t>SortedList</a:t>
            </a:r>
            <a:r>
              <a:rPr lang="en-IN" dirty="0"/>
              <a:t> using For loop"</a:t>
            </a:r>
            <a:r>
              <a:rPr lang="en-IN" b="1" dirty="0"/>
              <a:t>)</a:t>
            </a:r>
            <a:r>
              <a:rPr lang="en-IN" dirty="0"/>
              <a:t>;</a:t>
            </a:r>
          </a:p>
          <a:p>
            <a:pPr fontAlgn="base"/>
            <a:r>
              <a:rPr lang="en-IN" b="1" dirty="0"/>
              <a:t>for</a:t>
            </a:r>
            <a:r>
              <a:rPr lang="en-IN" dirty="0"/>
              <a:t> </a:t>
            </a:r>
            <a:r>
              <a:rPr lang="en-IN" b="1" dirty="0"/>
              <a:t>(</a:t>
            </a:r>
            <a:r>
              <a:rPr lang="en-IN" b="1" dirty="0" err="1"/>
              <a:t>int</a:t>
            </a:r>
            <a:r>
              <a:rPr lang="en-IN" dirty="0"/>
              <a:t> x = 0; x </a:t>
            </a:r>
            <a:r>
              <a:rPr lang="en-IN" b="1" dirty="0"/>
              <a:t>&lt;</a:t>
            </a:r>
            <a:r>
              <a:rPr lang="en-IN" dirty="0"/>
              <a:t> </a:t>
            </a:r>
            <a:r>
              <a:rPr lang="en-IN" dirty="0" err="1"/>
              <a:t>sortedList.Count</a:t>
            </a:r>
            <a:r>
              <a:rPr lang="en-IN" dirty="0"/>
              <a:t>; x++</a:t>
            </a:r>
            <a:r>
              <a:rPr lang="en-IN" b="1" dirty="0"/>
              <a:t>)</a:t>
            </a:r>
            <a:endParaRPr lang="en-IN" dirty="0"/>
          </a:p>
          <a:p>
            <a:pPr fontAlgn="base"/>
            <a:r>
              <a:rPr lang="en-IN" b="1" dirty="0"/>
              <a:t>{</a:t>
            </a:r>
            <a:endParaRPr lang="en-IN" dirty="0"/>
          </a:p>
          <a:p>
            <a:pPr fontAlgn="base"/>
            <a:r>
              <a:rPr lang="en-IN" dirty="0" err="1"/>
              <a:t>Console.WriteLine</a:t>
            </a:r>
            <a:r>
              <a:rPr lang="en-IN" b="1" dirty="0"/>
              <a:t>(</a:t>
            </a:r>
            <a:r>
              <a:rPr lang="en-IN" dirty="0"/>
              <a:t>$"Key: {</a:t>
            </a:r>
            <a:r>
              <a:rPr lang="en-IN" dirty="0" err="1"/>
              <a:t>sortedList.GetKey</a:t>
            </a:r>
            <a:r>
              <a:rPr lang="en-IN" dirty="0"/>
              <a:t>(x)}, Value: {</a:t>
            </a:r>
            <a:r>
              <a:rPr lang="en-IN" dirty="0" err="1"/>
              <a:t>sortedList.GetByIndex</a:t>
            </a:r>
            <a:r>
              <a:rPr lang="en-IN" dirty="0"/>
              <a:t>(x)}"</a:t>
            </a:r>
            <a:r>
              <a:rPr lang="en-IN" b="1" dirty="0"/>
              <a:t>)</a:t>
            </a:r>
            <a:r>
              <a:rPr lang="en-IN" dirty="0"/>
              <a:t>;</a:t>
            </a:r>
          </a:p>
          <a:p>
            <a:pPr fontAlgn="base"/>
            <a:r>
              <a:rPr lang="en-IN" b="1" dirty="0"/>
              <a:t>}</a:t>
            </a:r>
            <a:endParaRPr lang="en-IN" dirty="0"/>
          </a:p>
          <a:p>
            <a:pPr fontAlgn="base"/>
            <a:r>
              <a:rPr lang="en-IN" dirty="0" err="1"/>
              <a:t>Console.WriteLine</a:t>
            </a:r>
            <a:r>
              <a:rPr lang="en-IN" b="1" dirty="0"/>
              <a:t>(</a:t>
            </a:r>
            <a:r>
              <a:rPr lang="en-IN" dirty="0"/>
              <a:t>"\</a:t>
            </a:r>
            <a:r>
              <a:rPr lang="en-IN" dirty="0" err="1"/>
              <a:t>nAccessing</a:t>
            </a:r>
            <a:r>
              <a:rPr lang="en-IN" dirty="0"/>
              <a:t> </a:t>
            </a:r>
            <a:r>
              <a:rPr lang="en-IN" dirty="0" err="1"/>
              <a:t>SortedList</a:t>
            </a:r>
            <a:r>
              <a:rPr lang="en-IN" dirty="0"/>
              <a:t> using For Each loop"</a:t>
            </a:r>
            <a:r>
              <a:rPr lang="en-IN" b="1" dirty="0"/>
              <a:t>)</a:t>
            </a:r>
            <a:r>
              <a:rPr lang="en-IN" dirty="0"/>
              <a:t>;</a:t>
            </a:r>
          </a:p>
          <a:p>
            <a:pPr fontAlgn="base"/>
            <a:r>
              <a:rPr lang="en-IN" dirty="0"/>
              <a:t>//Accessing </a:t>
            </a:r>
            <a:r>
              <a:rPr lang="en-IN" dirty="0" err="1"/>
              <a:t>SortedList</a:t>
            </a:r>
            <a:r>
              <a:rPr lang="en-IN" dirty="0"/>
              <a:t> using For Each loop</a:t>
            </a:r>
          </a:p>
          <a:p>
            <a:pPr fontAlgn="base"/>
            <a:r>
              <a:rPr lang="en-IN" b="1" dirty="0" err="1"/>
              <a:t>foreach</a:t>
            </a:r>
            <a:r>
              <a:rPr lang="en-IN" dirty="0"/>
              <a:t> </a:t>
            </a:r>
            <a:r>
              <a:rPr lang="en-IN" b="1" dirty="0"/>
              <a:t>(</a:t>
            </a:r>
            <a:r>
              <a:rPr lang="en-IN" dirty="0" err="1"/>
              <a:t>DictionaryEntry</a:t>
            </a:r>
            <a:r>
              <a:rPr lang="en-IN" dirty="0"/>
              <a:t> item in </a:t>
            </a:r>
            <a:r>
              <a:rPr lang="en-IN" dirty="0" err="1"/>
              <a:t>sortedList</a:t>
            </a:r>
            <a:r>
              <a:rPr lang="en-IN" b="1" dirty="0"/>
              <a:t>)</a:t>
            </a:r>
            <a:endParaRPr lang="en-IN" dirty="0"/>
          </a:p>
          <a:p>
            <a:pPr fontAlgn="base"/>
            <a:r>
              <a:rPr lang="en-IN" b="1" dirty="0"/>
              <a:t>{</a:t>
            </a:r>
            <a:endParaRPr lang="en-IN" dirty="0"/>
          </a:p>
          <a:p>
            <a:pPr fontAlgn="base"/>
            <a:r>
              <a:rPr lang="en-IN" dirty="0" err="1"/>
              <a:t>Console.WriteLine</a:t>
            </a:r>
            <a:r>
              <a:rPr lang="en-IN" b="1" dirty="0"/>
              <a:t>(</a:t>
            </a:r>
            <a:r>
              <a:rPr lang="en-IN" dirty="0"/>
              <a:t>$"Key: {</a:t>
            </a:r>
            <a:r>
              <a:rPr lang="en-IN" dirty="0" err="1"/>
              <a:t>item.Key</a:t>
            </a:r>
            <a:r>
              <a:rPr lang="en-IN" dirty="0"/>
              <a:t>}, Value: {</a:t>
            </a:r>
            <a:r>
              <a:rPr lang="en-IN" dirty="0" err="1"/>
              <a:t>item.Value</a:t>
            </a:r>
            <a:r>
              <a:rPr lang="en-IN" dirty="0"/>
              <a:t>}"</a:t>
            </a:r>
            <a:r>
              <a:rPr lang="en-IN" b="1" dirty="0"/>
              <a:t>)</a:t>
            </a:r>
            <a:r>
              <a:rPr lang="en-IN" dirty="0"/>
              <a:t>;</a:t>
            </a:r>
          </a:p>
          <a:p>
            <a:pPr fontAlgn="base"/>
            <a:r>
              <a:rPr lang="en-IN" b="1" dirty="0"/>
              <a:t>}</a:t>
            </a:r>
            <a:endParaRPr lang="en-IN" dirty="0"/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850841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0042980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7033979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354008"/>
      </p:ext>
    </p:extLst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417116"/>
      </p:ext>
    </p:extLst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716339"/>
      </p:ext>
    </p:extLst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8372006"/>
      </p:ext>
    </p:extLst>
  </p:cSld>
  <p:clrMapOvr>
    <a:masterClrMapping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8666269"/>
      </p:ext>
    </p:extLst>
  </p:cSld>
  <p:clrMapOvr>
    <a:masterClrMapping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908720"/>
            <a:ext cx="115212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UI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059832" y="623594"/>
            <a:ext cx="2520280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MiddleWare</a:t>
            </a:r>
            <a:endParaRPr lang="en-IN" dirty="0"/>
          </a:p>
        </p:txBody>
      </p:sp>
      <p:sp>
        <p:nvSpPr>
          <p:cNvPr id="6" name="Flowchart: Direct Access Storage 5"/>
          <p:cNvSpPr/>
          <p:nvPr/>
        </p:nvSpPr>
        <p:spPr>
          <a:xfrm rot="16471418">
            <a:off x="7030260" y="679152"/>
            <a:ext cx="1368152" cy="129905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51720" y="1328677"/>
            <a:ext cx="64807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796136" y="1196752"/>
            <a:ext cx="100811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00597" y="2780928"/>
            <a:ext cx="2520280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.NET/</a:t>
            </a:r>
            <a:r>
              <a:rPr lang="en-GB" dirty="0" err="1" smtClean="0"/>
              <a:t>MiddleWare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893847" y="2996952"/>
            <a:ext cx="115212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UI</a:t>
            </a:r>
            <a:endParaRPr lang="en-IN" dirty="0"/>
          </a:p>
        </p:txBody>
      </p:sp>
      <p:sp>
        <p:nvSpPr>
          <p:cNvPr id="13" name="Flowchart: Direct Access Storage 12"/>
          <p:cNvSpPr/>
          <p:nvPr/>
        </p:nvSpPr>
        <p:spPr>
          <a:xfrm rot="16471418">
            <a:off x="7030260" y="2864577"/>
            <a:ext cx="1368152" cy="129905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74058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476672"/>
            <a:ext cx="1991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C# Stack Properties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717429"/>
              </p:ext>
            </p:extLst>
          </p:nvPr>
        </p:nvGraphicFramePr>
        <p:xfrm>
          <a:off x="1043608" y="1340768"/>
          <a:ext cx="7190480" cy="2103120"/>
        </p:xfrm>
        <a:graphic>
          <a:graphicData uri="http://schemas.openxmlformats.org/drawingml/2006/table">
            <a:tbl>
              <a:tblPr/>
              <a:tblGrid>
                <a:gridCol w="3595240"/>
                <a:gridCol w="359524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solidFill>
                            <a:srgbClr val="FFFFFF"/>
                          </a:solidFill>
                          <a:effectLst/>
                        </a:rPr>
                        <a:t>Property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A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00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Count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It will return the total number of elements in a stack.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IsSynchronized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It is used to get a value to indicate whether access to the stack is synchronized (thread-safe) or not.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04913" y="2811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491338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548680"/>
            <a:ext cx="20864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/>
              <a:t>C# Stack Methods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88391" y="1559022"/>
          <a:ext cx="7024418" cy="4608320"/>
        </p:xfrm>
        <a:graphic>
          <a:graphicData uri="http://schemas.openxmlformats.org/drawingml/2006/table">
            <a:tbl>
              <a:tblPr/>
              <a:tblGrid>
                <a:gridCol w="3512209"/>
                <a:gridCol w="3512209"/>
              </a:tblGrid>
              <a:tr h="41686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>
                          <a:solidFill>
                            <a:srgbClr val="FFFFFF"/>
                          </a:solidFill>
                          <a:effectLst/>
                        </a:rPr>
                        <a:t>Method</a:t>
                      </a:r>
                    </a:p>
                  </a:txBody>
                  <a:tcPr marL="74440" marR="74440" marT="74440" marB="7444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7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74440" marR="74440" marT="74440" marB="7444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7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</a:tr>
              <a:tr h="68485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Push</a:t>
                      </a:r>
                    </a:p>
                  </a:txBody>
                  <a:tcPr marL="74440" marR="74440" marT="74440" marB="744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It is used to insert an object at the top of a stack.</a:t>
                      </a:r>
                    </a:p>
                  </a:txBody>
                  <a:tcPr marL="74440" marR="74440" marT="74440" marB="744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8485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Pop</a:t>
                      </a:r>
                    </a:p>
                  </a:txBody>
                  <a:tcPr marL="74440" marR="74440" marT="74440" marB="744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It will remove and return an object at the top of the stack.</a:t>
                      </a:r>
                    </a:p>
                  </a:txBody>
                  <a:tcPr marL="74440" marR="74440" marT="74440" marB="744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485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Clear</a:t>
                      </a:r>
                    </a:p>
                  </a:txBody>
                  <a:tcPr marL="74440" marR="74440" marT="74440" marB="744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It will remove all the elements from the stack.</a:t>
                      </a:r>
                    </a:p>
                  </a:txBody>
                  <a:tcPr marL="74440" marR="74440" marT="74440" marB="744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8485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Clone</a:t>
                      </a:r>
                    </a:p>
                  </a:txBody>
                  <a:tcPr marL="74440" marR="74440" marT="74440" marB="744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It will create a shallow copy of the stack.</a:t>
                      </a:r>
                    </a:p>
                  </a:txBody>
                  <a:tcPr marL="74440" marR="74440" marT="74440" marB="744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485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Contains</a:t>
                      </a:r>
                    </a:p>
                  </a:txBody>
                  <a:tcPr marL="74440" marR="74440" marT="74440" marB="744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It is used to determine whether an element exists in a stack or not.</a:t>
                      </a:r>
                    </a:p>
                  </a:txBody>
                  <a:tcPr marL="74440" marR="74440" marT="74440" marB="744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8485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Peek</a:t>
                      </a:r>
                    </a:p>
                  </a:txBody>
                  <a:tcPr marL="74440" marR="74440" marT="74440" marB="744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effectLst/>
                        </a:rPr>
                        <a:t>It is used to return a top element from the stack.</a:t>
                      </a:r>
                    </a:p>
                  </a:txBody>
                  <a:tcPr marL="74440" marR="74440" marT="74440" marB="744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56809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4653" y="340766"/>
            <a:ext cx="7488832" cy="42473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Stack </a:t>
            </a:r>
            <a:r>
              <a:rPr lang="en-IN" dirty="0" err="1"/>
              <a:t>stk</a:t>
            </a:r>
            <a:r>
              <a:rPr lang="en-IN" dirty="0"/>
              <a:t> = new Stack();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("Welcome");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("</a:t>
            </a:r>
            <a:r>
              <a:rPr lang="en-IN" dirty="0" err="1"/>
              <a:t>Tutlane</a:t>
            </a:r>
            <a:r>
              <a:rPr lang="en-IN" dirty="0"/>
              <a:t>");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(20.5f);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(10);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(null);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(100);</a:t>
            </a:r>
          </a:p>
          <a:p>
            <a:r>
              <a:rPr lang="en-IN" dirty="0"/>
              <a:t>          </a:t>
            </a:r>
            <a:r>
              <a:rPr lang="en-IN" dirty="0" err="1"/>
              <a:t>Console.WriteLine</a:t>
            </a:r>
            <a:r>
              <a:rPr lang="en-IN" dirty="0"/>
              <a:t>("Number of Elements in Stack: {0}", </a:t>
            </a:r>
            <a:r>
              <a:rPr lang="en-IN" dirty="0" err="1"/>
              <a:t>stk.Count</a:t>
            </a:r>
            <a:r>
              <a:rPr lang="en-IN" dirty="0"/>
              <a:t>);</a:t>
            </a:r>
          </a:p>
          <a:p>
            <a:r>
              <a:rPr lang="en-IN" dirty="0"/>
              <a:t>          </a:t>
            </a:r>
            <a:r>
              <a:rPr lang="en-IN" dirty="0" err="1"/>
              <a:t>Console.WriteLine</a:t>
            </a:r>
            <a:r>
              <a:rPr lang="en-IN" dirty="0"/>
              <a:t>("******Stack Elements******");</a:t>
            </a:r>
          </a:p>
          <a:p>
            <a:r>
              <a:rPr lang="en-IN" dirty="0"/>
              <a:t>          // Access Stack Elements</a:t>
            </a:r>
          </a:p>
          <a:p>
            <a:r>
              <a:rPr lang="en-IN" dirty="0"/>
              <a:t>          </a:t>
            </a:r>
            <a:r>
              <a:rPr lang="en-IN" dirty="0" err="1"/>
              <a:t>foreach</a:t>
            </a:r>
            <a:r>
              <a:rPr lang="en-IN" dirty="0"/>
              <a:t> (</a:t>
            </a:r>
            <a:r>
              <a:rPr lang="en-IN" dirty="0" err="1"/>
              <a:t>var</a:t>
            </a:r>
            <a:r>
              <a:rPr lang="en-IN" dirty="0"/>
              <a:t> item in </a:t>
            </a:r>
            <a:r>
              <a:rPr lang="en-IN" dirty="0" err="1"/>
              <a:t>stk</a:t>
            </a:r>
            <a:r>
              <a:rPr lang="en-IN" dirty="0"/>
              <a:t>)</a:t>
            </a:r>
          </a:p>
          <a:p>
            <a:r>
              <a:rPr lang="en-IN" dirty="0"/>
              <a:t>          {</a:t>
            </a:r>
          </a:p>
          <a:p>
            <a:r>
              <a:rPr lang="en-IN" dirty="0"/>
              <a:t>             </a:t>
            </a:r>
            <a:r>
              <a:rPr lang="en-IN" dirty="0" err="1"/>
              <a:t>Console.WriteLine</a:t>
            </a:r>
            <a:r>
              <a:rPr lang="en-IN" dirty="0"/>
              <a:t>(item);</a:t>
            </a:r>
          </a:p>
          <a:p>
            <a:r>
              <a:rPr lang="en-IN" dirty="0"/>
              <a:t>          }</a:t>
            </a:r>
          </a:p>
          <a:p>
            <a:r>
              <a:rPr lang="en-IN" dirty="0"/>
              <a:t>          </a:t>
            </a:r>
            <a:r>
              <a:rPr lang="en-IN" dirty="0" err="1"/>
              <a:t>Console.ReadLine</a:t>
            </a:r>
            <a:r>
              <a:rPr lang="en-IN" dirty="0"/>
              <a:t>();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335" y="4725144"/>
            <a:ext cx="31051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298920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332657"/>
            <a:ext cx="5958408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 Stack </a:t>
            </a:r>
            <a:r>
              <a:rPr lang="en-IN" dirty="0" err="1"/>
              <a:t>stk</a:t>
            </a:r>
            <a:r>
              <a:rPr lang="en-IN" dirty="0"/>
              <a:t> = new Stack();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("Welcome");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("</a:t>
            </a:r>
            <a:r>
              <a:rPr lang="en-IN" dirty="0" err="1"/>
              <a:t>Tutlane</a:t>
            </a:r>
            <a:r>
              <a:rPr lang="en-IN" dirty="0"/>
              <a:t>");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(20.5f);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(10);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(null);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(100);</a:t>
            </a:r>
          </a:p>
          <a:p>
            <a:r>
              <a:rPr lang="en-IN" dirty="0"/>
              <a:t>          </a:t>
            </a:r>
            <a:r>
              <a:rPr lang="en-IN" dirty="0" err="1"/>
              <a:t>Console.WriteLine</a:t>
            </a:r>
            <a:r>
              <a:rPr lang="en-IN" dirty="0"/>
              <a:t>("Number of Elements in Stack: {0}", </a:t>
            </a:r>
            <a:r>
              <a:rPr lang="en-IN" dirty="0" err="1"/>
              <a:t>stk.Count</a:t>
            </a:r>
            <a:r>
              <a:rPr lang="en-IN" dirty="0"/>
              <a:t>);</a:t>
            </a:r>
          </a:p>
          <a:p>
            <a:r>
              <a:rPr lang="en-IN" dirty="0"/>
              <a:t>          </a:t>
            </a:r>
            <a:r>
              <a:rPr lang="en-IN" dirty="0" err="1"/>
              <a:t>Console.WriteLine</a:t>
            </a:r>
            <a:r>
              <a:rPr lang="en-IN" dirty="0"/>
              <a:t>("******Stack Elements******");</a:t>
            </a:r>
          </a:p>
          <a:p>
            <a:r>
              <a:rPr lang="en-IN" dirty="0"/>
              <a:t>          // Access Stack Elements</a:t>
            </a:r>
          </a:p>
          <a:p>
            <a:r>
              <a:rPr lang="en-IN" dirty="0"/>
              <a:t>          while (</a:t>
            </a:r>
            <a:r>
              <a:rPr lang="en-IN" dirty="0" err="1"/>
              <a:t>stk.Count</a:t>
            </a:r>
            <a:r>
              <a:rPr lang="en-IN" dirty="0"/>
              <a:t> &gt; 0)</a:t>
            </a:r>
          </a:p>
          <a:p>
            <a:r>
              <a:rPr lang="en-IN" dirty="0"/>
              <a:t>          {</a:t>
            </a:r>
          </a:p>
          <a:p>
            <a:r>
              <a:rPr lang="en-IN" dirty="0"/>
              <a:t>           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stk.Pop</a:t>
            </a:r>
            <a:r>
              <a:rPr lang="en-IN" dirty="0"/>
              <a:t>());</a:t>
            </a:r>
          </a:p>
          <a:p>
            <a:r>
              <a:rPr lang="en-IN" dirty="0"/>
              <a:t>          }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762" y="4579974"/>
            <a:ext cx="330517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57586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0"/>
            <a:ext cx="6030416" cy="5078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 // Create and initialize a stack</a:t>
            </a:r>
          </a:p>
          <a:p>
            <a:r>
              <a:rPr lang="en-IN" dirty="0"/>
              <a:t>          Stack </a:t>
            </a:r>
            <a:r>
              <a:rPr lang="en-IN" dirty="0" err="1"/>
              <a:t>stk</a:t>
            </a:r>
            <a:r>
              <a:rPr lang="en-IN" dirty="0"/>
              <a:t> = new Stack();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("Welcome");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("</a:t>
            </a:r>
            <a:r>
              <a:rPr lang="en-IN" dirty="0" err="1"/>
              <a:t>Tutlane</a:t>
            </a:r>
            <a:r>
              <a:rPr lang="en-IN" dirty="0"/>
              <a:t>");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(20.5f);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(10);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(null);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(100);</a:t>
            </a:r>
          </a:p>
          <a:p>
            <a:r>
              <a:rPr lang="en-IN" dirty="0"/>
              <a:t>          </a:t>
            </a:r>
            <a:r>
              <a:rPr lang="en-IN" dirty="0" err="1"/>
              <a:t>Console.WriteLine</a:t>
            </a:r>
            <a:r>
              <a:rPr lang="en-IN" dirty="0"/>
              <a:t>("Number of Elements in Stack: {0}", </a:t>
            </a:r>
            <a:r>
              <a:rPr lang="en-IN" dirty="0" err="1"/>
              <a:t>stk.Count</a:t>
            </a:r>
            <a:r>
              <a:rPr lang="en-IN" dirty="0"/>
              <a:t>);</a:t>
            </a:r>
          </a:p>
          <a:p>
            <a:r>
              <a:rPr lang="en-IN" dirty="0"/>
              <a:t>          </a:t>
            </a:r>
            <a:r>
              <a:rPr lang="en-IN" dirty="0" err="1"/>
              <a:t>Console.WriteLine</a:t>
            </a:r>
            <a:r>
              <a:rPr lang="en-IN" dirty="0"/>
              <a:t>("******Stack Elements******");</a:t>
            </a:r>
          </a:p>
          <a:p>
            <a:r>
              <a:rPr lang="en-IN" dirty="0"/>
              <a:t>          // Access Stack Elements</a:t>
            </a:r>
          </a:p>
          <a:p>
            <a:r>
              <a:rPr lang="en-IN" dirty="0"/>
              <a:t>        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stk.Peek</a:t>
            </a:r>
            <a:r>
              <a:rPr lang="en-IN" dirty="0"/>
              <a:t>());</a:t>
            </a:r>
          </a:p>
          <a:p>
            <a:r>
              <a:rPr lang="en-IN" dirty="0"/>
              <a:t>        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stk.Peek</a:t>
            </a:r>
            <a:r>
              <a:rPr lang="en-IN" dirty="0"/>
              <a:t>());</a:t>
            </a:r>
          </a:p>
          <a:p>
            <a:r>
              <a:rPr lang="en-IN" dirty="0"/>
              <a:t>        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stk.Peek</a:t>
            </a:r>
            <a:r>
              <a:rPr lang="en-IN" dirty="0"/>
              <a:t>());</a:t>
            </a:r>
          </a:p>
          <a:p>
            <a:r>
              <a:rPr lang="en-IN" dirty="0"/>
              <a:t>          </a:t>
            </a:r>
            <a:r>
              <a:rPr lang="en-IN" dirty="0" err="1"/>
              <a:t>Console.WriteLine</a:t>
            </a:r>
            <a:r>
              <a:rPr lang="en-IN" dirty="0"/>
              <a:t>("Number of Elements in Stack: {0}", </a:t>
            </a:r>
            <a:r>
              <a:rPr lang="en-IN" dirty="0" err="1"/>
              <a:t>stk.Count</a:t>
            </a:r>
            <a:r>
              <a:rPr lang="en-IN" dirty="0"/>
              <a:t>);</a:t>
            </a:r>
          </a:p>
          <a:p>
            <a:r>
              <a:rPr lang="en-IN" dirty="0"/>
              <a:t>          </a:t>
            </a:r>
            <a:r>
              <a:rPr lang="en-IN" dirty="0" err="1"/>
              <a:t>Console.ReadLine</a:t>
            </a:r>
            <a:r>
              <a:rPr lang="en-IN" dirty="0"/>
              <a:t>();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33644"/>
            <a:ext cx="28765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083712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188640"/>
            <a:ext cx="5958408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 Stack </a:t>
            </a:r>
            <a:r>
              <a:rPr lang="en-IN" dirty="0" err="1"/>
              <a:t>stk</a:t>
            </a:r>
            <a:r>
              <a:rPr lang="en-IN" dirty="0"/>
              <a:t> = new Stack();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("Welcome");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("</a:t>
            </a:r>
            <a:r>
              <a:rPr lang="en-IN" dirty="0" err="1"/>
              <a:t>Tutlane</a:t>
            </a:r>
            <a:r>
              <a:rPr lang="en-IN" dirty="0"/>
              <a:t>");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(20.5f);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(10);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(null);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(100);</a:t>
            </a:r>
          </a:p>
          <a:p>
            <a:r>
              <a:rPr lang="en-IN" dirty="0"/>
              <a:t>          </a:t>
            </a:r>
            <a:r>
              <a:rPr lang="en-IN" dirty="0" err="1"/>
              <a:t>Console.WriteLine</a:t>
            </a:r>
            <a:r>
              <a:rPr lang="en-IN" dirty="0"/>
              <a:t>("******Stack Example******");</a:t>
            </a:r>
          </a:p>
          <a:p>
            <a:r>
              <a:rPr lang="en-IN" dirty="0"/>
              <a:t>          </a:t>
            </a:r>
            <a:r>
              <a:rPr lang="en-IN" dirty="0" err="1"/>
              <a:t>Console.WriteLine</a:t>
            </a:r>
            <a:r>
              <a:rPr lang="en-IN" dirty="0"/>
              <a:t>("Contains Element 4: {0}", </a:t>
            </a:r>
            <a:r>
              <a:rPr lang="en-IN" dirty="0" err="1"/>
              <a:t>stk.Contains</a:t>
            </a:r>
            <a:r>
              <a:rPr lang="en-IN" dirty="0"/>
              <a:t>(4));</a:t>
            </a:r>
          </a:p>
          <a:p>
            <a:r>
              <a:rPr lang="en-IN" dirty="0"/>
              <a:t>          </a:t>
            </a:r>
            <a:r>
              <a:rPr lang="en-IN" dirty="0" err="1"/>
              <a:t>Console.WriteLine</a:t>
            </a:r>
            <a:r>
              <a:rPr lang="en-IN" dirty="0"/>
              <a:t>("Contains Element 100: {0}", </a:t>
            </a:r>
            <a:r>
              <a:rPr lang="en-IN" dirty="0" err="1"/>
              <a:t>stk.Contains</a:t>
            </a:r>
            <a:r>
              <a:rPr lang="en-IN" dirty="0"/>
              <a:t>(100));</a:t>
            </a:r>
          </a:p>
          <a:p>
            <a:r>
              <a:rPr lang="en-IN" dirty="0"/>
              <a:t>          </a:t>
            </a:r>
            <a:r>
              <a:rPr lang="en-IN" dirty="0" err="1"/>
              <a:t>Console.WriteLine</a:t>
            </a:r>
            <a:r>
              <a:rPr lang="en-IN" dirty="0"/>
              <a:t>("Contains Key 'Hello': {0}", </a:t>
            </a:r>
            <a:r>
              <a:rPr lang="en-IN" dirty="0" err="1"/>
              <a:t>stk.Contains</a:t>
            </a:r>
            <a:r>
              <a:rPr lang="en-IN" dirty="0"/>
              <a:t>("Hello"));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869160"/>
            <a:ext cx="30194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261781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624" y="476672"/>
            <a:ext cx="1599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C# </a:t>
            </a:r>
            <a:r>
              <a:rPr lang="en-IN" sz="2000" b="1" dirty="0" err="1"/>
              <a:t>HashTable</a:t>
            </a:r>
            <a:endParaRPr lang="en-IN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1619672" y="1484784"/>
            <a:ext cx="633670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store a key/value pair elements of different data type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43608" y="2459504"/>
            <a:ext cx="45720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endParaRPr lang="en-IN" dirty="0"/>
          </a:p>
          <a:p>
            <a:r>
              <a:rPr lang="en-IN" dirty="0" err="1"/>
              <a:t>Hashtable</a:t>
            </a:r>
            <a:r>
              <a:rPr lang="en-IN" dirty="0"/>
              <a:t> </a:t>
            </a:r>
            <a:r>
              <a:rPr lang="en-IN" dirty="0" err="1"/>
              <a:t>htbl</a:t>
            </a:r>
            <a:r>
              <a:rPr lang="en-IN" dirty="0"/>
              <a:t> = new </a:t>
            </a:r>
            <a:r>
              <a:rPr lang="en-IN" dirty="0" err="1"/>
              <a:t>Hashtable</a:t>
            </a:r>
            <a:r>
              <a:rPr lang="en-IN" dirty="0"/>
              <a:t>();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824" y="4065584"/>
            <a:ext cx="31242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347204"/>
              </p:ext>
            </p:extLst>
          </p:nvPr>
        </p:nvGraphicFramePr>
        <p:xfrm>
          <a:off x="5796136" y="3125208"/>
          <a:ext cx="2592288" cy="288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6144"/>
                <a:gridCol w="1296144"/>
              </a:tblGrid>
              <a:tr h="5760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Key</a:t>
                      </a:r>
                      <a:endParaRPr lang="en-IN" sz="20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Value</a:t>
                      </a:r>
                      <a:endParaRPr lang="en-IN" sz="20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760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code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101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760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Train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Vaigai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760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State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TN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760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Country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India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681599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1676</Words>
  <Application>Microsoft Office PowerPoint</Application>
  <PresentationFormat>On-screen Show (4:3)</PresentationFormat>
  <Paragraphs>267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Training</vt:lpstr>
      <vt:lpstr>.NET/C# Training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2023-10-24T18:28:21Z</dcterms:created>
  <dcterms:modified xsi:type="dcterms:W3CDTF">2023-11-17T09:51:23Z</dcterms:modified>
</cp:coreProperties>
</file>