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300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7" r:id="rId20"/>
    <p:sldId id="368" r:id="rId21"/>
    <p:sldId id="366" r:id="rId22"/>
    <p:sldId id="324" r:id="rId23"/>
    <p:sldId id="325" r:id="rId24"/>
    <p:sldId id="326" r:id="rId25"/>
    <p:sldId id="327" r:id="rId26"/>
    <p:sldId id="329" r:id="rId27"/>
    <p:sldId id="328" r:id="rId28"/>
    <p:sldId id="330" r:id="rId29"/>
    <p:sldId id="331" r:id="rId30"/>
    <p:sldId id="332" r:id="rId31"/>
    <p:sldId id="335" r:id="rId32"/>
    <p:sldId id="336" r:id="rId33"/>
    <p:sldId id="334" r:id="rId34"/>
    <p:sldId id="337" r:id="rId35"/>
    <p:sldId id="333" r:id="rId36"/>
    <p:sldId id="338" r:id="rId37"/>
    <p:sldId id="339" r:id="rId38"/>
    <p:sldId id="340" r:id="rId39"/>
    <p:sldId id="341" r:id="rId40"/>
    <p:sldId id="342" r:id="rId41"/>
    <p:sldId id="349" r:id="rId42"/>
    <p:sldId id="343" r:id="rId43"/>
    <p:sldId id="344" r:id="rId44"/>
    <p:sldId id="345" r:id="rId45"/>
    <p:sldId id="346" r:id="rId46"/>
    <p:sldId id="347" r:id="rId47"/>
    <p:sldId id="348" r:id="rId48"/>
    <p:sldId id="32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00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68"/>
            <p14:sldId id="366"/>
          </p14:sldIdLst>
        </p14:section>
        <p14:section name="Overview and Objectives" id="{ABA716BF-3A5C-4ADB-94C9-CFEF84EBA240}">
          <p14:sldIdLst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5"/>
            <p14:sldId id="336"/>
            <p14:sldId id="334"/>
            <p14:sldId id="337"/>
            <p14:sldId id="333"/>
            <p14:sldId id="338"/>
            <p14:sldId id="339"/>
            <p14:sldId id="340"/>
            <p14:sldId id="341"/>
            <p14:sldId id="342"/>
            <p14:sldId id="349"/>
            <p14:sldId id="343"/>
            <p14:sldId id="344"/>
            <p14:sldId id="345"/>
            <p14:sldId id="346"/>
            <p14:sldId id="347"/>
            <p14:sldId id="348"/>
            <p14:sldId id="323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20</a:t>
            </a:r>
            <a:r>
              <a:rPr lang="en-US" sz="2400" dirty="0" smtClean="0">
                <a:latin typeface="+mn-lt"/>
              </a:rPr>
              <a:t>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32656"/>
            <a:ext cx="250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C# - List&lt;T&gt;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1034152"/>
            <a:ext cx="5886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The List&lt;T&gt; is a collection of strongly typed objects that can be accessed by index and having methods for sorting, searching, and modifying list. It is the generic version of the </a:t>
            </a:r>
            <a:r>
              <a:rPr lang="en-GB" dirty="0" err="1"/>
              <a:t>ArrayList</a:t>
            </a:r>
            <a:r>
              <a:rPr lang="en-GB" dirty="0"/>
              <a:t> that comes under </a:t>
            </a:r>
            <a:r>
              <a:rPr lang="en-GB" dirty="0" err="1"/>
              <a:t>System.Collections.Generic</a:t>
            </a:r>
            <a:r>
              <a:rPr lang="en-GB" dirty="0"/>
              <a:t> namespace.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62612" y="324433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List&lt;T&gt; is a generic collection,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57956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8847"/>
            <a:ext cx="8064896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List&lt;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primeNumbers</a:t>
            </a:r>
            <a:r>
              <a:rPr lang="en-IN" dirty="0"/>
              <a:t> = new List&lt;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r>
              <a:rPr lang="en-IN" dirty="0" err="1"/>
              <a:t>primeNumbers.Add</a:t>
            </a:r>
            <a:r>
              <a:rPr lang="en-IN" dirty="0"/>
              <a:t>(1); // adding elements using add() method</a:t>
            </a:r>
          </a:p>
          <a:p>
            <a:r>
              <a:rPr lang="en-IN" dirty="0" err="1"/>
              <a:t>primeNumbers.Add</a:t>
            </a:r>
            <a:r>
              <a:rPr lang="en-IN" dirty="0"/>
              <a:t>(3);</a:t>
            </a:r>
          </a:p>
          <a:p>
            <a:r>
              <a:rPr lang="en-IN" dirty="0" err="1"/>
              <a:t>primeNumbers.Add</a:t>
            </a:r>
            <a:r>
              <a:rPr lang="en-IN" dirty="0"/>
              <a:t>(5);</a:t>
            </a:r>
          </a:p>
          <a:p>
            <a:r>
              <a:rPr lang="en-IN" dirty="0" err="1"/>
              <a:t>primeNumbers.Add</a:t>
            </a:r>
            <a:r>
              <a:rPr lang="en-IN" dirty="0"/>
              <a:t>(7);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cities = new List&lt;string&gt;();</a:t>
            </a:r>
          </a:p>
          <a:p>
            <a:r>
              <a:rPr lang="en-IN" dirty="0" err="1"/>
              <a:t>cities.Add</a:t>
            </a:r>
            <a:r>
              <a:rPr lang="en-IN" dirty="0"/>
              <a:t>("New York");</a:t>
            </a:r>
          </a:p>
          <a:p>
            <a:r>
              <a:rPr lang="en-IN" dirty="0" err="1"/>
              <a:t>cities.Add</a:t>
            </a:r>
            <a:r>
              <a:rPr lang="en-IN" dirty="0"/>
              <a:t>("London");</a:t>
            </a:r>
          </a:p>
          <a:p>
            <a:r>
              <a:rPr lang="en-IN" dirty="0" err="1"/>
              <a:t>cities.Add</a:t>
            </a:r>
            <a:r>
              <a:rPr lang="en-IN" dirty="0"/>
              <a:t>("Mumbai");</a:t>
            </a:r>
          </a:p>
          <a:p>
            <a:r>
              <a:rPr lang="en-IN" dirty="0" err="1"/>
              <a:t>cities.Add</a:t>
            </a:r>
            <a:r>
              <a:rPr lang="en-IN" dirty="0"/>
              <a:t>("Chicago");</a:t>
            </a:r>
          </a:p>
          <a:p>
            <a:r>
              <a:rPr lang="en-IN" dirty="0" err="1"/>
              <a:t>cities.Add</a:t>
            </a:r>
            <a:r>
              <a:rPr lang="en-IN" dirty="0"/>
              <a:t>(null);// nulls are allowed for reference type list</a:t>
            </a:r>
          </a:p>
          <a:p>
            <a:endParaRPr lang="en-IN" dirty="0"/>
          </a:p>
          <a:p>
            <a:r>
              <a:rPr lang="en-IN" dirty="0"/>
              <a:t>//adding elements using collection-initializer syntax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bigCities</a:t>
            </a:r>
            <a:r>
              <a:rPr lang="en-IN" dirty="0"/>
              <a:t> = new List&lt;string&gt;()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"New York",</a:t>
            </a:r>
          </a:p>
          <a:p>
            <a:r>
              <a:rPr lang="en-IN" dirty="0"/>
              <a:t>                        "London",</a:t>
            </a:r>
          </a:p>
          <a:p>
            <a:r>
              <a:rPr lang="en-IN" dirty="0"/>
              <a:t>                        "Mumbai",</a:t>
            </a:r>
          </a:p>
          <a:p>
            <a:r>
              <a:rPr lang="en-IN" dirty="0"/>
              <a:t>                        "Chicago"                    </a:t>
            </a:r>
          </a:p>
          <a:p>
            <a:r>
              <a:rPr lang="en-IN" dirty="0"/>
              <a:t>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45025656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60648"/>
            <a:ext cx="734481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var</a:t>
            </a:r>
            <a:r>
              <a:rPr lang="en-IN" dirty="0"/>
              <a:t> students = new List&lt;Student&gt;() { </a:t>
            </a:r>
          </a:p>
          <a:p>
            <a:r>
              <a:rPr lang="en-IN" dirty="0"/>
              <a:t>                new Student(){ Id = 1, Name="Bill"},</a:t>
            </a:r>
          </a:p>
          <a:p>
            <a:r>
              <a:rPr lang="en-IN" dirty="0"/>
              <a:t>                new Student(){ Id = 2, Name="Steve"},</a:t>
            </a:r>
          </a:p>
          <a:p>
            <a:r>
              <a:rPr lang="en-IN" dirty="0"/>
              <a:t>                new Student(){ Id = 3, Name="Ram"},</a:t>
            </a:r>
          </a:p>
          <a:p>
            <a:r>
              <a:rPr lang="en-IN" dirty="0"/>
              <a:t>                new Student(){ Id = 4, Name="Abdul"}</a:t>
            </a:r>
          </a:p>
          <a:p>
            <a:r>
              <a:rPr lang="en-IN" dirty="0"/>
              <a:t>           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2132856"/>
            <a:ext cx="7992888" cy="59093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List&lt;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primeNumbers</a:t>
            </a:r>
            <a:r>
              <a:rPr lang="en-IN" dirty="0"/>
              <a:t> = new List&lt;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r>
              <a:rPr lang="en-IN" dirty="0" err="1"/>
              <a:t>primeNumbers.Add</a:t>
            </a:r>
            <a:r>
              <a:rPr lang="en-IN" dirty="0"/>
              <a:t>(1); // adding elements using add() method</a:t>
            </a:r>
          </a:p>
          <a:p>
            <a:r>
              <a:rPr lang="en-IN" dirty="0" err="1"/>
              <a:t>primeNumbers.Add</a:t>
            </a:r>
            <a:r>
              <a:rPr lang="en-IN" dirty="0"/>
              <a:t>(3);</a:t>
            </a:r>
          </a:p>
          <a:p>
            <a:r>
              <a:rPr lang="en-IN" dirty="0" err="1"/>
              <a:t>primeNumbers.Add</a:t>
            </a:r>
            <a:r>
              <a:rPr lang="en-IN" dirty="0"/>
              <a:t>(5);</a:t>
            </a:r>
          </a:p>
          <a:p>
            <a:r>
              <a:rPr lang="en-IN" dirty="0" err="1"/>
              <a:t>primeNumbers.Add</a:t>
            </a:r>
            <a:r>
              <a:rPr lang="en-IN" dirty="0"/>
              <a:t>(7);</a:t>
            </a:r>
          </a:p>
          <a:p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cities = new List&lt;string&gt;();</a:t>
            </a:r>
          </a:p>
          <a:p>
            <a:r>
              <a:rPr lang="en-IN" dirty="0" err="1"/>
              <a:t>cities.Add</a:t>
            </a:r>
            <a:r>
              <a:rPr lang="en-IN" dirty="0"/>
              <a:t>("New York");</a:t>
            </a:r>
          </a:p>
          <a:p>
            <a:r>
              <a:rPr lang="en-IN" dirty="0" err="1"/>
              <a:t>cities.Add</a:t>
            </a:r>
            <a:r>
              <a:rPr lang="en-IN" dirty="0"/>
              <a:t>("London");</a:t>
            </a:r>
          </a:p>
          <a:p>
            <a:r>
              <a:rPr lang="en-IN" dirty="0" err="1"/>
              <a:t>cities.Add</a:t>
            </a:r>
            <a:r>
              <a:rPr lang="en-IN" dirty="0"/>
              <a:t>("Mumbai");</a:t>
            </a:r>
          </a:p>
          <a:p>
            <a:r>
              <a:rPr lang="en-IN" dirty="0" err="1"/>
              <a:t>cities.Add</a:t>
            </a:r>
            <a:r>
              <a:rPr lang="en-IN" dirty="0"/>
              <a:t>("Chicago");</a:t>
            </a:r>
          </a:p>
          <a:p>
            <a:r>
              <a:rPr lang="en-IN" dirty="0" err="1"/>
              <a:t>cities.Add</a:t>
            </a:r>
            <a:r>
              <a:rPr lang="en-IN" dirty="0"/>
              <a:t>(null);// nulls are allowed for reference type list</a:t>
            </a:r>
          </a:p>
          <a:p>
            <a:endParaRPr lang="en-IN" dirty="0"/>
          </a:p>
          <a:p>
            <a:r>
              <a:rPr lang="en-IN" dirty="0"/>
              <a:t>//adding elements using collection-initializer syntax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bigCities</a:t>
            </a:r>
            <a:r>
              <a:rPr lang="en-IN" dirty="0"/>
              <a:t> = new List&lt;string&gt;()</a:t>
            </a:r>
          </a:p>
          <a:p>
            <a:r>
              <a:rPr lang="en-IN" dirty="0"/>
              <a:t>                    {</a:t>
            </a:r>
          </a:p>
          <a:p>
            <a:r>
              <a:rPr lang="en-IN" dirty="0"/>
              <a:t>                        "New York",</a:t>
            </a:r>
          </a:p>
          <a:p>
            <a:r>
              <a:rPr lang="en-IN" dirty="0"/>
              <a:t>                        "London",</a:t>
            </a:r>
          </a:p>
          <a:p>
            <a:r>
              <a:rPr lang="en-IN" dirty="0"/>
              <a:t>                        "Mumbai",</a:t>
            </a:r>
          </a:p>
          <a:p>
            <a:r>
              <a:rPr lang="en-IN" dirty="0"/>
              <a:t>                        "Chicago"                    </a:t>
            </a:r>
          </a:p>
          <a:p>
            <a:r>
              <a:rPr lang="en-IN" dirty="0"/>
              <a:t>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270168180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404664"/>
            <a:ext cx="3850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C# - </a:t>
            </a:r>
            <a:r>
              <a:rPr lang="en-IN" sz="2400" dirty="0" err="1"/>
              <a:t>SortedList</a:t>
            </a:r>
            <a:r>
              <a:rPr lang="en-IN" sz="2400" dirty="0"/>
              <a:t>&lt;</a:t>
            </a:r>
            <a:r>
              <a:rPr lang="en-IN" sz="2400" dirty="0" err="1"/>
              <a:t>TKey</a:t>
            </a:r>
            <a:r>
              <a:rPr lang="en-IN" sz="2400" dirty="0"/>
              <a:t>, TValue&gt;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124744"/>
            <a:ext cx="777686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</a:t>
            </a:r>
            <a:r>
              <a:rPr lang="en-IN" dirty="0" err="1"/>
              <a:t>SortedList</a:t>
            </a:r>
            <a:r>
              <a:rPr lang="en-IN" dirty="0"/>
              <a:t> of </a:t>
            </a:r>
            <a:r>
              <a:rPr lang="en-IN" dirty="0" err="1"/>
              <a:t>int</a:t>
            </a:r>
            <a:r>
              <a:rPr lang="en-IN" dirty="0"/>
              <a:t> keys, string values </a:t>
            </a:r>
          </a:p>
          <a:p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string&gt; </a:t>
            </a:r>
            <a:r>
              <a:rPr lang="en-IN" dirty="0" err="1"/>
              <a:t>numberNames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string&gt;();</a:t>
            </a:r>
          </a:p>
          <a:p>
            <a:r>
              <a:rPr lang="en-IN" dirty="0" err="1"/>
              <a:t>numberNames.Add</a:t>
            </a:r>
            <a:r>
              <a:rPr lang="en-IN" dirty="0"/>
              <a:t>(3, "Three");</a:t>
            </a:r>
          </a:p>
          <a:p>
            <a:r>
              <a:rPr lang="en-IN" dirty="0" err="1"/>
              <a:t>numberNames.Add</a:t>
            </a:r>
            <a:r>
              <a:rPr lang="en-IN" dirty="0"/>
              <a:t>(1, "One");</a:t>
            </a:r>
          </a:p>
          <a:p>
            <a:r>
              <a:rPr lang="en-IN" dirty="0" err="1"/>
              <a:t>numberNames.Add</a:t>
            </a:r>
            <a:r>
              <a:rPr lang="en-IN" dirty="0"/>
              <a:t>(2, "Two");</a:t>
            </a:r>
          </a:p>
          <a:p>
            <a:r>
              <a:rPr lang="en-IN" dirty="0" err="1"/>
              <a:t>numberNames.Add</a:t>
            </a:r>
            <a:r>
              <a:rPr lang="en-IN" dirty="0"/>
              <a:t>(4, null);</a:t>
            </a:r>
          </a:p>
          <a:p>
            <a:r>
              <a:rPr lang="en-IN" dirty="0" err="1"/>
              <a:t>numberNames.Add</a:t>
            </a:r>
            <a:r>
              <a:rPr lang="en-IN" dirty="0"/>
              <a:t>(10, "Ten");</a:t>
            </a:r>
          </a:p>
          <a:p>
            <a:r>
              <a:rPr lang="en-IN" dirty="0" err="1"/>
              <a:t>numberNames.Add</a:t>
            </a:r>
            <a:r>
              <a:rPr lang="en-IN" dirty="0"/>
              <a:t>(5, "Five");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861048"/>
            <a:ext cx="77768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string,string</a:t>
            </a:r>
            <a:r>
              <a:rPr lang="en-IN" dirty="0"/>
              <a:t>&gt; cities = new </a:t>
            </a:r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string,string</a:t>
            </a:r>
            <a:r>
              <a:rPr lang="en-IN" dirty="0"/>
              <a:t>&gt;()</a:t>
            </a:r>
          </a:p>
          <a:p>
            <a:r>
              <a:rPr lang="en-IN" dirty="0"/>
              <a:t>                                    {</a:t>
            </a:r>
          </a:p>
          <a:p>
            <a:r>
              <a:rPr lang="en-IN" dirty="0"/>
              <a:t>                                        {"London", "UK"},</a:t>
            </a:r>
          </a:p>
          <a:p>
            <a:r>
              <a:rPr lang="en-IN" dirty="0"/>
              <a:t>                                        {"New York", "USA"},</a:t>
            </a:r>
          </a:p>
          <a:p>
            <a:r>
              <a:rPr lang="en-IN" dirty="0"/>
              <a:t>                                        { "Mumbai", "India"},</a:t>
            </a:r>
          </a:p>
          <a:p>
            <a:r>
              <a:rPr lang="en-IN" dirty="0"/>
              <a:t>                                        {"Johannesburg", "South Africa"}</a:t>
            </a:r>
          </a:p>
          <a:p>
            <a:r>
              <a:rPr lang="en-IN" dirty="0"/>
              <a:t>                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361584928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38"/>
            <a:ext cx="7776864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int,string</a:t>
            </a:r>
            <a:r>
              <a:rPr lang="en-IN" dirty="0"/>
              <a:t>&gt; </a:t>
            </a:r>
            <a:r>
              <a:rPr lang="en-IN" dirty="0" err="1"/>
              <a:t>numberNames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int,string</a:t>
            </a:r>
            <a:r>
              <a:rPr lang="en-IN" dirty="0"/>
              <a:t>&gt;()</a:t>
            </a:r>
          </a:p>
          <a:p>
            <a:r>
              <a:rPr lang="en-IN" dirty="0"/>
              <a:t>                                    {</a:t>
            </a:r>
          </a:p>
          <a:p>
            <a:r>
              <a:rPr lang="en-IN" dirty="0"/>
              <a:t>                                        {3, "Three"},</a:t>
            </a:r>
          </a:p>
          <a:p>
            <a:r>
              <a:rPr lang="en-IN" dirty="0"/>
              <a:t>                                        {5, "Five"},</a:t>
            </a:r>
          </a:p>
          <a:p>
            <a:r>
              <a:rPr lang="en-IN" dirty="0"/>
              <a:t>                                        {1, "One"}</a:t>
            </a:r>
          </a:p>
          <a:p>
            <a:r>
              <a:rPr lang="en-IN" dirty="0"/>
              <a:t>                                    };</a:t>
            </a:r>
          </a:p>
          <a:p>
            <a:endParaRPr lang="en-IN" dirty="0"/>
          </a:p>
          <a:p>
            <a:r>
              <a:rPr lang="en-IN" dirty="0" err="1"/>
              <a:t>Console.WriteLine</a:t>
            </a:r>
            <a:r>
              <a:rPr lang="en-IN" dirty="0"/>
              <a:t>("---Initial key-values--");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KeyValuePair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string&gt; </a:t>
            </a:r>
            <a:r>
              <a:rPr lang="en-IN" dirty="0" err="1"/>
              <a:t>kvp</a:t>
            </a:r>
            <a:r>
              <a:rPr lang="en-IN" dirty="0"/>
              <a:t> in </a:t>
            </a:r>
            <a:r>
              <a:rPr lang="en-IN" dirty="0" err="1"/>
              <a:t>numberNames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kvp.Key</a:t>
            </a:r>
            <a:r>
              <a:rPr lang="en-IN" dirty="0"/>
              <a:t> , </a:t>
            </a:r>
            <a:r>
              <a:rPr lang="en-IN" dirty="0" err="1"/>
              <a:t>kvp.Value</a:t>
            </a:r>
            <a:r>
              <a:rPr lang="en-IN" dirty="0"/>
              <a:t> );</a:t>
            </a:r>
          </a:p>
          <a:p>
            <a:endParaRPr lang="en-IN" dirty="0"/>
          </a:p>
          <a:p>
            <a:r>
              <a:rPr lang="en-IN" dirty="0" err="1"/>
              <a:t>numberNames.Add</a:t>
            </a:r>
            <a:r>
              <a:rPr lang="en-IN" dirty="0"/>
              <a:t>(6, "Six");</a:t>
            </a:r>
          </a:p>
          <a:p>
            <a:r>
              <a:rPr lang="en-IN" dirty="0" err="1"/>
              <a:t>numberNames.Add</a:t>
            </a:r>
            <a:r>
              <a:rPr lang="en-IN" dirty="0"/>
              <a:t>(2, "Two");</a:t>
            </a:r>
          </a:p>
          <a:p>
            <a:r>
              <a:rPr lang="en-IN" dirty="0" err="1"/>
              <a:t>numberNames.Add</a:t>
            </a:r>
            <a:r>
              <a:rPr lang="en-IN" dirty="0"/>
              <a:t>(4, "Four");</a:t>
            </a:r>
          </a:p>
          <a:p>
            <a:endParaRPr lang="en-IN" dirty="0"/>
          </a:p>
          <a:p>
            <a:r>
              <a:rPr lang="en-IN" dirty="0" err="1"/>
              <a:t>Console.WriteLine</a:t>
            </a:r>
            <a:r>
              <a:rPr lang="en-IN" dirty="0"/>
              <a:t>("---After adding new key-values--");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kvp</a:t>
            </a:r>
            <a:r>
              <a:rPr lang="en-IN" dirty="0"/>
              <a:t> in </a:t>
            </a:r>
            <a:r>
              <a:rPr lang="en-IN" dirty="0" err="1"/>
              <a:t>numberNames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kvp.Key</a:t>
            </a:r>
            <a:r>
              <a:rPr lang="en-IN" dirty="0"/>
              <a:t> , </a:t>
            </a:r>
            <a:r>
              <a:rPr lang="en-IN" dirty="0" err="1"/>
              <a:t>kvp.Value</a:t>
            </a:r>
            <a:r>
              <a:rPr lang="en-IN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82862863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60648"/>
            <a:ext cx="820891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int,string</a:t>
            </a:r>
            <a:r>
              <a:rPr lang="en-IN" dirty="0"/>
              <a:t>&gt; </a:t>
            </a:r>
            <a:r>
              <a:rPr lang="en-IN" dirty="0" err="1"/>
              <a:t>numberNames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&lt;</a:t>
            </a:r>
            <a:r>
              <a:rPr lang="en-IN" dirty="0" err="1"/>
              <a:t>int,string</a:t>
            </a:r>
            <a:r>
              <a:rPr lang="en-IN" dirty="0"/>
              <a:t>&gt;()</a:t>
            </a:r>
          </a:p>
          <a:p>
            <a:r>
              <a:rPr lang="en-IN" dirty="0"/>
              <a:t>                                    {</a:t>
            </a:r>
          </a:p>
          <a:p>
            <a:r>
              <a:rPr lang="en-IN" dirty="0"/>
              <a:t>                                        {3, "Three"},</a:t>
            </a:r>
          </a:p>
          <a:p>
            <a:r>
              <a:rPr lang="en-IN" dirty="0"/>
              <a:t>                                        {1, "One"},</a:t>
            </a:r>
          </a:p>
          <a:p>
            <a:r>
              <a:rPr lang="en-IN" dirty="0"/>
              <a:t>                                        {2, "Two"}</a:t>
            </a:r>
          </a:p>
          <a:p>
            <a:r>
              <a:rPr lang="en-IN" dirty="0"/>
              <a:t>                                    };</a:t>
            </a:r>
          </a:p>
          <a:p>
            <a:endParaRPr lang="en-IN" dirty="0"/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numberNames</a:t>
            </a:r>
            <a:r>
              <a:rPr lang="en-IN" dirty="0"/>
              <a:t>[1]); //output: One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numberNames</a:t>
            </a:r>
            <a:r>
              <a:rPr lang="en-IN" dirty="0"/>
              <a:t>[2]); //output: Two</a:t>
            </a:r>
          </a:p>
          <a:p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numberNames</a:t>
            </a:r>
            <a:r>
              <a:rPr lang="en-IN" dirty="0"/>
              <a:t>[3]); //output: Three</a:t>
            </a:r>
          </a:p>
          <a:p>
            <a:r>
              <a:rPr lang="en-IN" dirty="0"/>
              <a:t>//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numberNames</a:t>
            </a:r>
            <a:r>
              <a:rPr lang="en-IN" dirty="0"/>
              <a:t>[10]); //run-time </a:t>
            </a:r>
            <a:r>
              <a:rPr lang="en-IN" dirty="0" err="1"/>
              <a:t>KeyNotFoundException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numberNames</a:t>
            </a:r>
            <a:r>
              <a:rPr lang="en-IN" dirty="0"/>
              <a:t>[2] = "TWO"; //updates value</a:t>
            </a:r>
          </a:p>
          <a:p>
            <a:r>
              <a:rPr lang="en-IN" dirty="0" err="1"/>
              <a:t>numberNames</a:t>
            </a:r>
            <a:r>
              <a:rPr lang="en-IN" dirty="0"/>
              <a:t>[4] = "Four"; //adds a new key-value if a key does not exists</a:t>
            </a:r>
          </a:p>
        </p:txBody>
      </p:sp>
    </p:spTree>
    <p:extLst>
      <p:ext uri="{BB962C8B-B14F-4D97-AF65-F5344CB8AC3E}">
        <p14:creationId xmlns:p14="http://schemas.microsoft.com/office/powerpoint/2010/main" val="378535670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260648"/>
            <a:ext cx="429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C# - Dictionary&lt;</a:t>
            </a:r>
            <a:r>
              <a:rPr lang="en-IN" sz="2000" b="1" dirty="0" err="1"/>
              <a:t>TKey</a:t>
            </a:r>
            <a:r>
              <a:rPr lang="en-IN" sz="2000" b="1" dirty="0"/>
              <a:t>, TValue&gt;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679022"/>
            <a:ext cx="75608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IDictionary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string&gt; </a:t>
            </a:r>
            <a:r>
              <a:rPr lang="en-IN" dirty="0" err="1"/>
              <a:t>numberNames</a:t>
            </a:r>
            <a:r>
              <a:rPr lang="en-IN" dirty="0"/>
              <a:t> = new Dictionary&lt;</a:t>
            </a:r>
            <a:r>
              <a:rPr lang="en-IN" dirty="0" err="1"/>
              <a:t>int</a:t>
            </a:r>
            <a:r>
              <a:rPr lang="en-IN" dirty="0"/>
              <a:t>, string&gt;();</a:t>
            </a:r>
          </a:p>
          <a:p>
            <a:r>
              <a:rPr lang="en-IN" dirty="0" err="1"/>
              <a:t>numberNames.Add</a:t>
            </a:r>
            <a:r>
              <a:rPr lang="en-IN" dirty="0"/>
              <a:t>(1,"One"); //adding a key/value using the Add() method</a:t>
            </a:r>
          </a:p>
          <a:p>
            <a:r>
              <a:rPr lang="en-IN" dirty="0" err="1"/>
              <a:t>numberNames.Add</a:t>
            </a:r>
            <a:r>
              <a:rPr lang="en-IN" dirty="0"/>
              <a:t>(2,"Two");</a:t>
            </a:r>
          </a:p>
          <a:p>
            <a:r>
              <a:rPr lang="en-IN" dirty="0" err="1"/>
              <a:t>numberNames.Add</a:t>
            </a:r>
            <a:r>
              <a:rPr lang="en-IN" dirty="0"/>
              <a:t>(3,"Three");</a:t>
            </a:r>
          </a:p>
          <a:p>
            <a:endParaRPr lang="en-IN" dirty="0"/>
          </a:p>
          <a:p>
            <a:r>
              <a:rPr lang="en-IN" dirty="0"/>
              <a:t>//The following throws run-time exception: key already added.</a:t>
            </a:r>
          </a:p>
          <a:p>
            <a:r>
              <a:rPr lang="en-IN" dirty="0"/>
              <a:t>//</a:t>
            </a:r>
            <a:r>
              <a:rPr lang="en-IN" dirty="0" err="1"/>
              <a:t>numberNames.Add</a:t>
            </a:r>
            <a:r>
              <a:rPr lang="en-IN" dirty="0"/>
              <a:t>(3, "Three"); 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KeyValuePair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string&gt; </a:t>
            </a:r>
            <a:r>
              <a:rPr lang="en-IN" dirty="0" err="1"/>
              <a:t>kvp</a:t>
            </a:r>
            <a:r>
              <a:rPr lang="en-IN" dirty="0"/>
              <a:t> in </a:t>
            </a:r>
            <a:r>
              <a:rPr lang="en-IN" dirty="0" err="1"/>
              <a:t>numberNames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kvp.Key</a:t>
            </a:r>
            <a:r>
              <a:rPr lang="en-IN" dirty="0"/>
              <a:t>, </a:t>
            </a:r>
            <a:r>
              <a:rPr lang="en-IN" dirty="0" err="1"/>
              <a:t>kvp.Value</a:t>
            </a:r>
            <a:r>
              <a:rPr lang="en-IN" dirty="0"/>
              <a:t>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//creating a dictionary using collection-initializer syntax</a:t>
            </a:r>
          </a:p>
          <a:p>
            <a:r>
              <a:rPr lang="en-IN" dirty="0" err="1"/>
              <a:t>var</a:t>
            </a:r>
            <a:r>
              <a:rPr lang="en-IN" dirty="0"/>
              <a:t> cities = new Dictionary&lt;string, string&gt;(){</a:t>
            </a:r>
          </a:p>
          <a:p>
            <a:r>
              <a:rPr lang="en-IN" dirty="0"/>
              <a:t>	{"UK", "London, Manchester, Birmingham"},</a:t>
            </a:r>
          </a:p>
          <a:p>
            <a:r>
              <a:rPr lang="en-IN" dirty="0"/>
              <a:t>	{"USA", "Chicago, New York, Washington"},</a:t>
            </a:r>
          </a:p>
          <a:p>
            <a:r>
              <a:rPr lang="en-IN" dirty="0"/>
              <a:t>	{"India", "Mumbai, New Delhi, Pune"}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		</a:t>
            </a:r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kvp</a:t>
            </a:r>
            <a:r>
              <a:rPr lang="en-IN" dirty="0"/>
              <a:t> in cities)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kvp.Key</a:t>
            </a:r>
            <a:r>
              <a:rPr lang="en-IN" dirty="0"/>
              <a:t>, </a:t>
            </a:r>
            <a:r>
              <a:rPr lang="en-IN" dirty="0" err="1"/>
              <a:t>kvp.Value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015768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74345"/>
            <a:ext cx="734481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var</a:t>
            </a:r>
            <a:r>
              <a:rPr lang="en-IN" dirty="0"/>
              <a:t> cities = new Dictionary&lt;string, string&gt;(){</a:t>
            </a:r>
          </a:p>
          <a:p>
            <a:r>
              <a:rPr lang="en-IN" dirty="0"/>
              <a:t>	{"UK", "London, Manchester, Birmingham"},</a:t>
            </a:r>
          </a:p>
          <a:p>
            <a:r>
              <a:rPr lang="en-IN" dirty="0"/>
              <a:t>	{"USA", "Chicago, New York, Washington"},</a:t>
            </a:r>
          </a:p>
          <a:p>
            <a:r>
              <a:rPr lang="en-IN" dirty="0"/>
              <a:t>	{"India", "Mumbai, New Delhi, Pune"}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Console.WriteLine</a:t>
            </a:r>
            <a:r>
              <a:rPr lang="en-IN" dirty="0"/>
              <a:t>(cities["UK"]); //prints value of UK key</a:t>
            </a:r>
          </a:p>
          <a:p>
            <a:r>
              <a:rPr lang="en-IN" dirty="0" err="1"/>
              <a:t>Console.WriteLine</a:t>
            </a:r>
            <a:r>
              <a:rPr lang="en-IN" dirty="0"/>
              <a:t>(cities["USA"]);//prints value of USA key</a:t>
            </a:r>
          </a:p>
          <a:p>
            <a:r>
              <a:rPr lang="en-IN" dirty="0"/>
              <a:t>//</a:t>
            </a:r>
            <a:r>
              <a:rPr lang="en-IN" dirty="0" err="1"/>
              <a:t>Console.WriteLine</a:t>
            </a:r>
            <a:r>
              <a:rPr lang="en-IN" dirty="0"/>
              <a:t>(cities["France"]); // run-time exception: Key does not exist</a:t>
            </a:r>
          </a:p>
          <a:p>
            <a:endParaRPr lang="en-IN" dirty="0"/>
          </a:p>
          <a:p>
            <a:r>
              <a:rPr lang="en-IN" dirty="0"/>
              <a:t>//use </a:t>
            </a:r>
            <a:r>
              <a:rPr lang="en-IN" dirty="0" err="1"/>
              <a:t>ContainsKey</a:t>
            </a:r>
            <a:r>
              <a:rPr lang="en-IN" dirty="0"/>
              <a:t>() to check for an unknown key</a:t>
            </a:r>
          </a:p>
          <a:p>
            <a:r>
              <a:rPr lang="en-IN" dirty="0"/>
              <a:t>if(</a:t>
            </a:r>
            <a:r>
              <a:rPr lang="en-IN" dirty="0" err="1"/>
              <a:t>cities.ContainsKey</a:t>
            </a:r>
            <a:r>
              <a:rPr lang="en-IN" dirty="0"/>
              <a:t>("France")){  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(cities["France"]);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31496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548680"/>
            <a:ext cx="2019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C# - </a:t>
            </a:r>
            <a:r>
              <a:rPr lang="en-IN" sz="2400" b="1" dirty="0" err="1"/>
              <a:t>Hashtable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64088" y="524645"/>
            <a:ext cx="25505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Dictionary&lt;</a:t>
            </a:r>
            <a:r>
              <a:rPr lang="en-IN" dirty="0" err="1"/>
              <a:t>TKey</a:t>
            </a:r>
            <a:r>
              <a:rPr lang="en-IN" dirty="0"/>
              <a:t>, TValue&gt;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010345"/>
            <a:ext cx="5742384" cy="6740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numberNames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 err="1"/>
              <a:t>numberNames.Add</a:t>
            </a:r>
            <a:r>
              <a:rPr lang="en-IN" dirty="0"/>
              <a:t>(1,"One"); //adding a key/value using the Add() method</a:t>
            </a:r>
          </a:p>
          <a:p>
            <a:r>
              <a:rPr lang="en-IN" dirty="0" err="1"/>
              <a:t>numberNames.Add</a:t>
            </a:r>
            <a:r>
              <a:rPr lang="en-IN" dirty="0"/>
              <a:t>(2,"Two");</a:t>
            </a:r>
          </a:p>
          <a:p>
            <a:r>
              <a:rPr lang="en-IN" dirty="0" err="1"/>
              <a:t>numberNames.Add</a:t>
            </a:r>
            <a:r>
              <a:rPr lang="en-IN" dirty="0"/>
              <a:t>(3,"Three");</a:t>
            </a:r>
          </a:p>
          <a:p>
            <a:endParaRPr lang="en-IN" dirty="0"/>
          </a:p>
          <a:p>
            <a:r>
              <a:rPr lang="en-IN" dirty="0"/>
              <a:t>//The following throws run-time exception: key already added.</a:t>
            </a:r>
          </a:p>
          <a:p>
            <a:r>
              <a:rPr lang="en-IN" dirty="0"/>
              <a:t>//</a:t>
            </a:r>
            <a:r>
              <a:rPr lang="en-IN" dirty="0" err="1"/>
              <a:t>numberNames.Add</a:t>
            </a:r>
            <a:r>
              <a:rPr lang="en-IN" dirty="0"/>
              <a:t>(3, "Three"); 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DictionaryEntry</a:t>
            </a:r>
            <a:r>
              <a:rPr lang="en-IN" dirty="0"/>
              <a:t> de in </a:t>
            </a:r>
            <a:r>
              <a:rPr lang="en-IN" dirty="0" err="1"/>
              <a:t>numberNames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de.Key</a:t>
            </a:r>
            <a:r>
              <a:rPr lang="en-IN" dirty="0"/>
              <a:t>, </a:t>
            </a:r>
            <a:r>
              <a:rPr lang="en-IN" dirty="0" err="1"/>
              <a:t>de.Value</a:t>
            </a:r>
            <a:r>
              <a:rPr lang="en-IN" dirty="0"/>
              <a:t>);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//creating a </a:t>
            </a:r>
            <a:r>
              <a:rPr lang="en-IN" dirty="0" err="1"/>
              <a:t>Hashtable</a:t>
            </a:r>
            <a:r>
              <a:rPr lang="en-IN" dirty="0"/>
              <a:t> using collection-initializer syntax</a:t>
            </a:r>
          </a:p>
          <a:p>
            <a:r>
              <a:rPr lang="en-IN" dirty="0" err="1"/>
              <a:t>var</a:t>
            </a:r>
            <a:r>
              <a:rPr lang="en-IN" dirty="0"/>
              <a:t> cities = new </a:t>
            </a:r>
            <a:r>
              <a:rPr lang="en-IN" dirty="0" err="1"/>
              <a:t>Hashtable</a:t>
            </a:r>
            <a:r>
              <a:rPr lang="en-IN" dirty="0"/>
              <a:t>(){</a:t>
            </a:r>
          </a:p>
          <a:p>
            <a:r>
              <a:rPr lang="en-IN" dirty="0"/>
              <a:t>	{"UK", "London, Manchester, Birmingham"},</a:t>
            </a:r>
          </a:p>
          <a:p>
            <a:r>
              <a:rPr lang="en-IN" dirty="0"/>
              <a:t>	{"USA", "Chicago, New York, Washington"},</a:t>
            </a:r>
          </a:p>
          <a:p>
            <a:r>
              <a:rPr lang="en-IN" dirty="0"/>
              <a:t>	{"India", "Mumbai, New Delhi, Pune"}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		</a:t>
            </a:r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DictionaryEntry</a:t>
            </a:r>
            <a:r>
              <a:rPr lang="en-IN" dirty="0"/>
              <a:t> de in cities)</a:t>
            </a:r>
          </a:p>
          <a:p>
            <a:r>
              <a:rPr lang="en-IN" dirty="0"/>
              <a:t>    </a:t>
            </a:r>
            <a:r>
              <a:rPr lang="en-IN" dirty="0" err="1"/>
              <a:t>Console.WriteLine</a:t>
            </a:r>
            <a:r>
              <a:rPr lang="en-IN" dirty="0"/>
              <a:t>("Key: {0}, Value: {1}", </a:t>
            </a:r>
            <a:r>
              <a:rPr lang="en-IN" dirty="0" err="1"/>
              <a:t>de.Key</a:t>
            </a:r>
            <a:r>
              <a:rPr lang="en-IN" dirty="0"/>
              <a:t>, </a:t>
            </a:r>
            <a:r>
              <a:rPr lang="en-IN" dirty="0" err="1"/>
              <a:t>de.Value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1893794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692696"/>
            <a:ext cx="1576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C# - Stack&lt;T&gt;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628800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Stack&lt;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myStack</a:t>
            </a:r>
            <a:r>
              <a:rPr lang="en-IN" dirty="0"/>
              <a:t> = new Stack&lt;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r>
              <a:rPr lang="en-IN" dirty="0" err="1"/>
              <a:t>myStack.Push</a:t>
            </a:r>
            <a:r>
              <a:rPr lang="en-IN" dirty="0"/>
              <a:t>(1);</a:t>
            </a:r>
          </a:p>
          <a:p>
            <a:r>
              <a:rPr lang="en-IN" dirty="0" err="1"/>
              <a:t>myStack.Push</a:t>
            </a:r>
            <a:r>
              <a:rPr lang="en-IN" dirty="0"/>
              <a:t>(2);</a:t>
            </a:r>
          </a:p>
          <a:p>
            <a:r>
              <a:rPr lang="en-IN" dirty="0" err="1"/>
              <a:t>myStack.Push</a:t>
            </a:r>
            <a:r>
              <a:rPr lang="en-IN" dirty="0"/>
              <a:t>(3);</a:t>
            </a:r>
          </a:p>
          <a:p>
            <a:r>
              <a:rPr lang="en-IN" dirty="0" err="1"/>
              <a:t>myStack.Push</a:t>
            </a:r>
            <a:r>
              <a:rPr lang="en-IN" dirty="0"/>
              <a:t>(4);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myStack</a:t>
            </a:r>
            <a:r>
              <a:rPr lang="en-IN" dirty="0"/>
              <a:t>)</a:t>
            </a:r>
          </a:p>
          <a:p>
            <a:r>
              <a:rPr lang="en-IN" dirty="0"/>
              <a:t>     </a:t>
            </a:r>
            <a:r>
              <a:rPr lang="en-IN" dirty="0" err="1"/>
              <a:t>Console.Write</a:t>
            </a:r>
            <a:r>
              <a:rPr lang="en-IN" dirty="0"/>
              <a:t>(item + ","); //prints 4,3,2,1, </a:t>
            </a:r>
          </a:p>
        </p:txBody>
      </p:sp>
    </p:spTree>
    <p:extLst>
      <p:ext uri="{BB962C8B-B14F-4D97-AF65-F5344CB8AC3E}">
        <p14:creationId xmlns:p14="http://schemas.microsoft.com/office/powerpoint/2010/main" val="139968533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404664"/>
            <a:ext cx="1867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C# generics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1340768"/>
            <a:ext cx="4572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C# Generics allow us to create a single class or method that can be used with different types of data. This helps us to reuse our code.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/>
              <a:t>class Student&lt;T&gt;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block of code 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96794" y="450912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T used inside the angle bracket is called the type parameter.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71600" y="5877272"/>
            <a:ext cx="6676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 create an instance with data type string</a:t>
            </a:r>
          </a:p>
          <a:p>
            <a:r>
              <a:rPr lang="en-GB" dirty="0"/>
              <a:t>Student&lt;string&gt; </a:t>
            </a:r>
            <a:r>
              <a:rPr lang="en-GB" dirty="0" err="1"/>
              <a:t>studentName</a:t>
            </a:r>
            <a:r>
              <a:rPr lang="en-GB" dirty="0"/>
              <a:t> = new Student&lt;string&gt;();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332656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- Queue&lt;T&gt;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640" y="1196752"/>
            <a:ext cx="552636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Queue&lt;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callerIds</a:t>
            </a:r>
            <a:r>
              <a:rPr lang="en-IN" dirty="0"/>
              <a:t> = new Queue&lt;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r>
              <a:rPr lang="en-IN" dirty="0" err="1"/>
              <a:t>callerIds.Enqueue</a:t>
            </a:r>
            <a:r>
              <a:rPr lang="en-IN" dirty="0"/>
              <a:t>(1);</a:t>
            </a:r>
          </a:p>
          <a:p>
            <a:r>
              <a:rPr lang="en-IN" dirty="0" err="1"/>
              <a:t>callerIds.Enqueue</a:t>
            </a:r>
            <a:r>
              <a:rPr lang="en-IN" dirty="0"/>
              <a:t>(2);</a:t>
            </a:r>
          </a:p>
          <a:p>
            <a:r>
              <a:rPr lang="en-IN" dirty="0" err="1"/>
              <a:t>callerIds.Enqueue</a:t>
            </a:r>
            <a:r>
              <a:rPr lang="en-IN" dirty="0"/>
              <a:t>(3);</a:t>
            </a:r>
          </a:p>
          <a:p>
            <a:r>
              <a:rPr lang="en-IN" dirty="0" err="1"/>
              <a:t>callerIds.Enqueue</a:t>
            </a:r>
            <a:r>
              <a:rPr lang="en-IN" dirty="0"/>
              <a:t>(4);</a:t>
            </a:r>
          </a:p>
          <a:p>
            <a:endParaRPr lang="en-IN" dirty="0"/>
          </a:p>
          <a:p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 id in </a:t>
            </a:r>
            <a:r>
              <a:rPr lang="en-IN" dirty="0" err="1"/>
              <a:t>callerIds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Console.Write</a:t>
            </a:r>
            <a:r>
              <a:rPr lang="en-IN" dirty="0"/>
              <a:t>(id); //prints 1234</a:t>
            </a:r>
          </a:p>
        </p:txBody>
      </p:sp>
    </p:spTree>
    <p:extLst>
      <p:ext uri="{BB962C8B-B14F-4D97-AF65-F5344CB8AC3E}">
        <p14:creationId xmlns:p14="http://schemas.microsoft.com/office/powerpoint/2010/main" val="166129687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02107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76672"/>
            <a:ext cx="1991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C# Stack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17429"/>
              </p:ext>
            </p:extLst>
          </p:nvPr>
        </p:nvGraphicFramePr>
        <p:xfrm>
          <a:off x="1043608" y="1340768"/>
          <a:ext cx="7190480" cy="2103120"/>
        </p:xfrm>
        <a:graphic>
          <a:graphicData uri="http://schemas.openxmlformats.org/drawingml/2006/table">
            <a:tbl>
              <a:tblPr/>
              <a:tblGrid>
                <a:gridCol w="3595240"/>
                <a:gridCol w="359524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9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0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It will return the total number of elements in a stack.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IsSynchronized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It is used to get a value to indicate whether access to the stack is synchronized (thread-safe) or not.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4913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91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548680"/>
            <a:ext cx="20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C# Stack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8391" y="1559022"/>
          <a:ext cx="7024418" cy="4608320"/>
        </p:xfrm>
        <a:graphic>
          <a:graphicData uri="http://schemas.openxmlformats.org/drawingml/2006/table">
            <a:tbl>
              <a:tblPr/>
              <a:tblGrid>
                <a:gridCol w="3512209"/>
                <a:gridCol w="3512209"/>
              </a:tblGrid>
              <a:tr h="416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4440" marR="74440" marT="74440" marB="7444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7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4440" marR="74440" marT="74440" marB="7444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7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Push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insert an object at the top of a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Pop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and return an object at the top of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Clear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all the elements from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Clone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create a shallow copy of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determine whether an element exists in a stack or not.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485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Peek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used to return a top element from the stack.</a:t>
                      </a:r>
                    </a:p>
                  </a:txBody>
                  <a:tcPr marL="74440" marR="74440" marT="74440" marB="74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6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653" y="340766"/>
            <a:ext cx="7488832" cy="4247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stk</a:t>
            </a:r>
            <a:r>
              <a:rPr lang="en-IN" dirty="0"/>
              <a:t>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(item);</a:t>
            </a:r>
          </a:p>
          <a:p>
            <a:r>
              <a:rPr lang="en-IN" dirty="0"/>
              <a:t>          }</a:t>
            </a:r>
          </a:p>
          <a:p>
            <a:r>
              <a:rPr lang="en-IN" dirty="0"/>
              <a:t>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35" y="4725144"/>
            <a:ext cx="31051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98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332657"/>
            <a:ext cx="595840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while (</a:t>
            </a:r>
            <a:r>
              <a:rPr lang="en-IN" dirty="0" err="1"/>
              <a:t>stk.Count</a:t>
            </a:r>
            <a:r>
              <a:rPr lang="en-IN" dirty="0"/>
              <a:t> &gt; 0)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stk.Pop</a:t>
            </a:r>
            <a:r>
              <a:rPr lang="en-IN" dirty="0"/>
              <a:t>());</a:t>
            </a:r>
          </a:p>
          <a:p>
            <a:r>
              <a:rPr lang="en-IN" dirty="0"/>
              <a:t>         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62" y="4579974"/>
            <a:ext cx="33051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75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0"/>
            <a:ext cx="6030416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// Create and initialize a stack</a:t>
            </a:r>
          </a:p>
          <a:p>
            <a:r>
              <a:rPr lang="en-IN" dirty="0"/>
              <a:t>         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Elements******");</a:t>
            </a:r>
          </a:p>
          <a:p>
            <a:r>
              <a:rPr lang="en-IN" dirty="0"/>
              <a:t>          // Access Stack Elements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stk.Peek</a:t>
            </a:r>
            <a:r>
              <a:rPr lang="en-IN" dirty="0"/>
              <a:t>());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("Number of Elements in Stack: {0}", </a:t>
            </a:r>
            <a:r>
              <a:rPr lang="en-IN" dirty="0" err="1"/>
              <a:t>stk.Count</a:t>
            </a:r>
            <a:r>
              <a:rPr lang="en-IN" dirty="0"/>
              <a:t>);</a:t>
            </a:r>
          </a:p>
          <a:p>
            <a:r>
              <a:rPr lang="en-IN" dirty="0"/>
              <a:t>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33644"/>
            <a:ext cx="2876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083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88640"/>
            <a:ext cx="595840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Stack </a:t>
            </a:r>
            <a:r>
              <a:rPr lang="en-IN" dirty="0" err="1"/>
              <a:t>stk</a:t>
            </a:r>
            <a:r>
              <a:rPr lang="en-IN" dirty="0"/>
              <a:t> = new Stack();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(20.5f);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(null);</a:t>
            </a:r>
          </a:p>
          <a:p>
            <a:r>
              <a:rPr lang="en-IN" dirty="0"/>
              <a:t>          </a:t>
            </a:r>
            <a:r>
              <a:rPr lang="en-IN" dirty="0" err="1"/>
              <a:t>stk.Push</a:t>
            </a:r>
            <a:r>
              <a:rPr lang="en-IN" dirty="0"/>
              <a:t>(100);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("******Stack Example******");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4: {0}", </a:t>
            </a:r>
            <a:r>
              <a:rPr lang="en-IN" dirty="0" err="1"/>
              <a:t>stk.Contains</a:t>
            </a:r>
            <a:r>
              <a:rPr lang="en-IN" dirty="0"/>
              <a:t>(4));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Element 100: {0}", </a:t>
            </a:r>
            <a:r>
              <a:rPr lang="en-IN" dirty="0" err="1"/>
              <a:t>stk.Contains</a:t>
            </a:r>
            <a:r>
              <a:rPr lang="en-IN" dirty="0"/>
              <a:t>(100));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("Contains Key 'Hello': {0}", </a:t>
            </a:r>
            <a:r>
              <a:rPr lang="en-IN" dirty="0" err="1"/>
              <a:t>stk.Contains</a:t>
            </a:r>
            <a:r>
              <a:rPr lang="en-IN" dirty="0"/>
              <a:t>("Hello"));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69160"/>
            <a:ext cx="3019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617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476672"/>
            <a:ext cx="1599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C# </a:t>
            </a:r>
            <a:r>
              <a:rPr lang="en-IN" sz="2000" b="1" dirty="0" err="1"/>
              <a:t>HashTable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19672" y="1484784"/>
            <a:ext cx="6336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store a key/value pair elements of different data type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2459504"/>
            <a:ext cx="4572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IN" dirty="0"/>
          </a:p>
          <a:p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24" y="4065584"/>
            <a:ext cx="3124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47204"/>
              </p:ext>
            </p:extLst>
          </p:nvPr>
        </p:nvGraphicFramePr>
        <p:xfrm>
          <a:off x="5796136" y="3125208"/>
          <a:ext cx="2592288" cy="288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1296144"/>
              </a:tblGrid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Key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code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101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Train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Vaigai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State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TN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Country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India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6815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0078"/>
              </p:ext>
            </p:extLst>
          </p:nvPr>
        </p:nvGraphicFramePr>
        <p:xfrm>
          <a:off x="971600" y="332656"/>
          <a:ext cx="6359122" cy="5841666"/>
        </p:xfrm>
        <a:graphic>
          <a:graphicData uri="http://schemas.openxmlformats.org/drawingml/2006/table">
            <a:tbl>
              <a:tblPr/>
              <a:tblGrid>
                <a:gridCol w="3179561"/>
                <a:gridCol w="3179561"/>
              </a:tblGrid>
              <a:tr h="38592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53625" marR="53625" marT="53625" marB="53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4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625" marR="53625" marT="53625" marB="5362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Count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the number of key/value pair elements in the hashtable.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IsFixedSize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It is used to get a value to indicate whether the </a:t>
                      </a:r>
                      <a:r>
                        <a:rPr lang="en-GB" sz="1600" dirty="0" err="1">
                          <a:effectLst/>
                        </a:rPr>
                        <a:t>hashtable</a:t>
                      </a:r>
                      <a:r>
                        <a:rPr lang="en-GB" sz="1600" dirty="0">
                          <a:effectLst/>
                        </a:rPr>
                        <a:t> has a fixed size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>
                          <a:effectLst/>
                        </a:rPr>
                        <a:t>IsReadOnly</a:t>
                      </a:r>
                      <a:endParaRPr lang="en-IN" sz="1600" dirty="0"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a value to indicate whether the hashtable is read-only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Item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or set the value associated with the specified key.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69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IsSynchronized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a value to indicate whether access to the hashtable is synchronized (thread-safe) or not.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Keys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It is used to get the collection of keys in the hashtable.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31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Values</a:t>
                      </a: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It is used to get the collection of values in the </a:t>
                      </a:r>
                      <a:r>
                        <a:rPr lang="en-GB" sz="1600" dirty="0" err="1">
                          <a:effectLst/>
                        </a:rPr>
                        <a:t>hashtabl</a:t>
                      </a:r>
                      <a:endParaRPr lang="en-GB" sz="1600" dirty="0">
                        <a:effectLst/>
                      </a:endParaRPr>
                    </a:p>
                  </a:txBody>
                  <a:tcPr marL="53625" marR="53625" marT="53625" marB="53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618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76673"/>
            <a:ext cx="603041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public class Student&lt;T&gt;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// define a variable of type T </a:t>
            </a:r>
          </a:p>
          <a:p>
            <a:r>
              <a:rPr lang="en-IN" dirty="0"/>
              <a:t>    public T data;</a:t>
            </a:r>
          </a:p>
          <a:p>
            <a:endParaRPr lang="en-IN" dirty="0"/>
          </a:p>
          <a:p>
            <a:r>
              <a:rPr lang="en-IN" dirty="0"/>
              <a:t>    // define a constructor of the Student class </a:t>
            </a:r>
          </a:p>
          <a:p>
            <a:r>
              <a:rPr lang="en-IN" dirty="0"/>
              <a:t>    public Student(T data)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this.data</a:t>
            </a:r>
            <a:r>
              <a:rPr lang="en-IN" dirty="0"/>
              <a:t> = data;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("Data passed: " + </a:t>
            </a:r>
            <a:r>
              <a:rPr lang="en-IN" dirty="0" err="1"/>
              <a:t>this.data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6923" y="4581128"/>
            <a:ext cx="4572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// create an instance with data type string </a:t>
            </a:r>
          </a:p>
          <a:p>
            <a:r>
              <a:rPr lang="en-GB" dirty="0"/>
              <a:t>        Student&lt;string&gt; </a:t>
            </a:r>
            <a:r>
              <a:rPr lang="en-GB" dirty="0" err="1"/>
              <a:t>studentName</a:t>
            </a:r>
            <a:r>
              <a:rPr lang="en-GB" dirty="0"/>
              <a:t> = new Student&lt;string&gt;("</a:t>
            </a:r>
            <a:r>
              <a:rPr lang="en-GB" dirty="0" err="1"/>
              <a:t>Avicii</a:t>
            </a:r>
            <a:r>
              <a:rPr lang="en-GB" dirty="0"/>
              <a:t>");</a:t>
            </a:r>
          </a:p>
          <a:p>
            <a:endParaRPr lang="en-GB" dirty="0"/>
          </a:p>
          <a:p>
            <a:r>
              <a:rPr lang="en-GB" dirty="0"/>
              <a:t>        // create an instance with data type </a:t>
            </a:r>
            <a:r>
              <a:rPr lang="en-GB" dirty="0" err="1"/>
              <a:t>int</a:t>
            </a:r>
            <a:endParaRPr lang="en-GB" dirty="0"/>
          </a:p>
          <a:p>
            <a:r>
              <a:rPr lang="en-GB" dirty="0"/>
              <a:t>        Student&lt;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 err="1"/>
              <a:t>studentId</a:t>
            </a:r>
            <a:r>
              <a:rPr lang="en-GB" dirty="0"/>
              <a:t> = new Student&lt;</a:t>
            </a:r>
            <a:r>
              <a:rPr lang="en-GB" dirty="0" err="1"/>
              <a:t>int</a:t>
            </a:r>
            <a:r>
              <a:rPr lang="en-GB" dirty="0"/>
              <a:t>&gt;(23);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45402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19557"/>
              </p:ext>
            </p:extLst>
          </p:nvPr>
        </p:nvGraphicFramePr>
        <p:xfrm>
          <a:off x="755573" y="116631"/>
          <a:ext cx="7416826" cy="6787754"/>
        </p:xfrm>
        <a:graphic>
          <a:graphicData uri="http://schemas.openxmlformats.org/drawingml/2006/table">
            <a:tbl>
              <a:tblPr/>
              <a:tblGrid>
                <a:gridCol w="3708413"/>
                <a:gridCol w="3708413"/>
              </a:tblGrid>
              <a:tr h="350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6563" marR="46563" marT="46563" marB="4656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6563" marR="46563" marT="46563" marB="46563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D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Add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used to add an element with a specified key and value in a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Clear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remove all the elements from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Clone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will create a shallow copy of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useful to determine whether the hashtable contains a specific key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ContainsKey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determine whether the </a:t>
                      </a:r>
                      <a:r>
                        <a:rPr lang="en-GB" sz="1800" dirty="0" err="1">
                          <a:effectLst/>
                        </a:rPr>
                        <a:t>hashtable</a:t>
                      </a:r>
                      <a:r>
                        <a:rPr lang="en-GB" sz="1800" dirty="0">
                          <a:effectLst/>
                        </a:rPr>
                        <a:t> contains a specific key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ContainsValue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determine whether the </a:t>
                      </a:r>
                      <a:r>
                        <a:rPr lang="en-GB" sz="1800" dirty="0" err="1">
                          <a:effectLst/>
                        </a:rPr>
                        <a:t>hashtable</a:t>
                      </a:r>
                      <a:r>
                        <a:rPr lang="en-GB" sz="1800" dirty="0">
                          <a:effectLst/>
                        </a:rPr>
                        <a:t> contains a specific value or not.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37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Remove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It is useful to remove an element with a specified key from the hashtable.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184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GetHash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It is useful to get the hash code for the specified key.</a:t>
                      </a:r>
                    </a:p>
                  </a:txBody>
                  <a:tcPr marL="46563" marR="46563" marT="46563" marB="465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40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332656"/>
            <a:ext cx="58864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 </a:t>
            </a:r>
            <a:r>
              <a:rPr lang="en-IN" dirty="0" err="1"/>
              <a:t>Hashtable</a:t>
            </a:r>
            <a:r>
              <a:rPr lang="en-IN" dirty="0"/>
              <a:t> </a:t>
            </a:r>
            <a:r>
              <a:rPr lang="en-IN" dirty="0" err="1"/>
              <a:t>htbl</a:t>
            </a:r>
            <a:r>
              <a:rPr lang="en-IN" dirty="0"/>
              <a:t> = new </a:t>
            </a:r>
            <a:r>
              <a:rPr lang="en-IN" dirty="0" err="1"/>
              <a:t>Hashtable</a:t>
            </a:r>
            <a:r>
              <a:rPr lang="en-IN" dirty="0"/>
              <a:t>();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 "Welcome");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("site", "</a:t>
            </a:r>
            <a:r>
              <a:rPr lang="en-IN" dirty="0" err="1"/>
              <a:t>Tutlane</a:t>
            </a:r>
            <a:r>
              <a:rPr lang="en-IN" dirty="0"/>
              <a:t>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(1, 20.5);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htbl.Add</a:t>
            </a:r>
            <a:r>
              <a:rPr lang="en-IN" dirty="0"/>
              <a:t>(2, null);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   // Another way to add elements. If the key does not exist, then that key adds a new key/value pair.</a:t>
            </a:r>
            <a:br>
              <a:rPr lang="en-IN" dirty="0"/>
            </a:br>
            <a:r>
              <a:rPr lang="en-IN" dirty="0"/>
              <a:t>           </a:t>
            </a:r>
            <a:r>
              <a:rPr lang="en-IN" dirty="0" err="1"/>
              <a:t>htbl</a:t>
            </a:r>
            <a:r>
              <a:rPr lang="en-IN" dirty="0"/>
              <a:t>[3] = "Tutorials";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7624" y="3140968"/>
            <a:ext cx="4572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DictionaryEntry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item 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htbl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{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    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Console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/>
              </a:rPr>
              <a:t>"Key = {0}, Value = {1}"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item.Key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/>
              </a:rPr>
              <a:t>item.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Value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/>
              </a:rPr>
              <a:t>           }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24" y="5013176"/>
            <a:ext cx="3438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810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76672"/>
            <a:ext cx="504056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(){</a:t>
            </a:r>
          </a:p>
          <a:p>
            <a:r>
              <a:rPr lang="en-IN" dirty="0"/>
              <a:t>                     {"</a:t>
            </a:r>
            <a:r>
              <a:rPr lang="en-IN" dirty="0" err="1"/>
              <a:t>msg</a:t>
            </a:r>
            <a:r>
              <a:rPr lang="en-IN" dirty="0"/>
              <a:t>", "Welcome"},</a:t>
            </a:r>
          </a:p>
          <a:p>
            <a:r>
              <a:rPr lang="en-IN" dirty="0"/>
              <a:t>                     {"site", "</a:t>
            </a:r>
            <a:r>
              <a:rPr lang="en-IN" dirty="0" err="1"/>
              <a:t>Tutlane</a:t>
            </a:r>
            <a:r>
              <a:rPr lang="en-IN" dirty="0"/>
              <a:t>"},</a:t>
            </a:r>
          </a:p>
          <a:p>
            <a:r>
              <a:rPr lang="en-IN" dirty="0"/>
              <a:t>                     {1, 20.5},</a:t>
            </a:r>
          </a:p>
          <a:p>
            <a:r>
              <a:rPr lang="en-IN" dirty="0"/>
              <a:t>                     {2, null}</a:t>
            </a:r>
          </a:p>
          <a:p>
            <a:r>
              <a:rPr lang="en-IN" dirty="0"/>
              <a:t>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4841013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88641"/>
            <a:ext cx="7992888" cy="7571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 string </a:t>
            </a:r>
            <a:r>
              <a:rPr lang="en-IN" dirty="0" err="1"/>
              <a:t>msg</a:t>
            </a:r>
            <a:r>
              <a:rPr lang="en-IN" dirty="0"/>
              <a:t> = (string)</a:t>
            </a:r>
            <a:r>
              <a:rPr lang="en-IN" dirty="0" err="1"/>
              <a:t>htbl</a:t>
            </a:r>
            <a:r>
              <a:rPr lang="en-IN" dirty="0"/>
              <a:t>["</a:t>
            </a:r>
            <a:r>
              <a:rPr lang="en-IN" dirty="0" err="1"/>
              <a:t>msg</a:t>
            </a:r>
            <a:r>
              <a:rPr lang="en-IN" dirty="0"/>
              <a:t>"];</a:t>
            </a:r>
          </a:p>
          <a:p>
            <a:r>
              <a:rPr lang="en-IN" dirty="0"/>
              <a:t>           float </a:t>
            </a:r>
            <a:r>
              <a:rPr lang="en-IN" dirty="0" err="1"/>
              <a:t>num</a:t>
            </a:r>
            <a:r>
              <a:rPr lang="en-IN" dirty="0"/>
              <a:t> = (float)</a:t>
            </a:r>
            <a:r>
              <a:rPr lang="en-IN" dirty="0" err="1"/>
              <a:t>htbl</a:t>
            </a:r>
            <a:r>
              <a:rPr lang="en-IN" dirty="0"/>
              <a:t>[1];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("*********Access Elements with Keys********");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("Value at Key '</a:t>
            </a:r>
            <a:r>
              <a:rPr lang="en-IN" dirty="0" err="1"/>
              <a:t>msg</a:t>
            </a:r>
            <a:r>
              <a:rPr lang="en-IN" dirty="0"/>
              <a:t>': " + 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("Value at Key '1': " + 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("*********Access Elements with </a:t>
            </a:r>
            <a:r>
              <a:rPr lang="en-IN" dirty="0" err="1"/>
              <a:t>Foreach</a:t>
            </a:r>
            <a:r>
              <a:rPr lang="en-IN" dirty="0"/>
              <a:t> Loop********");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htbl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("Key = {0}, Value = {1}", </a:t>
            </a:r>
            <a:r>
              <a:rPr lang="en-IN" dirty="0" err="1"/>
              <a:t>item.Key</a:t>
            </a:r>
            <a:r>
              <a:rPr lang="en-IN" dirty="0"/>
              <a:t>, </a:t>
            </a:r>
            <a:r>
              <a:rPr lang="en-IN" dirty="0" err="1"/>
              <a:t>item.Value</a:t>
            </a:r>
            <a:r>
              <a:rPr lang="en-IN" dirty="0"/>
              <a:t>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Keys********");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htbl.Keys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("Key = {0}", item);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Values********");</a:t>
            </a:r>
          </a:p>
          <a:p>
            <a:r>
              <a:rPr lang="en-IN" dirty="0"/>
              <a:t> 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</a:t>
            </a:r>
            <a:r>
              <a:rPr lang="en-IN" dirty="0" err="1"/>
              <a:t>htbl.Values</a:t>
            </a:r>
            <a:r>
              <a:rPr lang="en-IN" dirty="0"/>
              <a:t>)</a:t>
            </a:r>
          </a:p>
          <a:p>
            <a:r>
              <a:rPr lang="en-IN" dirty="0"/>
              <a:t>           {</a:t>
            </a:r>
          </a:p>
          <a:p>
            <a:r>
              <a:rPr lang="en-IN" dirty="0"/>
              <a:t>               </a:t>
            </a:r>
            <a:r>
              <a:rPr lang="en-IN" dirty="0" err="1"/>
              <a:t>Console.WriteLine</a:t>
            </a:r>
            <a:r>
              <a:rPr lang="en-IN" dirty="0"/>
              <a:t>("Value = {0}", item);</a:t>
            </a:r>
          </a:p>
          <a:p>
            <a:r>
              <a:rPr lang="en-IN" dirty="0"/>
              <a:t>           }</a:t>
            </a:r>
          </a:p>
          <a:p>
            <a:r>
              <a:rPr lang="en-IN" dirty="0"/>
              <a:t>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292721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74272"/>
            <a:ext cx="5653038" cy="511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889223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60648"/>
            <a:ext cx="45720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</a:t>
            </a:r>
            <a:r>
              <a:rPr lang="en-IN" dirty="0" err="1"/>
              <a:t>htbl.Add</a:t>
            </a:r>
            <a:r>
              <a:rPr lang="en-IN" dirty="0"/>
              <a:t>(3, 100);</a:t>
            </a:r>
          </a:p>
          <a:p>
            <a:r>
              <a:rPr lang="en-IN" dirty="0"/>
              <a:t>          // Removing </a:t>
            </a:r>
            <a:r>
              <a:rPr lang="en-IN" dirty="0" err="1"/>
              <a:t>hashtable</a:t>
            </a:r>
            <a:r>
              <a:rPr lang="en-IN" dirty="0"/>
              <a:t> elements with keys</a:t>
            </a:r>
          </a:p>
          <a:p>
            <a:r>
              <a:rPr lang="en-IN" dirty="0"/>
              <a:t>          </a:t>
            </a:r>
            <a:r>
              <a:rPr lang="en-IN" dirty="0" err="1"/>
              <a:t>htbl.Remove</a:t>
            </a:r>
            <a:r>
              <a:rPr lang="en-IN" dirty="0"/>
              <a:t>(1);</a:t>
            </a:r>
          </a:p>
          <a:p>
            <a:r>
              <a:rPr lang="en-IN" dirty="0"/>
              <a:t>          </a:t>
            </a:r>
            <a:r>
              <a:rPr lang="en-IN" dirty="0" err="1"/>
              <a:t>htbl.Remove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");</a:t>
            </a:r>
          </a:p>
          <a:p>
            <a:r>
              <a:rPr lang="en-IN" dirty="0"/>
              <a:t>          </a:t>
            </a:r>
            <a:r>
              <a:rPr lang="en-IN" dirty="0" err="1"/>
              <a:t>Console.WriteLine</a:t>
            </a:r>
            <a:r>
              <a:rPr lang="en-IN" dirty="0"/>
              <a:t>("*********</a:t>
            </a:r>
            <a:r>
              <a:rPr lang="en-IN" dirty="0" err="1"/>
              <a:t>HashTable</a:t>
            </a:r>
            <a:r>
              <a:rPr lang="en-IN" dirty="0"/>
              <a:t> Elements********");</a:t>
            </a:r>
          </a:p>
          <a:p>
            <a:r>
              <a:rPr lang="en-IN" dirty="0"/>
              <a:t>          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htbl</a:t>
            </a:r>
            <a:r>
              <a:rPr lang="en-IN" dirty="0"/>
              <a:t>)</a:t>
            </a:r>
          </a:p>
          <a:p>
            <a:r>
              <a:rPr lang="en-IN" dirty="0"/>
              <a:t>          {</a:t>
            </a:r>
          </a:p>
          <a:p>
            <a:r>
              <a:rPr lang="en-IN" dirty="0"/>
              <a:t>             </a:t>
            </a:r>
            <a:r>
              <a:rPr lang="en-IN" dirty="0" err="1"/>
              <a:t>Console.WriteLine</a:t>
            </a:r>
            <a:r>
              <a:rPr lang="en-IN" dirty="0"/>
              <a:t>("Key = {0}, Value = {1}", </a:t>
            </a:r>
            <a:r>
              <a:rPr lang="en-IN" dirty="0" err="1"/>
              <a:t>item.Key</a:t>
            </a:r>
            <a:r>
              <a:rPr lang="en-IN" dirty="0"/>
              <a:t>, </a:t>
            </a:r>
            <a:r>
              <a:rPr lang="en-IN" dirty="0" err="1"/>
              <a:t>item.Value</a:t>
            </a:r>
            <a:r>
              <a:rPr lang="en-IN" dirty="0"/>
              <a:t>);</a:t>
            </a:r>
          </a:p>
          <a:p>
            <a:r>
              <a:rPr lang="en-IN" dirty="0"/>
              <a:t>          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29200"/>
            <a:ext cx="31051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054233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260648"/>
            <a:ext cx="4572000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</a:t>
            </a:r>
            <a:r>
              <a:rPr lang="en-IN" dirty="0" err="1"/>
              <a:t>htbl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();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</a:t>
            </a:r>
            <a:r>
              <a:rPr lang="en-IN" dirty="0" err="1"/>
              <a:t>msg</a:t>
            </a:r>
            <a:r>
              <a:rPr lang="en-IN" dirty="0"/>
              <a:t>", "Welcome");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("site", "</a:t>
            </a:r>
            <a:r>
              <a:rPr lang="en-IN" dirty="0" err="1"/>
              <a:t>Tutlane</a:t>
            </a:r>
            <a:r>
              <a:rPr lang="en-IN" dirty="0"/>
              <a:t>");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(1, 20.5f);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(2, 10);</a:t>
            </a:r>
          </a:p>
          <a:p>
            <a:r>
              <a:rPr lang="en-IN" dirty="0"/>
              <a:t>           </a:t>
            </a:r>
            <a:r>
              <a:rPr lang="en-IN" dirty="0" err="1"/>
              <a:t>htbl.Add</a:t>
            </a:r>
            <a:r>
              <a:rPr lang="en-IN" dirty="0"/>
              <a:t>(3, 100);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Key 4: {0}", </a:t>
            </a:r>
            <a:r>
              <a:rPr lang="en-IN" dirty="0" err="1"/>
              <a:t>htbl.Contains</a:t>
            </a:r>
            <a:r>
              <a:rPr lang="en-IN" dirty="0"/>
              <a:t>(4));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Key 2: {0}", </a:t>
            </a:r>
            <a:r>
              <a:rPr lang="en-IN" dirty="0" err="1"/>
              <a:t>htbl.ContainsKey</a:t>
            </a:r>
            <a:r>
              <a:rPr lang="en-IN" dirty="0"/>
              <a:t>(2));</a:t>
            </a:r>
          </a:p>
          <a:p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("Contains Value '</a:t>
            </a:r>
            <a:r>
              <a:rPr lang="en-IN" dirty="0" err="1"/>
              <a:t>Tutlane</a:t>
            </a:r>
            <a:r>
              <a:rPr lang="en-IN" dirty="0"/>
              <a:t>': {0}", </a:t>
            </a:r>
            <a:r>
              <a:rPr lang="en-IN" dirty="0" err="1"/>
              <a:t>htbl.ContainsValue</a:t>
            </a:r>
            <a:r>
              <a:rPr lang="en-IN" dirty="0"/>
              <a:t>("</a:t>
            </a:r>
            <a:r>
              <a:rPr lang="en-IN" dirty="0" err="1"/>
              <a:t>Tutlane</a:t>
            </a:r>
            <a:r>
              <a:rPr lang="en-IN" dirty="0"/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37112"/>
            <a:ext cx="2962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940" y="980728"/>
            <a:ext cx="5382344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What is </a:t>
            </a:r>
            <a:r>
              <a:rPr lang="en-GB" dirty="0" err="1"/>
              <a:t>SortedList</a:t>
            </a:r>
            <a:r>
              <a:rPr lang="en-GB" dirty="0"/>
              <a:t> in C</a:t>
            </a:r>
            <a:r>
              <a:rPr lang="en-GB" dirty="0" smtClean="0"/>
              <a:t>#?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Non-Generic </a:t>
            </a:r>
            <a:r>
              <a:rPr lang="en-GB" dirty="0" err="1"/>
              <a:t>SortedList</a:t>
            </a:r>
            <a:r>
              <a:rPr lang="en-GB" dirty="0"/>
              <a:t> Collection Class in C# represents a collection of key/value pairs that are sorted by the keys and are accessible by key and by index. By default, it sorts the key/value pairs in ascending order.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6940" y="188640"/>
            <a:ext cx="1978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/>
              <a:t>SortedList</a:t>
            </a:r>
            <a:r>
              <a:rPr lang="en-IN" sz="32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954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SortedList</a:t>
            </a:r>
            <a:r>
              <a:rPr lang="en-IN" b="1" dirty="0"/>
              <a:t> </a:t>
            </a:r>
            <a:r>
              <a:rPr lang="en-IN" b="1" dirty="0" err="1"/>
              <a:t>sortedList</a:t>
            </a:r>
            <a:r>
              <a:rPr lang="en-IN" b="1" dirty="0"/>
              <a:t> = new </a:t>
            </a:r>
            <a:r>
              <a:rPr lang="en-IN" b="1" dirty="0" err="1"/>
              <a:t>SortedList</a:t>
            </a:r>
            <a:r>
              <a:rPr lang="en-IN" b="1" dirty="0"/>
              <a:t>();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829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54868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SortedList</a:t>
            </a:r>
            <a:r>
              <a:rPr lang="en-GB" dirty="0"/>
              <a:t> </a:t>
            </a:r>
            <a:r>
              <a:rPr lang="en-GB" dirty="0" err="1"/>
              <a:t>sortedList</a:t>
            </a:r>
            <a:r>
              <a:rPr lang="en-GB" dirty="0"/>
              <a:t> = new </a:t>
            </a:r>
            <a:r>
              <a:rPr lang="en-GB" dirty="0" err="1"/>
              <a:t>SortedList</a:t>
            </a:r>
            <a:r>
              <a:rPr lang="en-GB" dirty="0"/>
              <a:t>();</a:t>
            </a:r>
          </a:p>
          <a:p>
            <a:r>
              <a:rPr lang="en-GB" dirty="0" err="1"/>
              <a:t>sortedList.Add</a:t>
            </a:r>
            <a:r>
              <a:rPr lang="en-GB" dirty="0"/>
              <a:t>(1, “One”);</a:t>
            </a:r>
          </a:p>
          <a:p>
            <a:r>
              <a:rPr lang="en-GB" dirty="0" err="1"/>
              <a:t>sortedList.Add</a:t>
            </a:r>
            <a:r>
              <a:rPr lang="en-GB" dirty="0"/>
              <a:t>(3, “Three”);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83968" y="1628800"/>
            <a:ext cx="4572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 err="1"/>
              <a:t>SortedList</a:t>
            </a:r>
            <a:r>
              <a:rPr lang="en-GB" dirty="0"/>
              <a:t> </a:t>
            </a:r>
            <a:r>
              <a:rPr lang="en-GB" dirty="0" err="1"/>
              <a:t>sortedList</a:t>
            </a:r>
            <a:r>
              <a:rPr lang="en-GB" dirty="0"/>
              <a:t> = new </a:t>
            </a:r>
            <a:r>
              <a:rPr lang="en-GB" dirty="0" err="1"/>
              <a:t>SortedList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   { 1, “One” },</a:t>
            </a:r>
          </a:p>
          <a:p>
            <a:r>
              <a:rPr lang="en-GB" dirty="0"/>
              <a:t>       { 3, “Three” }</a:t>
            </a:r>
          </a:p>
          <a:p>
            <a:r>
              <a:rPr lang="en-GB" dirty="0"/>
              <a:t>};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63276" y="3933056"/>
            <a:ext cx="779269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($”Key: 1, Value: {</a:t>
            </a:r>
            <a:r>
              <a:rPr lang="en-IN" dirty="0" err="1"/>
              <a:t>sortedList</a:t>
            </a:r>
            <a:r>
              <a:rPr lang="en-IN" dirty="0"/>
              <a:t>[1]}”);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2, Value: {</a:t>
            </a:r>
            <a:r>
              <a:rPr lang="en-IN" dirty="0" err="1"/>
              <a:t>sortedList</a:t>
            </a:r>
            <a:r>
              <a:rPr lang="en-IN" dirty="0"/>
              <a:t>[2]}”);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3, Value: {</a:t>
            </a:r>
            <a:r>
              <a:rPr lang="en-IN" dirty="0" err="1"/>
              <a:t>sortedList</a:t>
            </a:r>
            <a:r>
              <a:rPr lang="en-IN" dirty="0"/>
              <a:t>[3]}”);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605" y="5229200"/>
            <a:ext cx="777686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Console.WriteLine</a:t>
            </a:r>
            <a:r>
              <a:rPr lang="en-IN" dirty="0"/>
              <a:t>($”Key: 1, Index: 0, Value: {</a:t>
            </a:r>
            <a:r>
              <a:rPr lang="en-IN" dirty="0" err="1"/>
              <a:t>sortedList.GetByIndex</a:t>
            </a:r>
            <a:r>
              <a:rPr lang="en-IN" dirty="0"/>
              <a:t>(0)}”);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2, Index: 1, Value: {</a:t>
            </a:r>
            <a:r>
              <a:rPr lang="en-IN" dirty="0" err="1"/>
              <a:t>sortedList.GetByIndex</a:t>
            </a:r>
            <a:r>
              <a:rPr lang="en-IN" dirty="0"/>
              <a:t>(1)}”);</a:t>
            </a:r>
          </a:p>
          <a:p>
            <a:r>
              <a:rPr lang="en-IN" dirty="0" err="1"/>
              <a:t>Console.WriteLine</a:t>
            </a:r>
            <a:r>
              <a:rPr lang="en-IN" dirty="0"/>
              <a:t>($”Key: 3, Index: 2, Value: {</a:t>
            </a:r>
            <a:r>
              <a:rPr lang="en-IN" dirty="0" err="1"/>
              <a:t>sortedList.GetByIndex</a:t>
            </a:r>
            <a:r>
              <a:rPr lang="en-IN" dirty="0"/>
              <a:t>(2)}”);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661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92696"/>
            <a:ext cx="691276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x = 0; x &lt; </a:t>
            </a:r>
            <a:r>
              <a:rPr lang="en-IN" dirty="0" err="1"/>
              <a:t>sortedList.Count</a:t>
            </a:r>
            <a:r>
              <a:rPr lang="en-IN" dirty="0"/>
              <a:t>; x++)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($”Key: {</a:t>
            </a:r>
            <a:r>
              <a:rPr lang="en-IN" dirty="0" err="1"/>
              <a:t>sortedList.GetKey</a:t>
            </a:r>
            <a:r>
              <a:rPr lang="en-IN" dirty="0"/>
              <a:t>(x)}, Value: {</a:t>
            </a:r>
            <a:r>
              <a:rPr lang="en-IN" dirty="0" err="1"/>
              <a:t>sortedList.GetByIndex</a:t>
            </a:r>
            <a:r>
              <a:rPr lang="en-IN" dirty="0"/>
              <a:t>(x)}”);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690336"/>
            <a:ext cx="691276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sortedList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</a:t>
            </a:r>
            <a:r>
              <a:rPr lang="en-IN" dirty="0" err="1"/>
              <a:t>Console.WriteLine</a:t>
            </a:r>
            <a:r>
              <a:rPr lang="en-IN" dirty="0"/>
              <a:t>($”Key: {</a:t>
            </a:r>
            <a:r>
              <a:rPr lang="en-IN" dirty="0" err="1"/>
              <a:t>item.Key</a:t>
            </a:r>
            <a:r>
              <a:rPr lang="en-IN" dirty="0"/>
              <a:t>}, Value: {</a:t>
            </a:r>
            <a:r>
              <a:rPr lang="en-IN" dirty="0" err="1"/>
              <a:t>item.Value</a:t>
            </a:r>
            <a:r>
              <a:rPr lang="en-IN" dirty="0"/>
              <a:t>}”);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464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04664"/>
            <a:ext cx="712879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class Employee&lt;T&gt;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// define a generics method that displays the passed data  </a:t>
            </a:r>
          </a:p>
          <a:p>
            <a:r>
              <a:rPr lang="en-IN" dirty="0"/>
              <a:t>    public void </a:t>
            </a:r>
            <a:r>
              <a:rPr lang="en-IN" dirty="0" err="1"/>
              <a:t>displayData</a:t>
            </a:r>
            <a:r>
              <a:rPr lang="en-IN" dirty="0"/>
              <a:t>(T data)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("The data passed is: " + data);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3068959"/>
            <a:ext cx="813690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// create an instance of Employee class by specifying T as string </a:t>
            </a:r>
          </a:p>
          <a:p>
            <a:r>
              <a:rPr lang="en-GB" dirty="0"/>
              <a:t>        Employee&lt;string&gt; </a:t>
            </a:r>
            <a:r>
              <a:rPr lang="en-GB" dirty="0" err="1"/>
              <a:t>employeeName</a:t>
            </a:r>
            <a:r>
              <a:rPr lang="en-GB" dirty="0"/>
              <a:t> = new Employee&lt;string&gt;();</a:t>
            </a:r>
          </a:p>
          <a:p>
            <a:endParaRPr lang="en-GB" dirty="0"/>
          </a:p>
          <a:p>
            <a:r>
              <a:rPr lang="en-GB" dirty="0"/>
              <a:t>        // call </a:t>
            </a:r>
            <a:r>
              <a:rPr lang="en-GB" dirty="0" err="1"/>
              <a:t>displayData</a:t>
            </a:r>
            <a:r>
              <a:rPr lang="en-GB" dirty="0"/>
              <a:t>() generics method and pass a string value - "Jack" </a:t>
            </a:r>
          </a:p>
          <a:p>
            <a:r>
              <a:rPr lang="en-GB" dirty="0"/>
              <a:t>        </a:t>
            </a:r>
            <a:r>
              <a:rPr lang="en-GB" dirty="0" err="1"/>
              <a:t>employeeName.displayData</a:t>
            </a:r>
            <a:r>
              <a:rPr lang="en-GB" dirty="0"/>
              <a:t>("Jack");</a:t>
            </a:r>
          </a:p>
          <a:p>
            <a:endParaRPr lang="en-GB" dirty="0"/>
          </a:p>
          <a:p>
            <a:r>
              <a:rPr lang="en-GB" dirty="0"/>
              <a:t>        // create an instance of Employee class by specifying T as </a:t>
            </a:r>
            <a:r>
              <a:rPr lang="en-GB" dirty="0" err="1"/>
              <a:t>int</a:t>
            </a:r>
            <a:r>
              <a:rPr lang="en-GB" dirty="0"/>
              <a:t>  </a:t>
            </a:r>
          </a:p>
          <a:p>
            <a:r>
              <a:rPr lang="en-GB" dirty="0"/>
              <a:t>        Employee&lt;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 err="1"/>
              <a:t>employeeId</a:t>
            </a:r>
            <a:r>
              <a:rPr lang="en-GB" dirty="0"/>
              <a:t> = new Employee&lt;</a:t>
            </a:r>
            <a:r>
              <a:rPr lang="en-GB" dirty="0" err="1"/>
              <a:t>int</a:t>
            </a:r>
            <a:r>
              <a:rPr lang="en-GB" dirty="0"/>
              <a:t>&gt;();</a:t>
            </a:r>
          </a:p>
          <a:p>
            <a:endParaRPr lang="en-GB" dirty="0"/>
          </a:p>
          <a:p>
            <a:r>
              <a:rPr lang="en-GB" dirty="0"/>
              <a:t>        // call </a:t>
            </a:r>
            <a:r>
              <a:rPr lang="en-GB" dirty="0" err="1"/>
              <a:t>displayData</a:t>
            </a:r>
            <a:r>
              <a:rPr lang="en-GB" dirty="0"/>
              <a:t>() generics method and pass an integer value </a:t>
            </a:r>
          </a:p>
          <a:p>
            <a:r>
              <a:rPr lang="en-GB" dirty="0"/>
              <a:t>        </a:t>
            </a:r>
            <a:r>
              <a:rPr lang="en-GB" dirty="0" err="1"/>
              <a:t>employeeId.displayData</a:t>
            </a:r>
            <a:r>
              <a:rPr lang="en-GB" dirty="0"/>
              <a:t>(123);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336141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764704"/>
            <a:ext cx="7992888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//Creating </a:t>
            </a:r>
            <a:r>
              <a:rPr lang="en-IN" dirty="0" err="1"/>
              <a:t>sortedList</a:t>
            </a:r>
            <a:r>
              <a:rPr lang="en-IN" dirty="0"/>
              <a:t> Collection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</a:t>
            </a:r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= new </a:t>
            </a:r>
            <a:r>
              <a:rPr lang="en-IN" dirty="0" err="1"/>
              <a:t>SortedList</a:t>
            </a:r>
            <a:r>
              <a:rPr lang="en-IN" dirty="0"/>
              <a:t>();</a:t>
            </a:r>
          </a:p>
          <a:p>
            <a:r>
              <a:rPr lang="en-IN" dirty="0"/>
              <a:t>            //Adding Elements to </a:t>
            </a:r>
            <a:r>
              <a:rPr lang="en-IN" dirty="0" err="1"/>
              <a:t>SortedList</a:t>
            </a:r>
            <a:r>
              <a:rPr lang="en-IN" dirty="0"/>
              <a:t> using Add Method</a:t>
            </a:r>
          </a:p>
          <a:p>
            <a:r>
              <a:rPr lang="en-IN" dirty="0"/>
              <a:t>            //Key type going to be same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(1, "One");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(5, "Five");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(4, "Four");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(2, "Two");</a:t>
            </a:r>
          </a:p>
          <a:p>
            <a:r>
              <a:rPr lang="en-IN" dirty="0"/>
              <a:t>            </a:t>
            </a:r>
            <a:r>
              <a:rPr lang="en-IN" dirty="0" err="1"/>
              <a:t>sortedList.Add</a:t>
            </a:r>
            <a:r>
              <a:rPr lang="en-IN" dirty="0"/>
              <a:t>(3, "Three</a:t>
            </a:r>
            <a:r>
              <a:rPr lang="en-IN" dirty="0" smtClean="0"/>
              <a:t>");</a:t>
            </a:r>
          </a:p>
          <a:p>
            <a:endParaRPr lang="en-GB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"Accessing </a:t>
            </a:r>
            <a:r>
              <a:rPr lang="en-IN" dirty="0" err="1"/>
              <a:t>SortedList</a:t>
            </a:r>
            <a:r>
              <a:rPr lang="en-IN" dirty="0"/>
              <a:t> using For loop"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for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dirty="0"/>
              <a:t> x = 0; x </a:t>
            </a:r>
            <a:r>
              <a:rPr lang="en-IN" b="1" dirty="0"/>
              <a:t>&lt;</a:t>
            </a:r>
            <a:r>
              <a:rPr lang="en-IN" dirty="0"/>
              <a:t> </a:t>
            </a:r>
            <a:r>
              <a:rPr lang="en-IN" dirty="0" err="1"/>
              <a:t>sortedList.Count</a:t>
            </a:r>
            <a:r>
              <a:rPr lang="en-IN" dirty="0"/>
              <a:t>; x++</a:t>
            </a:r>
            <a:r>
              <a:rPr lang="en-IN" b="1" dirty="0"/>
              <a:t>)</a:t>
            </a:r>
            <a:endParaRPr lang="en-IN" dirty="0"/>
          </a:p>
          <a:p>
            <a:pPr fontAlgn="base"/>
            <a:r>
              <a:rPr lang="en-IN" b="1" dirty="0"/>
              <a:t>{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$"Key: {</a:t>
            </a:r>
            <a:r>
              <a:rPr lang="en-IN" dirty="0" err="1"/>
              <a:t>sortedList.GetKey</a:t>
            </a:r>
            <a:r>
              <a:rPr lang="en-IN" dirty="0"/>
              <a:t>(x)}, Value: {</a:t>
            </a:r>
            <a:r>
              <a:rPr lang="en-IN" dirty="0" err="1"/>
              <a:t>sortedList.GetByIndex</a:t>
            </a:r>
            <a:r>
              <a:rPr lang="en-IN" dirty="0"/>
              <a:t>(x)}"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}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"\</a:t>
            </a:r>
            <a:r>
              <a:rPr lang="en-IN" dirty="0" err="1"/>
              <a:t>nAccessing</a:t>
            </a:r>
            <a:r>
              <a:rPr lang="en-IN" dirty="0"/>
              <a:t> </a:t>
            </a:r>
            <a:r>
              <a:rPr lang="en-IN" dirty="0" err="1"/>
              <a:t>SortedList</a:t>
            </a:r>
            <a:r>
              <a:rPr lang="en-IN" dirty="0"/>
              <a:t> using For Each loop"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//Accessing </a:t>
            </a:r>
            <a:r>
              <a:rPr lang="en-IN" dirty="0" err="1"/>
              <a:t>SortedList</a:t>
            </a:r>
            <a:r>
              <a:rPr lang="en-IN" dirty="0"/>
              <a:t> using For Each loop</a:t>
            </a:r>
          </a:p>
          <a:p>
            <a:pPr fontAlgn="base"/>
            <a:r>
              <a:rPr lang="en-IN" b="1" dirty="0" err="1"/>
              <a:t>foreach</a:t>
            </a:r>
            <a:r>
              <a:rPr lang="en-IN" dirty="0"/>
              <a:t> </a:t>
            </a:r>
            <a:r>
              <a:rPr lang="en-IN" b="1" dirty="0"/>
              <a:t>(</a:t>
            </a:r>
            <a:r>
              <a:rPr lang="en-IN" dirty="0" err="1"/>
              <a:t>DictionaryEntry</a:t>
            </a:r>
            <a:r>
              <a:rPr lang="en-IN" dirty="0"/>
              <a:t> item in </a:t>
            </a:r>
            <a:r>
              <a:rPr lang="en-IN" dirty="0" err="1"/>
              <a:t>sortedList</a:t>
            </a:r>
            <a:r>
              <a:rPr lang="en-IN" b="1" dirty="0"/>
              <a:t>)</a:t>
            </a:r>
            <a:endParaRPr lang="en-IN" dirty="0"/>
          </a:p>
          <a:p>
            <a:pPr fontAlgn="base"/>
            <a:r>
              <a:rPr lang="en-IN" b="1" dirty="0"/>
              <a:t>{</a:t>
            </a:r>
            <a:endParaRPr lang="en-IN" dirty="0"/>
          </a:p>
          <a:p>
            <a:pPr fontAlgn="base"/>
            <a:r>
              <a:rPr lang="en-IN" dirty="0" err="1"/>
              <a:t>Console.WriteLine</a:t>
            </a:r>
            <a:r>
              <a:rPr lang="en-IN" b="1" dirty="0"/>
              <a:t>(</a:t>
            </a:r>
            <a:r>
              <a:rPr lang="en-IN" dirty="0"/>
              <a:t>$"Key: {</a:t>
            </a:r>
            <a:r>
              <a:rPr lang="en-IN" dirty="0" err="1"/>
              <a:t>item.Key</a:t>
            </a:r>
            <a:r>
              <a:rPr lang="en-IN" dirty="0"/>
              <a:t>}, Value: {</a:t>
            </a:r>
            <a:r>
              <a:rPr lang="en-IN" dirty="0" err="1"/>
              <a:t>item.Value</a:t>
            </a:r>
            <a:r>
              <a:rPr lang="en-IN" dirty="0"/>
              <a:t>}"</a:t>
            </a:r>
            <a:r>
              <a:rPr lang="en-IN" b="1" dirty="0"/>
              <a:t>)</a:t>
            </a:r>
            <a:r>
              <a:rPr lang="en-IN" dirty="0"/>
              <a:t>;</a:t>
            </a:r>
          </a:p>
          <a:p>
            <a:pPr fontAlgn="base"/>
            <a:r>
              <a:rPr lang="en-IN" b="1" dirty="0"/>
              <a:t>}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850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429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0339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40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17116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716339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72006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666269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908720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59832" y="623594"/>
            <a:ext cx="252028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MiddleWare</a:t>
            </a:r>
            <a:endParaRPr lang="en-IN" dirty="0"/>
          </a:p>
        </p:txBody>
      </p:sp>
      <p:sp>
        <p:nvSpPr>
          <p:cNvPr id="6" name="Flowchart: Direct Access Storage 5"/>
          <p:cNvSpPr/>
          <p:nvPr/>
        </p:nvSpPr>
        <p:spPr>
          <a:xfrm rot="16471418">
            <a:off x="7030260" y="679152"/>
            <a:ext cx="1368152" cy="12990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1328677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6136" y="1196752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0597" y="2780928"/>
            <a:ext cx="252028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.NET/</a:t>
            </a:r>
            <a:r>
              <a:rPr lang="en-GB" dirty="0" err="1" smtClean="0"/>
              <a:t>MiddleWare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93847" y="2996952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IN" dirty="0"/>
          </a:p>
        </p:txBody>
      </p:sp>
      <p:sp>
        <p:nvSpPr>
          <p:cNvPr id="13" name="Flowchart: Direct Access Storage 12"/>
          <p:cNvSpPr/>
          <p:nvPr/>
        </p:nvSpPr>
        <p:spPr>
          <a:xfrm rot="16471418">
            <a:off x="7030260" y="2864577"/>
            <a:ext cx="1368152" cy="12990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405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6174432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using System;</a:t>
            </a:r>
          </a:p>
          <a:p>
            <a:r>
              <a:rPr lang="en-IN" dirty="0"/>
              <a:t>// define a generics class named Employee</a:t>
            </a:r>
          </a:p>
          <a:p>
            <a:r>
              <a:rPr lang="en-IN" dirty="0"/>
              <a:t>class Movie&lt;T&gt;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// define a generics method that returns T type value    </a:t>
            </a:r>
          </a:p>
          <a:p>
            <a:r>
              <a:rPr lang="en-IN" dirty="0"/>
              <a:t>    public T </a:t>
            </a:r>
            <a:r>
              <a:rPr lang="en-IN" dirty="0" err="1"/>
              <a:t>displayData</a:t>
            </a:r>
            <a:r>
              <a:rPr lang="en-IN" dirty="0"/>
              <a:t>(T data)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data;</a:t>
            </a:r>
          </a:p>
          <a:p>
            <a:r>
              <a:rPr lang="en-IN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3429000"/>
            <a:ext cx="7776864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static void Main()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create an instance with data type string </a:t>
            </a:r>
          </a:p>
          <a:p>
            <a:r>
              <a:rPr lang="en-IN" dirty="0"/>
              <a:t>        Movie&lt;string&gt; </a:t>
            </a:r>
            <a:r>
              <a:rPr lang="en-IN" dirty="0" err="1"/>
              <a:t>movieName</a:t>
            </a:r>
            <a:r>
              <a:rPr lang="en-IN" dirty="0"/>
              <a:t> = new Movie&lt;string&gt;();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("Generics Method returns: " + </a:t>
            </a:r>
            <a:r>
              <a:rPr lang="en-IN" dirty="0" err="1"/>
              <a:t>movieName.displayData</a:t>
            </a:r>
            <a:r>
              <a:rPr lang="en-IN" dirty="0"/>
              <a:t>("Inception"));</a:t>
            </a:r>
          </a:p>
          <a:p>
            <a:endParaRPr lang="en-IN" dirty="0"/>
          </a:p>
          <a:p>
            <a:r>
              <a:rPr lang="en-IN" dirty="0"/>
              <a:t>        // create an instance with data type </a:t>
            </a:r>
            <a:r>
              <a:rPr lang="en-IN" dirty="0" err="1"/>
              <a:t>int</a:t>
            </a:r>
            <a:r>
              <a:rPr lang="en-IN" dirty="0"/>
              <a:t>  </a:t>
            </a:r>
          </a:p>
          <a:p>
            <a:r>
              <a:rPr lang="en-IN" dirty="0"/>
              <a:t>        Movie&lt;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movieRating</a:t>
            </a:r>
            <a:r>
              <a:rPr lang="en-IN" dirty="0"/>
              <a:t> = new Movie&lt;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("Generics Method returns: " + </a:t>
            </a:r>
            <a:r>
              <a:rPr lang="en-IN" dirty="0" err="1"/>
              <a:t>movieRating.displayData</a:t>
            </a:r>
            <a:r>
              <a:rPr lang="en-IN" dirty="0"/>
              <a:t>(9));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3483738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013" y="-171450"/>
            <a:ext cx="10868026" cy="721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5417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9"/>
            <a:ext cx="1068690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33700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16631"/>
            <a:ext cx="79208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public class </a:t>
            </a:r>
            <a:r>
              <a:rPr lang="en-IN" dirty="0" err="1"/>
              <a:t>SomeClass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//Making the Method as Generic by using the &lt;T1, T2&gt; </a:t>
            </a:r>
          </a:p>
          <a:p>
            <a:r>
              <a:rPr lang="en-IN" dirty="0"/>
              <a:t>        //Then using T1 and T2 as parameters of the method</a:t>
            </a:r>
          </a:p>
          <a:p>
            <a:r>
              <a:rPr lang="en-IN" dirty="0"/>
              <a:t>        public void </a:t>
            </a:r>
            <a:r>
              <a:rPr lang="en-IN" dirty="0" err="1"/>
              <a:t>GenericMethod</a:t>
            </a:r>
            <a:r>
              <a:rPr lang="en-IN" dirty="0"/>
              <a:t>&lt;T1, T2&gt;(T1 Param1, T2 Param2)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($"Parameter T1 type: {</a:t>
            </a:r>
            <a:r>
              <a:rPr lang="en-IN" dirty="0" err="1"/>
              <a:t>typeof</a:t>
            </a:r>
            <a:r>
              <a:rPr lang="en-IN" dirty="0"/>
              <a:t>(T1)}: Parameter T2 type: {</a:t>
            </a:r>
            <a:r>
              <a:rPr lang="en-IN" dirty="0" err="1"/>
              <a:t>typeof</a:t>
            </a:r>
            <a:r>
              <a:rPr lang="en-IN" dirty="0"/>
              <a:t>(T2)}");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($"Parameter 1: {Param1} : Parameter 2: {Param2}");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("Generic Method Example in C#");</a:t>
            </a:r>
          </a:p>
          <a:p>
            <a:r>
              <a:rPr lang="en-IN" dirty="0"/>
              <a:t>            </a:t>
            </a:r>
            <a:r>
              <a:rPr lang="en-IN" dirty="0" err="1"/>
              <a:t>SomeClass</a:t>
            </a:r>
            <a:r>
              <a:rPr lang="en-IN" dirty="0"/>
              <a:t> s = new </a:t>
            </a:r>
            <a:r>
              <a:rPr lang="en-IN" dirty="0" err="1"/>
              <a:t>SomeClass</a:t>
            </a:r>
            <a:r>
              <a:rPr lang="en-IN" dirty="0"/>
              <a:t>();</a:t>
            </a:r>
          </a:p>
          <a:p>
            <a:r>
              <a:rPr lang="en-IN" dirty="0"/>
              <a:t>            //While calling the method we need to specify the type for both T1 and T2</a:t>
            </a:r>
          </a:p>
          <a:p>
            <a:r>
              <a:rPr lang="en-IN" dirty="0"/>
              <a:t>            </a:t>
            </a:r>
            <a:r>
              <a:rPr lang="en-IN" dirty="0" err="1"/>
              <a:t>s.GenericMethod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&gt;(10, 20);</a:t>
            </a:r>
          </a:p>
          <a:p>
            <a:r>
              <a:rPr lang="en-IN" dirty="0"/>
              <a:t>            </a:t>
            </a:r>
            <a:r>
              <a:rPr lang="en-IN" dirty="0" err="1"/>
              <a:t>s.GenericMethod</a:t>
            </a:r>
            <a:r>
              <a:rPr lang="en-IN" dirty="0"/>
              <a:t>&lt;double, string&gt;(10.5, "Hello");</a:t>
            </a:r>
          </a:p>
          <a:p>
            <a:r>
              <a:rPr lang="en-IN" dirty="0"/>
              <a:t>            </a:t>
            </a:r>
            <a:r>
              <a:rPr lang="en-IN" dirty="0" err="1"/>
              <a:t>s.GenericMethod</a:t>
            </a:r>
            <a:r>
              <a:rPr lang="en-IN" dirty="0"/>
              <a:t>&lt;string, float&gt;("Anurag", 20.5f);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3670340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957706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9024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3005</Words>
  <Application>Microsoft Office PowerPoint</Application>
  <PresentationFormat>On-screen Show (4:3)</PresentationFormat>
  <Paragraphs>527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2023-11-20T04:10:06Z</dcterms:modified>
</cp:coreProperties>
</file>