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1" r:id="rId3"/>
    <p:sldId id="281" r:id="rId4"/>
    <p:sldId id="282" r:id="rId5"/>
    <p:sldId id="288" r:id="rId6"/>
    <p:sldId id="289" r:id="rId7"/>
    <p:sldId id="290" r:id="rId8"/>
    <p:sldId id="291" r:id="rId9"/>
    <p:sldId id="292" r:id="rId10"/>
    <p:sldId id="293" r:id="rId11"/>
    <p:sldId id="283" r:id="rId12"/>
    <p:sldId id="294" r:id="rId13"/>
    <p:sldId id="296" r:id="rId14"/>
    <p:sldId id="297" r:id="rId15"/>
    <p:sldId id="298" r:id="rId16"/>
    <p:sldId id="29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82"/>
            <p14:sldId id="288"/>
            <p14:sldId id="289"/>
            <p14:sldId id="290"/>
            <p14:sldId id="291"/>
            <p14:sldId id="292"/>
            <p14:sldId id="293"/>
            <p14:sldId id="283"/>
            <p14:sldId id="294"/>
            <p14:sldId id="296"/>
            <p14:sldId id="297"/>
            <p14:sldId id="298"/>
            <p14:sldId id="299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6.jpe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2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3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.NET/C# Training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Parthiban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24/10/2023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Mobile Applications </a:t>
            </a:r>
            <a:endParaRPr lang="en-IN" dirty="0"/>
          </a:p>
        </p:txBody>
      </p:sp>
      <p:sp>
        <p:nvSpPr>
          <p:cNvPr id="4" name="AutoShape 2" descr="How to logout of the amazon app? Step by step plan with images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How to logout of the amazon app? Step by step plan with images!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1124745"/>
            <a:ext cx="2448272" cy="530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139952" y="1124746"/>
            <a:ext cx="4536504" cy="180963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 smtClean="0"/>
              <a:t>Amazon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 err="1" smtClean="0"/>
              <a:t>FlipKart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57960151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3848" y="476672"/>
            <a:ext cx="19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Application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99592" y="2204864"/>
            <a:ext cx="19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Front End 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491880" y="2204864"/>
            <a:ext cx="19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Middle Layer 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300192" y="2204864"/>
            <a:ext cx="19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Back End 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4175956" y="16288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1"/>
            <a:endCxn id="8" idx="0"/>
          </p:cNvCxnSpPr>
          <p:nvPr/>
        </p:nvCxnSpPr>
        <p:spPr>
          <a:xfrm flipH="1">
            <a:off x="1871700" y="1052736"/>
            <a:ext cx="133214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48064" y="1052736"/>
            <a:ext cx="194421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2373" y="3861048"/>
            <a:ext cx="2231435" cy="218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HTML</a:t>
            </a:r>
          </a:p>
          <a:p>
            <a:pPr algn="ctr"/>
            <a:r>
              <a:rPr lang="en-IN" dirty="0" err="1" smtClean="0"/>
              <a:t>Javascript</a:t>
            </a:r>
            <a:endParaRPr lang="en-IN" dirty="0" smtClean="0"/>
          </a:p>
          <a:p>
            <a:pPr algn="ctr"/>
            <a:r>
              <a:rPr lang="en-IN" dirty="0" err="1" smtClean="0"/>
              <a:t>Jquery</a:t>
            </a:r>
            <a:endParaRPr lang="en-IN" dirty="0" smtClean="0"/>
          </a:p>
          <a:p>
            <a:pPr algn="ctr"/>
            <a:r>
              <a:rPr lang="en-IN" dirty="0" smtClean="0"/>
              <a:t>Angular</a:t>
            </a:r>
          </a:p>
          <a:p>
            <a:pPr algn="ctr"/>
            <a:r>
              <a:rPr lang="en-IN" dirty="0" smtClean="0"/>
              <a:t>React</a:t>
            </a:r>
          </a:p>
          <a:p>
            <a:pPr algn="ctr"/>
            <a:r>
              <a:rPr lang="en-IN" dirty="0" err="1" smtClean="0"/>
              <a:t>.Net</a:t>
            </a:r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3491880" y="3861048"/>
            <a:ext cx="2231435" cy="218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.Net</a:t>
            </a:r>
            <a:r>
              <a:rPr lang="en-IN" dirty="0" smtClean="0"/>
              <a:t> Rest API</a:t>
            </a:r>
          </a:p>
          <a:p>
            <a:pPr algn="ctr"/>
            <a:r>
              <a:rPr lang="en-IN" dirty="0" smtClean="0"/>
              <a:t>Java Services</a:t>
            </a:r>
          </a:p>
          <a:p>
            <a:pPr algn="ctr"/>
            <a:endParaRPr lang="en-IN" dirty="0"/>
          </a:p>
        </p:txBody>
      </p:sp>
      <p:sp>
        <p:nvSpPr>
          <p:cNvPr id="21" name="Can 20"/>
          <p:cNvSpPr/>
          <p:nvPr/>
        </p:nvSpPr>
        <p:spPr>
          <a:xfrm rot="10800000" flipH="1" flipV="1">
            <a:off x="6300192" y="3858514"/>
            <a:ext cx="2106813" cy="21910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Database : SQL </a:t>
            </a:r>
            <a:r>
              <a:rPr lang="en-IN" dirty="0" err="1" smtClean="0"/>
              <a:t>Server,Oracle</a:t>
            </a:r>
            <a:r>
              <a:rPr lang="en-IN" dirty="0" smtClean="0"/>
              <a:t>, MySQL, Mongo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3848" y="476672"/>
            <a:ext cx="19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BookMyShow</a:t>
            </a:r>
            <a:r>
              <a:rPr lang="en-IN" dirty="0" smtClean="0"/>
              <a:t> Web Application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99592" y="2204864"/>
            <a:ext cx="19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Front End 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491880" y="2204864"/>
            <a:ext cx="19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Middle Layer 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300192" y="2204864"/>
            <a:ext cx="19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Back End 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4175956" y="16288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1"/>
            <a:endCxn id="8" idx="0"/>
          </p:cNvCxnSpPr>
          <p:nvPr/>
        </p:nvCxnSpPr>
        <p:spPr>
          <a:xfrm flipH="1">
            <a:off x="1871700" y="1052736"/>
            <a:ext cx="133214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48064" y="1052736"/>
            <a:ext cx="194421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2373" y="3861048"/>
            <a:ext cx="2231435" cy="218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Angular</a:t>
            </a:r>
          </a:p>
          <a:p>
            <a:pPr algn="ctr"/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3491880" y="3861048"/>
            <a:ext cx="2231435" cy="218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.Net</a:t>
            </a:r>
            <a:r>
              <a:rPr lang="en-IN" dirty="0" smtClean="0"/>
              <a:t> Rest API</a:t>
            </a:r>
          </a:p>
        </p:txBody>
      </p:sp>
      <p:sp>
        <p:nvSpPr>
          <p:cNvPr id="21" name="Can 20"/>
          <p:cNvSpPr/>
          <p:nvPr/>
        </p:nvSpPr>
        <p:spPr>
          <a:xfrm rot="10800000" flipH="1" flipV="1">
            <a:off x="6300192" y="3858514"/>
            <a:ext cx="2106813" cy="21910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Database : SQL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008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What is .NET</a:t>
            </a:r>
            <a:br>
              <a:rPr lang="en-IN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552" y="980728"/>
            <a:ext cx="7056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NET</a:t>
            </a:r>
          </a:p>
          <a:p>
            <a:r>
              <a:rPr lang="en-GB" dirty="0"/>
              <a:t>.NET is a free, cross-platform, open source developer platform for building many different types of applications.</a:t>
            </a:r>
          </a:p>
          <a:p>
            <a:r>
              <a:rPr lang="en-GB" dirty="0"/>
              <a:t>With .NET, you can use multiple languages, editors, and libraries to build for web, mobile, desktop, games, </a:t>
            </a:r>
            <a:r>
              <a:rPr lang="en-GB" dirty="0" err="1"/>
              <a:t>IoT</a:t>
            </a:r>
            <a:r>
              <a:rPr lang="en-GB" dirty="0"/>
              <a:t>, and more.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7744" y="3284983"/>
            <a:ext cx="65527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Languages</a:t>
            </a:r>
          </a:p>
          <a:p>
            <a:r>
              <a:rPr lang="en-GB" dirty="0" smtClean="0"/>
              <a:t>We can </a:t>
            </a:r>
            <a:r>
              <a:rPr lang="en-GB" dirty="0"/>
              <a:t>write .NET apps in C#, F#, or Visual Basic.</a:t>
            </a:r>
          </a:p>
          <a:p>
            <a:endParaRPr lang="en-GB" dirty="0"/>
          </a:p>
          <a:p>
            <a:r>
              <a:rPr lang="en-GB" dirty="0"/>
              <a:t>C# is a simple, modern, object-oriented, and type-safe programming language.</a:t>
            </a:r>
          </a:p>
          <a:p>
            <a:r>
              <a:rPr lang="en-GB" dirty="0"/>
              <a:t>F# is a programming language that makes it easy to write succinct, robust, and performant code.</a:t>
            </a:r>
          </a:p>
          <a:p>
            <a:r>
              <a:rPr lang="en-GB" dirty="0"/>
              <a:t>Visual Basic is an approachable language with a simple syntax for building type-safe, object-oriented apps.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65304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.NET Compilation</a:t>
            </a:r>
            <a:r>
              <a:rPr lang="en-IN" b="1" dirty="0"/>
              <a:t/>
            </a:r>
            <a:br>
              <a:rPr lang="en-IN" b="1" dirty="0"/>
            </a:br>
            <a:endParaRPr lang="en-US" dirty="0"/>
          </a:p>
        </p:txBody>
      </p:sp>
      <p:pic>
        <p:nvPicPr>
          <p:cNvPr id="10242" name="Picture 2" descr="Code Execution Proces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594360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80795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.NET History</a:t>
            </a:r>
            <a:endParaRPr lang="en-US" dirty="0"/>
          </a:p>
        </p:txBody>
      </p:sp>
      <p:pic>
        <p:nvPicPr>
          <p:cNvPr id="12290" name="Picture 2" descr="https://n7b3p4s2.stackpathcdn.com/article/getting-started-with-net-core-on-visual-studio-2017/Images/history%20of%20Net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01" y="1414501"/>
            <a:ext cx="8105048" cy="29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56217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.NET History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95438"/>
            <a:ext cx="7830071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0731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Software use cases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752467"/>
          </a:xfrm>
        </p:spPr>
        <p:txBody>
          <a:bodyPr>
            <a:normAutofit/>
          </a:bodyPr>
          <a:lstStyle/>
          <a:p>
            <a:r>
              <a:rPr lang="en-US" dirty="0" smtClean="0"/>
              <a:t>Why</a:t>
            </a:r>
            <a:r>
              <a:rPr lang="en-US" dirty="0"/>
              <a:t> </a:t>
            </a:r>
            <a:r>
              <a:rPr lang="en-US" dirty="0" smtClean="0"/>
              <a:t>should I use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777" y="1700808"/>
            <a:ext cx="329760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99592" y="260648"/>
            <a:ext cx="3960440" cy="1152128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sz="7200" dirty="0" smtClean="0"/>
              <a:t>Amazon 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052737"/>
            <a:ext cx="796271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373216"/>
            <a:ext cx="8964487" cy="1296144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r>
              <a:rPr lang="en-US" sz="7200" dirty="0" smtClean="0"/>
              <a:t>Order Time Compare to </a:t>
            </a:r>
            <a:r>
              <a:rPr lang="en-US" sz="7200" dirty="0" smtClean="0"/>
              <a:t>In person Purchase</a:t>
            </a:r>
            <a:r>
              <a:rPr lang="en-US" sz="7200" dirty="0" smtClean="0"/>
              <a:t> </a:t>
            </a:r>
            <a:endParaRPr lang="en-US" sz="7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7" y="836712"/>
            <a:ext cx="8378203" cy="587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11560" y="260648"/>
            <a:ext cx="8077200" cy="7524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Book My Show – Ticket Booking 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Software use cases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3161928" cy="896483"/>
          </a:xfrm>
        </p:spPr>
        <p:txBody>
          <a:bodyPr>
            <a:normAutofit/>
          </a:bodyPr>
          <a:lstStyle/>
          <a:p>
            <a:r>
              <a:rPr lang="en-US" dirty="0" smtClean="0"/>
              <a:t>Cost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74937"/>
            <a:ext cx="6120680" cy="306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804248" y="2163562"/>
            <a:ext cx="3161928" cy="89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Time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932040" y="5741993"/>
            <a:ext cx="3161928" cy="89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372200" y="5287036"/>
            <a:ext cx="3161928" cy="89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Efforts</a:t>
            </a:r>
            <a:endParaRPr lang="en-US" dirty="0"/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33415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Types Of Applications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932040" y="5741993"/>
            <a:ext cx="3161928" cy="89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59632" y="1844824"/>
            <a:ext cx="43204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Console Application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Windows Applications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Web Applications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Mobile Applications</a:t>
            </a:r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42780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457200" indent="-457200"/>
            <a:r>
              <a:rPr lang="en-IN" dirty="0"/>
              <a:t>Console Application </a:t>
            </a: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932040" y="5741993"/>
            <a:ext cx="3161928" cy="89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3" name="AutoShape 2" descr="How to Cover .NET C# Console Application With Unit Tests | ITNE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97" y="1294774"/>
            <a:ext cx="5927951" cy="39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93726" y="5239556"/>
            <a:ext cx="8077200" cy="13989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 smtClean="0"/>
              <a:t>Automation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 smtClean="0"/>
              <a:t>TFS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 smtClean="0"/>
              <a:t>Windows Components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87267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457200" indent="-457200"/>
            <a:r>
              <a:rPr lang="en-IN" dirty="0" smtClean="0"/>
              <a:t>Windows Applications</a:t>
            </a:r>
            <a:endParaRPr lang="en-IN" dirty="0"/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932040" y="5741993"/>
            <a:ext cx="3161928" cy="89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3" name="AutoShape 2" descr="How to Cover .NET C# Console Application With Unit Tests | ITNE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93726" y="5239556"/>
            <a:ext cx="8077200" cy="13989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 smtClean="0"/>
              <a:t>Billing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 smtClean="0"/>
              <a:t>Invoice Software</a:t>
            </a:r>
          </a:p>
        </p:txBody>
      </p:sp>
      <p:pic>
        <p:nvPicPr>
          <p:cNvPr id="7170" name="Picture 2" descr="POS/Invoice/Billing Software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51098"/>
            <a:ext cx="7442942" cy="398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13947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457200" indent="-457200"/>
            <a:r>
              <a:rPr lang="en-IN" dirty="0" smtClean="0"/>
              <a:t>Web Applications</a:t>
            </a:r>
            <a:endParaRPr lang="en-IN" dirty="0"/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932040" y="5741993"/>
            <a:ext cx="3161928" cy="89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3" name="AutoShape 2" descr="How to Cover .NET C# Console Application With Unit Tests | ITNE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403648" y="5741992"/>
            <a:ext cx="7056784" cy="89648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 smtClean="0"/>
              <a:t>Food Order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 err="1" smtClean="0"/>
              <a:t>eCommerce</a:t>
            </a:r>
            <a:endParaRPr lang="en-IN" dirty="0" smtClean="0"/>
          </a:p>
          <a:p>
            <a:endParaRPr lang="en-I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15" y="1772816"/>
            <a:ext cx="7443495" cy="369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26568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989</Words>
  <Application>Microsoft Office PowerPoint</Application>
  <PresentationFormat>On-screen Show (4:3)</PresentationFormat>
  <Paragraphs>130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Training</vt:lpstr>
      <vt:lpstr>.NET/C# Training </vt:lpstr>
      <vt:lpstr>Software use cases</vt:lpstr>
      <vt:lpstr>PowerPoint Presentation</vt:lpstr>
      <vt:lpstr>PowerPoint Presentation</vt:lpstr>
      <vt:lpstr>Software use cases</vt:lpstr>
      <vt:lpstr>Types Of Applications</vt:lpstr>
      <vt:lpstr>Console Application </vt:lpstr>
      <vt:lpstr>Windows Applications</vt:lpstr>
      <vt:lpstr>Web Applications</vt:lpstr>
      <vt:lpstr>Mobile Applications </vt:lpstr>
      <vt:lpstr>PowerPoint Presentation</vt:lpstr>
      <vt:lpstr>PowerPoint Presentation</vt:lpstr>
      <vt:lpstr>What is .NET </vt:lpstr>
      <vt:lpstr>.NET Compilation </vt:lpstr>
      <vt:lpstr>.NET History</vt:lpstr>
      <vt:lpstr>.NET History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2023-10-24T18:28:21Z</dcterms:created>
  <dcterms:modified xsi:type="dcterms:W3CDTF">2023-10-25T04:45:59Z</dcterms:modified>
</cp:coreProperties>
</file>