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300" r:id="rId3"/>
    <p:sldId id="306" r:id="rId4"/>
    <p:sldId id="307" r:id="rId5"/>
    <p:sldId id="308" r:id="rId6"/>
    <p:sldId id="309" r:id="rId7"/>
    <p:sldId id="261" r:id="rId8"/>
    <p:sldId id="28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300"/>
            <p14:sldId id="306"/>
            <p14:sldId id="307"/>
            <p14:sldId id="308"/>
            <p14:sldId id="309"/>
            <p14:sldId id="261"/>
            <p14:sldId id="281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5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7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.NET/C# Training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Parthiban</a:t>
            </a:r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24/10/2023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88640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C# 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8116" y="6926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Variables are containers for storing data values.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484784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In C#, there are different types of variables (defined with different keywords), for example: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err="1"/>
              <a:t>int</a:t>
            </a:r>
            <a:r>
              <a:rPr lang="en-GB" dirty="0"/>
              <a:t> - stores integers (</a:t>
            </a:r>
            <a:r>
              <a:rPr lang="en-GB" i="1" dirty="0"/>
              <a:t>whole</a:t>
            </a:r>
            <a:r>
              <a:rPr lang="en-GB" dirty="0"/>
              <a:t> numbers), without decimals, such as 123 or -123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double - stores floating point numbers, with decimals, such as 19.99 or -19.99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char - stores single characters, such as 'a' or 'B'. Char values are surrounded by single quotes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string - stores text, such as "Hello World". String values are surrounded by double quotes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bool - stores values with two states: true or false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08540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88640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C# 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8116" y="6926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type </a:t>
            </a:r>
            <a:r>
              <a:rPr lang="en-IN" dirty="0" err="1"/>
              <a:t>variableName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value</a:t>
            </a:r>
            <a:r>
              <a:rPr lang="en-IN" dirty="0"/>
              <a:t>;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484784"/>
            <a:ext cx="784887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i="1" dirty="0"/>
              <a:t>type</a:t>
            </a:r>
            <a:r>
              <a:rPr lang="en-GB" dirty="0"/>
              <a:t> is a C# type (such as </a:t>
            </a:r>
            <a:r>
              <a:rPr lang="en-GB" dirty="0" err="1"/>
              <a:t>int</a:t>
            </a:r>
            <a:r>
              <a:rPr lang="en-GB" dirty="0"/>
              <a:t> or </a:t>
            </a:r>
            <a:r>
              <a:rPr lang="en-GB" dirty="0"/>
              <a:t>string</a:t>
            </a:r>
            <a:r>
              <a:rPr lang="en-GB" dirty="0"/>
              <a:t>), and </a:t>
            </a:r>
            <a:r>
              <a:rPr lang="en-GB" i="1" dirty="0" err="1"/>
              <a:t>variableName</a:t>
            </a:r>
            <a:r>
              <a:rPr lang="en-GB" dirty="0"/>
              <a:t> is the name of the variable (such as </a:t>
            </a:r>
            <a:r>
              <a:rPr lang="en-GB" b="1" dirty="0"/>
              <a:t>x</a:t>
            </a:r>
            <a:r>
              <a:rPr lang="en-GB" dirty="0"/>
              <a:t> or </a:t>
            </a:r>
            <a:r>
              <a:rPr lang="en-GB" b="1" dirty="0"/>
              <a:t>name</a:t>
            </a:r>
            <a:r>
              <a:rPr lang="en-GB" dirty="0"/>
              <a:t>). The </a:t>
            </a:r>
            <a:r>
              <a:rPr lang="en-GB" b="1" dirty="0"/>
              <a:t>equal sign</a:t>
            </a:r>
            <a:r>
              <a:rPr lang="en-GB" dirty="0"/>
              <a:t> is used to assign values to the variable</a:t>
            </a:r>
            <a:r>
              <a:rPr lang="en-GB" dirty="0" smtClean="0"/>
              <a:t>.</a:t>
            </a:r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r>
              <a:rPr lang="en-IN" dirty="0"/>
              <a:t>string</a:t>
            </a:r>
            <a:r>
              <a:rPr lang="en-IN" dirty="0"/>
              <a:t> name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 smtClean="0"/>
              <a:t>“Leo";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err="1" smtClean="0"/>
              <a:t>Console.WriteLine</a:t>
            </a:r>
            <a:r>
              <a:rPr lang="en-IN" dirty="0" smtClean="0"/>
              <a:t>(name</a:t>
            </a:r>
            <a:r>
              <a:rPr lang="en-IN" dirty="0"/>
              <a:t>);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5538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88640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C# 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8116" y="6926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type </a:t>
            </a:r>
            <a:r>
              <a:rPr lang="en-IN" dirty="0" err="1"/>
              <a:t>variableName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value</a:t>
            </a:r>
            <a:r>
              <a:rPr lang="en-IN" dirty="0"/>
              <a:t>;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484784"/>
            <a:ext cx="784887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myNum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/>
              <a:t>15</a:t>
            </a:r>
            <a:r>
              <a:rPr lang="en-IN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 err="1"/>
              <a:t>Console</a:t>
            </a:r>
            <a:r>
              <a:rPr lang="en-IN" dirty="0" err="1"/>
              <a:t>.WriteLine</a:t>
            </a:r>
            <a:r>
              <a:rPr lang="en-IN" dirty="0"/>
              <a:t>(</a:t>
            </a:r>
            <a:r>
              <a:rPr lang="en-IN" dirty="0" err="1"/>
              <a:t>myNum</a:t>
            </a:r>
            <a:r>
              <a:rPr lang="en-IN" dirty="0"/>
              <a:t>);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2564904"/>
            <a:ext cx="78488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myNum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/>
              <a:t>15</a:t>
            </a:r>
            <a:r>
              <a:rPr lang="en-IN" dirty="0" smtClean="0"/>
              <a:t>;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 err="1"/>
              <a:t>myNum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/>
              <a:t>20;</a:t>
            </a:r>
            <a:r>
              <a:rPr lang="en-IN" dirty="0"/>
              <a:t> </a:t>
            </a:r>
            <a:endParaRPr lang="en-IN" dirty="0" smtClean="0"/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err="1" smtClean="0"/>
              <a:t>Console.WriteLine</a:t>
            </a:r>
            <a:r>
              <a:rPr lang="en-IN" dirty="0" smtClean="0"/>
              <a:t>(</a:t>
            </a:r>
            <a:r>
              <a:rPr lang="en-IN" dirty="0" err="1" smtClean="0"/>
              <a:t>myNum</a:t>
            </a:r>
            <a:r>
              <a:rPr lang="en-IN" dirty="0"/>
              <a:t>);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72715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88640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C# 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8116" y="6926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type </a:t>
            </a:r>
            <a:r>
              <a:rPr lang="en-IN" dirty="0" err="1"/>
              <a:t>variableName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value</a:t>
            </a:r>
            <a:r>
              <a:rPr lang="en-IN" dirty="0"/>
              <a:t>;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36813" y="1484784"/>
            <a:ext cx="7848872" cy="8803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myNum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/>
              <a:t>15</a:t>
            </a:r>
            <a:r>
              <a:rPr lang="en-IN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 err="1"/>
              <a:t>Console</a:t>
            </a:r>
            <a:r>
              <a:rPr lang="en-IN" dirty="0" err="1"/>
              <a:t>.WriteLine</a:t>
            </a:r>
            <a:r>
              <a:rPr lang="en-IN" dirty="0"/>
              <a:t>(</a:t>
            </a:r>
            <a:r>
              <a:rPr lang="en-IN" dirty="0" err="1"/>
              <a:t>myNum</a:t>
            </a:r>
            <a:r>
              <a:rPr lang="en-IN" dirty="0"/>
              <a:t>);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2564904"/>
            <a:ext cx="7848872" cy="38318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myNum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/>
              <a:t>5;</a:t>
            </a:r>
            <a:r>
              <a:rPr lang="en-IN" dirty="0"/>
              <a:t> </a:t>
            </a:r>
            <a:endParaRPr lang="en-IN" dirty="0" smtClean="0"/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double </a:t>
            </a:r>
            <a:r>
              <a:rPr lang="en-IN" dirty="0" err="1"/>
              <a:t>myDoubleNum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/>
              <a:t>5.99D;</a:t>
            </a:r>
            <a:r>
              <a:rPr lang="en-IN" dirty="0"/>
              <a:t> </a:t>
            </a:r>
            <a:endParaRPr lang="en-IN" dirty="0" smtClean="0"/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char </a:t>
            </a:r>
            <a:r>
              <a:rPr lang="en-IN" dirty="0" err="1"/>
              <a:t>myLetter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/>
              <a:t>'D';</a:t>
            </a:r>
            <a:r>
              <a:rPr lang="en-IN" dirty="0"/>
              <a:t> </a:t>
            </a:r>
            <a:endParaRPr lang="en-IN" dirty="0" smtClean="0"/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bool </a:t>
            </a:r>
            <a:r>
              <a:rPr lang="en-IN" dirty="0" err="1"/>
              <a:t>myBool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/>
              <a:t>true;</a:t>
            </a:r>
            <a:r>
              <a:rPr lang="en-IN" dirty="0"/>
              <a:t> </a:t>
            </a:r>
            <a:endParaRPr lang="en-IN" dirty="0" smtClean="0"/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string </a:t>
            </a:r>
            <a:r>
              <a:rPr lang="en-IN" dirty="0" err="1"/>
              <a:t>myText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/>
              <a:t>"Hello";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2326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88640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C# 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8116" y="6926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type </a:t>
            </a:r>
            <a:r>
              <a:rPr lang="en-IN" dirty="0" err="1"/>
              <a:t>variableName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value</a:t>
            </a:r>
            <a:r>
              <a:rPr lang="en-IN" dirty="0"/>
              <a:t>;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36813" y="1484784"/>
            <a:ext cx="78488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Display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2564904"/>
            <a:ext cx="7848872" cy="13388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string</a:t>
            </a:r>
            <a:r>
              <a:rPr lang="en-GB" dirty="0"/>
              <a:t> name </a:t>
            </a:r>
            <a:r>
              <a:rPr lang="en-GB" dirty="0"/>
              <a:t>=</a:t>
            </a:r>
            <a:r>
              <a:rPr lang="en-GB" dirty="0"/>
              <a:t> </a:t>
            </a:r>
            <a:r>
              <a:rPr lang="en-GB" dirty="0"/>
              <a:t>"John</a:t>
            </a:r>
            <a:r>
              <a:rPr lang="en-GB" dirty="0" smtClean="0"/>
              <a:t>";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 </a:t>
            </a:r>
            <a:r>
              <a:rPr lang="en-GB" dirty="0" err="1"/>
              <a:t>Console</a:t>
            </a:r>
            <a:r>
              <a:rPr lang="en-GB" dirty="0" err="1"/>
              <a:t>.WriteLine</a:t>
            </a:r>
            <a:r>
              <a:rPr lang="en-GB" dirty="0"/>
              <a:t>("Hello "</a:t>
            </a:r>
            <a:r>
              <a:rPr lang="en-GB" dirty="0"/>
              <a:t> </a:t>
            </a:r>
            <a:r>
              <a:rPr lang="en-GB" dirty="0"/>
              <a:t>+</a:t>
            </a:r>
            <a:r>
              <a:rPr lang="en-GB" dirty="0"/>
              <a:t> name</a:t>
            </a:r>
            <a:r>
              <a:rPr lang="en-GB" dirty="0"/>
              <a:t>);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22604" y="4509120"/>
            <a:ext cx="7848872" cy="17113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string</a:t>
            </a:r>
            <a:r>
              <a:rPr lang="en-IN" dirty="0"/>
              <a:t> </a:t>
            </a:r>
            <a:r>
              <a:rPr lang="en-IN" dirty="0" err="1"/>
              <a:t>firstName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/>
              <a:t>"John ";</a:t>
            </a:r>
            <a:r>
              <a:rPr lang="en-IN" dirty="0"/>
              <a:t>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string </a:t>
            </a:r>
            <a:r>
              <a:rPr lang="en-IN" dirty="0" err="1"/>
              <a:t>lastName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/>
              <a:t>"Doe</a:t>
            </a:r>
            <a:r>
              <a:rPr lang="en-IN" dirty="0" smtClean="0"/>
              <a:t>";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string</a:t>
            </a:r>
            <a:r>
              <a:rPr lang="en-IN" dirty="0"/>
              <a:t> </a:t>
            </a:r>
            <a:r>
              <a:rPr lang="en-IN" dirty="0" err="1"/>
              <a:t>fullName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 err="1"/>
              <a:t>firstName</a:t>
            </a:r>
            <a:r>
              <a:rPr lang="en-IN" dirty="0"/>
              <a:t> </a:t>
            </a:r>
            <a:r>
              <a:rPr lang="en-IN" dirty="0"/>
              <a:t>+</a:t>
            </a:r>
            <a:r>
              <a:rPr lang="en-IN" dirty="0"/>
              <a:t> </a:t>
            </a:r>
            <a:r>
              <a:rPr lang="en-IN" dirty="0" err="1"/>
              <a:t>lastName</a:t>
            </a:r>
            <a:r>
              <a:rPr lang="en-IN" dirty="0"/>
              <a:t>;</a:t>
            </a:r>
            <a:r>
              <a:rPr lang="en-IN" dirty="0"/>
              <a:t>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err="1" smtClean="0"/>
              <a:t>Console.WriteLine</a:t>
            </a:r>
            <a:r>
              <a:rPr lang="en-IN" dirty="0" smtClean="0"/>
              <a:t>(</a:t>
            </a:r>
            <a:r>
              <a:rPr lang="en-IN" dirty="0" err="1" smtClean="0"/>
              <a:t>fullName</a:t>
            </a:r>
            <a:r>
              <a:rPr lang="en-IN" dirty="0"/>
              <a:t>);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8680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28173"/>
            <a:ext cx="8077200" cy="1143000"/>
          </a:xfrm>
        </p:spPr>
        <p:txBody>
          <a:bodyPr/>
          <a:lstStyle/>
          <a:p>
            <a:endParaRPr lang="en-IN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5373216"/>
            <a:ext cx="8964487" cy="12961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7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758</Words>
  <Application>Microsoft Office PowerPoint</Application>
  <PresentationFormat>On-screen Show (4:3)</PresentationFormat>
  <Paragraphs>95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Training</vt:lpstr>
      <vt:lpstr>.NET/C# Training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2023-10-24T18:28:21Z</dcterms:created>
  <dcterms:modified xsi:type="dcterms:W3CDTF">2023-10-26T04:53:57Z</dcterms:modified>
</cp:coreProperties>
</file>