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300" r:id="rId3"/>
    <p:sldId id="306" r:id="rId4"/>
    <p:sldId id="313" r:id="rId5"/>
    <p:sldId id="315" r:id="rId6"/>
    <p:sldId id="307" r:id="rId7"/>
    <p:sldId id="314" r:id="rId8"/>
    <p:sldId id="309" r:id="rId9"/>
    <p:sldId id="261" r:id="rId10"/>
    <p:sldId id="310" r:id="rId11"/>
    <p:sldId id="281" r:id="rId12"/>
    <p:sldId id="311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06"/>
            <p14:sldId id="313"/>
            <p14:sldId id="315"/>
            <p14:sldId id="307"/>
            <p14:sldId id="314"/>
            <p14:sldId id="309"/>
            <p14:sldId id="261"/>
            <p14:sldId id="310"/>
            <p14:sldId id="281"/>
            <p14:sldId id="311"/>
            <p14:sldId id="312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24/10/2023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8173"/>
            <a:ext cx="80772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39552" y="1650308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364088" y="1650308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‘SIS’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14346" y="3068960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Variable: string  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076056" y="3074017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‘SIS’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259632" y="4869160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Name: string 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621342" y="4874217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‘SIS’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59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6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classname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/>
              <a:t>Returntype</a:t>
            </a:r>
            <a:r>
              <a:rPr lang="en-IN" dirty="0"/>
              <a:t> </a:t>
            </a:r>
            <a:r>
              <a:rPr lang="en-IN" dirty="0" smtClean="0"/>
              <a:t> Methodname1()</a:t>
            </a:r>
            <a:endParaRPr lang="en-IN" dirty="0"/>
          </a:p>
          <a:p>
            <a:r>
              <a:rPr lang="en-IN" dirty="0"/>
              <a:t>	{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r>
              <a:rPr lang="en-IN" dirty="0" err="1" smtClean="0"/>
              <a:t>Returntype</a:t>
            </a:r>
            <a:r>
              <a:rPr lang="en-IN" dirty="0" smtClean="0"/>
              <a:t>  Methodname2()</a:t>
            </a:r>
            <a:endParaRPr lang="en-IN" dirty="0"/>
          </a:p>
          <a:p>
            <a:r>
              <a:rPr lang="en-IN" dirty="0"/>
              <a:t>	{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211960" y="11663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classname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	void Hi()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void Bye()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43608" y="5013176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Returntype</a:t>
            </a:r>
            <a:r>
              <a:rPr lang="en-IN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052736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211960" y="595536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Atributes:Colour,model</a:t>
            </a:r>
            <a:r>
              <a:rPr lang="en-IN" dirty="0" smtClean="0"/>
              <a:t>,…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11960" y="2035696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Actions:Start</a:t>
            </a:r>
            <a:r>
              <a:rPr lang="en-IN" dirty="0" smtClean="0"/>
              <a:t> ,Stop 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2" idx="3"/>
            <a:endCxn id="8" idx="1"/>
          </p:cNvCxnSpPr>
          <p:nvPr/>
        </p:nvCxnSpPr>
        <p:spPr>
          <a:xfrm flipV="1">
            <a:off x="2771800" y="1052736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2627784" y="1925216"/>
            <a:ext cx="1584176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23928" y="3645024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Atributes:Colour</a:t>
            </a:r>
            <a:r>
              <a:rPr lang="en-IN" dirty="0" smtClean="0"/>
              <a:t>, </a:t>
            </a:r>
            <a:r>
              <a:rPr lang="en-IN" dirty="0" err="1" smtClean="0"/>
              <a:t>skin,breed</a:t>
            </a:r>
            <a:r>
              <a:rPr lang="en-IN" dirty="0" smtClean="0"/>
              <a:t>,..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923928" y="5085184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Actions:Eat</a:t>
            </a:r>
            <a:r>
              <a:rPr lang="en-IN" dirty="0" smtClean="0"/>
              <a:t>, </a:t>
            </a:r>
            <a:r>
              <a:rPr lang="en-IN" dirty="0" err="1" smtClean="0"/>
              <a:t>Walk,Run</a:t>
            </a:r>
            <a:r>
              <a:rPr lang="en-IN" dirty="0" smtClean="0"/>
              <a:t>  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2483768" y="4102224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339752" y="4974704"/>
            <a:ext cx="1584176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544" y="4104654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Animal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13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052736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211960" y="595536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ID,Name,Salary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11960" y="2035696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Actions:work</a:t>
            </a:r>
            <a:r>
              <a:rPr lang="en-IN" dirty="0" smtClean="0"/>
              <a:t>, </a:t>
            </a:r>
            <a:r>
              <a:rPr lang="en-IN" dirty="0" err="1" smtClean="0"/>
              <a:t>walk,eat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2" idx="3"/>
            <a:endCxn id="8" idx="1"/>
          </p:cNvCxnSpPr>
          <p:nvPr/>
        </p:nvCxnSpPr>
        <p:spPr>
          <a:xfrm flipV="1">
            <a:off x="2771800" y="1052736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2627784" y="1925216"/>
            <a:ext cx="1584176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23928" y="3645024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923928" y="5085184"/>
            <a:ext cx="23042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Actions:Methods</a:t>
            </a:r>
            <a:r>
              <a:rPr lang="en-IN" dirty="0" smtClean="0"/>
              <a:t>/Functions  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2483768" y="4102224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339752" y="4974704"/>
            <a:ext cx="1584176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544" y="4104654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957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66" y="188640"/>
            <a:ext cx="357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# Structure – Console Applications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33" y="2206891"/>
            <a:ext cx="5987335" cy="42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3203848" y="739552"/>
            <a:ext cx="2088232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Defined </a:t>
            </a:r>
            <a:r>
              <a:rPr lang="en-IN" dirty="0" err="1" smtClean="0"/>
              <a:t>NameSpace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79812" y="1340768"/>
            <a:ext cx="6120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40152" y="1074440"/>
            <a:ext cx="2088232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Predefined </a:t>
            </a:r>
            <a:r>
              <a:rPr lang="en-IN" dirty="0" err="1" smtClean="0"/>
              <a:t>NameSpace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74097" y="1653952"/>
            <a:ext cx="3600400" cy="62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72166" y="2735212"/>
            <a:ext cx="2088232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Name </a:t>
            </a:r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3685092" y="2950096"/>
            <a:ext cx="24710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3649612"/>
            <a:ext cx="2952328" cy="35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04248" y="3649612"/>
            <a:ext cx="2088232" cy="914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 Entry point  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48173" y="3827338"/>
            <a:ext cx="1423627" cy="279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-687342" y="3724268"/>
            <a:ext cx="2088232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 starts 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174297" y="5085184"/>
            <a:ext cx="2088232" cy="914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 stops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71800" y="4638668"/>
            <a:ext cx="1402497" cy="7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476672"/>
            <a:ext cx="388843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NameSpace</a:t>
            </a:r>
            <a:r>
              <a:rPr lang="en-IN" dirty="0" smtClean="0"/>
              <a:t> 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19672" y="1628800"/>
            <a:ext cx="1368152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1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75840" y="1628800"/>
            <a:ext cx="1368152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Class2 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658517" y="2573288"/>
            <a:ext cx="1368152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28639" y="2576670"/>
            <a:ext cx="1368152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..N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436096" y="160304"/>
            <a:ext cx="3384376" cy="238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Syntax: </a:t>
            </a:r>
            <a:r>
              <a:rPr lang="en-IN" dirty="0" err="1" smtClean="0"/>
              <a:t>NameSpace</a:t>
            </a:r>
            <a:endParaRPr lang="en-IN" dirty="0"/>
          </a:p>
          <a:p>
            <a:pPr algn="ctr"/>
            <a:r>
              <a:rPr lang="en-IN" dirty="0" smtClean="0"/>
              <a:t>namespace  </a:t>
            </a:r>
            <a:r>
              <a:rPr lang="en-IN" dirty="0" err="1" smtClean="0"/>
              <a:t>namespaceName</a:t>
            </a:r>
            <a:endParaRPr lang="en-IN" dirty="0"/>
          </a:p>
          <a:p>
            <a:r>
              <a:rPr lang="en-IN" dirty="0" smtClean="0"/>
              <a:t>{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r>
              <a:rPr lang="en-IN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9273" y="2972714"/>
            <a:ext cx="3954727" cy="362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namespace  </a:t>
            </a:r>
            <a:r>
              <a:rPr lang="en-IN" dirty="0" err="1" smtClean="0"/>
              <a:t>namespaceName</a:t>
            </a:r>
            <a:endParaRPr lang="en-IN" dirty="0"/>
          </a:p>
          <a:p>
            <a:r>
              <a:rPr lang="en-IN" dirty="0" smtClean="0"/>
              <a:t>{</a:t>
            </a:r>
          </a:p>
          <a:p>
            <a:pPr algn="ctr"/>
            <a:r>
              <a:rPr lang="en-IN" dirty="0" smtClean="0"/>
              <a:t>class class1</a:t>
            </a:r>
          </a:p>
          <a:p>
            <a:pPr algn="ctr"/>
            <a:r>
              <a:rPr lang="en-IN" dirty="0" smtClean="0"/>
              <a:t>{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}</a:t>
            </a:r>
            <a:endParaRPr lang="en-IN" dirty="0"/>
          </a:p>
          <a:p>
            <a:pPr algn="ctr"/>
            <a:r>
              <a:rPr lang="en-IN" dirty="0"/>
              <a:t>class </a:t>
            </a:r>
            <a:r>
              <a:rPr lang="en-IN" dirty="0" smtClean="0"/>
              <a:t>class2</a:t>
            </a:r>
            <a:endParaRPr lang="en-IN" dirty="0"/>
          </a:p>
          <a:p>
            <a:pPr algn="ctr"/>
            <a:r>
              <a:rPr lang="en-IN" dirty="0"/>
              <a:t>{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}</a:t>
            </a:r>
          </a:p>
          <a:p>
            <a:pPr algn="ctr"/>
            <a:endParaRPr lang="en-IN" dirty="0" smtClean="0"/>
          </a:p>
          <a:p>
            <a:r>
              <a:rPr lang="en-IN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0460" y="3861048"/>
            <a:ext cx="3954727" cy="362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namespace  </a:t>
            </a:r>
            <a:r>
              <a:rPr lang="en-IN" dirty="0" err="1" smtClean="0"/>
              <a:t>namespaceName</a:t>
            </a:r>
            <a:endParaRPr lang="en-IN" dirty="0"/>
          </a:p>
          <a:p>
            <a:r>
              <a:rPr lang="en-IN" dirty="0" smtClean="0"/>
              <a:t>{</a:t>
            </a:r>
          </a:p>
          <a:p>
            <a:pPr algn="ctr"/>
            <a:r>
              <a:rPr lang="en-IN" dirty="0" smtClean="0"/>
              <a:t>class class1</a:t>
            </a:r>
          </a:p>
          <a:p>
            <a:pPr algn="ctr"/>
            <a:r>
              <a:rPr lang="en-IN" dirty="0" smtClean="0"/>
              <a:t>{</a:t>
            </a:r>
          </a:p>
          <a:p>
            <a:pPr algn="ctr"/>
            <a:r>
              <a:rPr lang="en-IN" dirty="0" smtClean="0"/>
              <a:t>    		Main(){}</a:t>
            </a:r>
            <a:endParaRPr lang="en-IN" dirty="0"/>
          </a:p>
          <a:p>
            <a:pPr algn="ctr"/>
            <a:r>
              <a:rPr lang="en-IN" dirty="0" smtClean="0"/>
              <a:t>}</a:t>
            </a:r>
            <a:endParaRPr lang="en-IN" dirty="0"/>
          </a:p>
          <a:p>
            <a:pPr algn="ctr"/>
            <a:r>
              <a:rPr lang="en-IN" dirty="0"/>
              <a:t>class </a:t>
            </a:r>
            <a:r>
              <a:rPr lang="en-IN" dirty="0" smtClean="0"/>
              <a:t>class2</a:t>
            </a:r>
            <a:endParaRPr lang="en-IN" dirty="0"/>
          </a:p>
          <a:p>
            <a:pPr algn="ctr"/>
            <a:r>
              <a:rPr lang="en-IN" dirty="0"/>
              <a:t>{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}</a:t>
            </a:r>
          </a:p>
          <a:p>
            <a:pPr algn="ctr"/>
            <a:endParaRPr lang="en-IN" dirty="0" smtClean="0"/>
          </a:p>
          <a:p>
            <a:r>
              <a:rPr lang="en-IN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553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5736" y="404664"/>
            <a:ext cx="3888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NameSpace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71600" y="2348880"/>
            <a:ext cx="3888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Predefined (System)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012432" y="2348880"/>
            <a:ext cx="3888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Defined(</a:t>
            </a:r>
            <a:r>
              <a:rPr lang="en-IN" dirty="0" err="1" smtClean="0"/>
              <a:t>ConsoleApp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76" y="3832823"/>
            <a:ext cx="4248472" cy="302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3"/>
          <p:cNvSpPr/>
          <p:nvPr/>
        </p:nvSpPr>
        <p:spPr>
          <a:xfrm>
            <a:off x="2978039" y="3263280"/>
            <a:ext cx="224684" cy="5695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Up Arrow 16"/>
          <p:cNvSpPr/>
          <p:nvPr/>
        </p:nvSpPr>
        <p:spPr>
          <a:xfrm rot="3512163" flipH="1">
            <a:off x="4814567" y="2781829"/>
            <a:ext cx="480141" cy="18508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049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476672"/>
            <a:ext cx="669674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Amazon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9532" y="2684950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699792" y="2684951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05016" y="2684950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225067" y="2656647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Payment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47664" y="1916832"/>
            <a:ext cx="1800200" cy="739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20008" y="1899003"/>
            <a:ext cx="2439888" cy="89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59896" y="2044140"/>
            <a:ext cx="1800200" cy="739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849332" y="1628800"/>
            <a:ext cx="539092" cy="116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184" y="4221088"/>
            <a:ext cx="29029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Registration Namespace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477072" y="4473116"/>
            <a:ext cx="159588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  <a:p>
            <a:pPr algn="ctr"/>
            <a:r>
              <a:rPr lang="en-IN" dirty="0" smtClean="0"/>
              <a:t>Namespace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304612" y="4473116"/>
            <a:ext cx="1644620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  <a:p>
            <a:pPr algn="ctr"/>
            <a:r>
              <a:rPr lang="en-IN" dirty="0" smtClean="0"/>
              <a:t>Namespace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550438" y="4347102"/>
            <a:ext cx="1644620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 smtClean="0"/>
              <a:t>Namespace</a:t>
            </a:r>
            <a:endParaRPr lang="en-IN" dirty="0"/>
          </a:p>
        </p:txBody>
      </p:sp>
      <p:sp>
        <p:nvSpPr>
          <p:cNvPr id="20" name="Down Arrow 19"/>
          <p:cNvSpPr/>
          <p:nvPr/>
        </p:nvSpPr>
        <p:spPr>
          <a:xfrm>
            <a:off x="1043608" y="3621055"/>
            <a:ext cx="288032" cy="600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3671900" y="3700574"/>
            <a:ext cx="288032" cy="600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5984988" y="3687103"/>
            <a:ext cx="288032" cy="600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8118878" y="3746513"/>
            <a:ext cx="288032" cy="600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59532" y="5733256"/>
            <a:ext cx="2088232" cy="112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Vendor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2154569" y="5735718"/>
            <a:ext cx="2088232" cy="112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ClassCustomer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9675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9269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Namespace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39952" y="69269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5576" y="1916832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180745" y="1916832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Console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07976" y="321297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180745" y="321297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WriteLine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2" idx="3"/>
            <a:endCxn id="8" idx="1"/>
          </p:cNvCxnSpPr>
          <p:nvPr/>
        </p:nvCxnSpPr>
        <p:spPr>
          <a:xfrm>
            <a:off x="2771800" y="105273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771800" y="2276872"/>
            <a:ext cx="1408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2924200" y="3573016"/>
            <a:ext cx="1256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7976" y="5178029"/>
            <a:ext cx="7668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/>
              <a:t>Console.WriteLine</a:t>
            </a:r>
            <a:r>
              <a:rPr lang="en-IN" sz="4400" dirty="0"/>
              <a:t>(Name);</a:t>
            </a:r>
            <a:endParaRPr lang="en-IN" sz="4400" dirty="0"/>
          </a:p>
        </p:txBody>
      </p:sp>
      <p:sp>
        <p:nvSpPr>
          <p:cNvPr id="23" name="Oval 22"/>
          <p:cNvSpPr/>
          <p:nvPr/>
        </p:nvSpPr>
        <p:spPr>
          <a:xfrm>
            <a:off x="1547664" y="4365104"/>
            <a:ext cx="216024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ClassName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63688" y="5013176"/>
            <a:ext cx="1524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1920" y="6253934"/>
            <a:ext cx="216024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 Name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1920" y="5805264"/>
            <a:ext cx="720080" cy="44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12160" y="4080716"/>
            <a:ext cx="216024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Value(Variable Name)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796136" y="4728788"/>
            <a:ext cx="720080" cy="64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72715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9269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Namespace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39952" y="69269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5576" y="1916832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180745" y="1916832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Console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07976" y="321297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180745" y="321297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WriteLine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2" idx="3"/>
            <a:endCxn id="8" idx="1"/>
          </p:cNvCxnSpPr>
          <p:nvPr/>
        </p:nvCxnSpPr>
        <p:spPr>
          <a:xfrm>
            <a:off x="2771800" y="105273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771800" y="2276872"/>
            <a:ext cx="1408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2924200" y="3573016"/>
            <a:ext cx="1256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75656" y="5260158"/>
            <a:ext cx="7668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/>
              <a:t>Console.ReadLine</a:t>
            </a:r>
            <a:r>
              <a:rPr lang="en-IN" sz="4400" dirty="0" smtClean="0"/>
              <a:t> ();</a:t>
            </a:r>
            <a:endParaRPr lang="en-IN" sz="4400" dirty="0"/>
          </a:p>
        </p:txBody>
      </p:sp>
      <p:sp>
        <p:nvSpPr>
          <p:cNvPr id="23" name="Oval 22"/>
          <p:cNvSpPr/>
          <p:nvPr/>
        </p:nvSpPr>
        <p:spPr>
          <a:xfrm>
            <a:off x="1547664" y="4365104"/>
            <a:ext cx="216024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ClassName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63688" y="5013176"/>
            <a:ext cx="1524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1920" y="6253934"/>
            <a:ext cx="216024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 Name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1920" y="5805264"/>
            <a:ext cx="720080" cy="44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12160" y="4080716"/>
            <a:ext cx="2160240" cy="9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Gets the value from  User (Keyboard)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796136" y="4728788"/>
            <a:ext cx="720080" cy="64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9632" y="-413765"/>
            <a:ext cx="6408712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Console.ReadLine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();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67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18533"/>
              </p:ext>
            </p:extLst>
          </p:nvPr>
        </p:nvGraphicFramePr>
        <p:xfrm>
          <a:off x="971600" y="980728"/>
          <a:ext cx="7776864" cy="554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580"/>
                <a:gridCol w="795079"/>
                <a:gridCol w="5702205"/>
              </a:tblGrid>
              <a:tr h="31010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effectLst/>
                        </a:rPr>
                        <a:t>Data 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Size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Description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58919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4 bytes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Stores whole numbers from -2,147,483,648 to 2,147,483,647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</a:tr>
              <a:tr h="88379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long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effectLst/>
                        </a:rPr>
                        <a:t>8 bytes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Stores whole numbers from -9,223,372,036,854,775,808 to 9,223,372,036,854,775,807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</a:tr>
              <a:tr h="58919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float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4 bytes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Stores fractional numbers. Sufficient for storing 6 to 7 decimal digits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</a:tr>
              <a:tr h="58919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double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8 bytes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Stores fractional numbers. Sufficient for storing 15 decimal digits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</a:tr>
              <a:tr h="52097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bool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1 bit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Stores true or false values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</a:tr>
              <a:tr h="58919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char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2 bytes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Stores a single character/letter, surrounded by single quotes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</a:tr>
              <a:tr h="147298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string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2 bytes per character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Stores a sequence of characters, surrounded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76200" marB="7620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Types : 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680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8173"/>
            <a:ext cx="80772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436096" y="2293148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‘A’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63538" y="2265796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Characters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27584" y="3501008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436096" y="3501008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‘SIS’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74965" y="4797152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436096" y="4633358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“26/10/2023”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187624" y="5918744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‘Integer’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467323" y="5711552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1200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984</Words>
  <Application>Microsoft Office PowerPoint</Application>
  <PresentationFormat>On-screen Show (4:3)</PresentationFormat>
  <Paragraphs>225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2023-10-27T06:08:23Z</dcterms:modified>
</cp:coreProperties>
</file>