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63" r:id="rId2"/>
    <p:sldId id="264" r:id="rId3"/>
    <p:sldId id="257" r:id="rId4"/>
    <p:sldId id="258" r:id="rId5"/>
    <p:sldId id="259" r:id="rId6"/>
    <p:sldId id="261" r:id="rId7"/>
    <p:sldId id="265" r:id="rId8"/>
    <p:sldId id="266" r:id="rId9"/>
    <p:sldId id="269" r:id="rId10"/>
    <p:sldId id="267" r:id="rId11"/>
    <p:sldId id="270" r:id="rId12"/>
    <p:sldId id="271" r:id="rId13"/>
    <p:sldId id="27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97B975-9A82-4DBC-B190-D1A5B260DDF4}">
          <p14:sldIdLst>
            <p14:sldId id="263"/>
            <p14:sldId id="264"/>
            <p14:sldId id="257"/>
            <p14:sldId id="258"/>
            <p14:sldId id="259"/>
            <p14:sldId id="261"/>
            <p14:sldId id="265"/>
            <p14:sldId id="266"/>
            <p14:sldId id="269"/>
          </p14:sldIdLst>
        </p14:section>
        <p14:section name="Untitled Section" id="{20F626B7-B0F3-43F9-AF94-EE26E6629383}">
          <p14:sldIdLst>
            <p14:sldId id="267"/>
            <p14:sldId id="270"/>
            <p14:sldId id="271"/>
            <p14:sldId id="27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5" d="100"/>
          <a:sy n="85" d="100"/>
        </p:scale>
        <p:origin x="1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FB3C0-ED71-4518-8D2B-733A8FD006EB}" type="doc">
      <dgm:prSet loTypeId="urn:microsoft.com/office/officeart/2005/8/layout/chevron2" loCatId="list" qsTypeId="urn:microsoft.com/office/officeart/2005/8/quickstyle/3d3" qsCatId="3D" csTypeId="urn:microsoft.com/office/officeart/2005/8/colors/colorful1" csCatId="colorful" phldr="1"/>
      <dgm:spPr/>
      <dgm:t>
        <a:bodyPr/>
        <a:lstStyle/>
        <a:p>
          <a:endParaRPr lang="en-IN"/>
        </a:p>
      </dgm:t>
    </dgm:pt>
    <dgm:pt modelId="{2DD27AA1-9B7E-4BA7-9744-4AEA72B4608B}">
      <dgm:prSet phldrT="[Text]"/>
      <dgm:spPr/>
      <dgm:t>
        <a:bodyPr/>
        <a:lstStyle/>
        <a:p>
          <a:r>
            <a:rPr lang="en-IN"/>
            <a:t>START</a:t>
          </a:r>
        </a:p>
      </dgm:t>
    </dgm:pt>
    <dgm:pt modelId="{6AEF0A55-8C2C-4E53-ACB2-10F965DDEE37}" type="parTrans" cxnId="{50CC3230-60B2-4D1B-912E-96B7ABB612EB}">
      <dgm:prSet/>
      <dgm:spPr/>
      <dgm:t>
        <a:bodyPr/>
        <a:lstStyle/>
        <a:p>
          <a:endParaRPr lang="en-IN"/>
        </a:p>
      </dgm:t>
    </dgm:pt>
    <dgm:pt modelId="{AE6413DC-A851-4B49-A77E-9CB47AD5431E}" type="sibTrans" cxnId="{50CC3230-60B2-4D1B-912E-96B7ABB612EB}">
      <dgm:prSet/>
      <dgm:spPr/>
      <dgm:t>
        <a:bodyPr/>
        <a:lstStyle/>
        <a:p>
          <a:endParaRPr lang="en-IN"/>
        </a:p>
      </dgm:t>
    </dgm:pt>
    <dgm:pt modelId="{12011870-4CE7-4951-9BA9-164CE2F30BF7}">
      <dgm:prSet phldrT="[Text]" custT="1"/>
      <dgm:spPr/>
      <dgm:t>
        <a:bodyPr/>
        <a:lstStyle/>
        <a:p>
          <a:r>
            <a:rPr lang="en-IN" sz="1800" dirty="0">
              <a:latin typeface="Times New Roman" panose="02020603050405020304" pitchFamily="18" charset="0"/>
              <a:cs typeface="Times New Roman" panose="02020603050405020304" pitchFamily="18" charset="0"/>
            </a:rPr>
            <a:t>GUI for interaction will appear on screen</a:t>
          </a:r>
        </a:p>
      </dgm:t>
    </dgm:pt>
    <dgm:pt modelId="{1DA805F8-7004-4F69-90A6-59F6BF0BF71D}" type="parTrans" cxnId="{9766483F-1B6F-4E58-83DF-F09969F34E1B}">
      <dgm:prSet/>
      <dgm:spPr/>
      <dgm:t>
        <a:bodyPr/>
        <a:lstStyle/>
        <a:p>
          <a:endParaRPr lang="en-IN"/>
        </a:p>
      </dgm:t>
    </dgm:pt>
    <dgm:pt modelId="{CA9CEAE3-46A0-4989-B2AD-6DA14186CF65}" type="sibTrans" cxnId="{9766483F-1B6F-4E58-83DF-F09969F34E1B}">
      <dgm:prSet/>
      <dgm:spPr/>
      <dgm:t>
        <a:bodyPr/>
        <a:lstStyle/>
        <a:p>
          <a:endParaRPr lang="en-IN"/>
        </a:p>
      </dgm:t>
    </dgm:pt>
    <dgm:pt modelId="{1F80CD7E-76C1-454F-B2CC-C73E69DE1945}">
      <dgm:prSet phldrT="[Text]" custT="1"/>
      <dgm:spPr/>
      <dgm:t>
        <a:bodyPr/>
        <a:lstStyle/>
        <a:p>
          <a:r>
            <a:rPr lang="en-IN" sz="1800" dirty="0">
              <a:latin typeface="Times New Roman" panose="02020603050405020304" pitchFamily="18" charset="0"/>
              <a:cs typeface="Times New Roman" panose="02020603050405020304" pitchFamily="18" charset="0"/>
            </a:rPr>
            <a:t>After clicking on START it will start working</a:t>
          </a:r>
        </a:p>
      </dgm:t>
    </dgm:pt>
    <dgm:pt modelId="{DCF958A5-5DFE-40BE-A75E-D264D7251647}" type="parTrans" cxnId="{479A8AED-D367-41C8-B50C-958559223C62}">
      <dgm:prSet/>
      <dgm:spPr/>
      <dgm:t>
        <a:bodyPr/>
        <a:lstStyle/>
        <a:p>
          <a:endParaRPr lang="en-IN"/>
        </a:p>
      </dgm:t>
    </dgm:pt>
    <dgm:pt modelId="{60D3F1FE-4ECF-4789-9C81-C2DC8025FE1F}" type="sibTrans" cxnId="{479A8AED-D367-41C8-B50C-958559223C62}">
      <dgm:prSet/>
      <dgm:spPr/>
      <dgm:t>
        <a:bodyPr/>
        <a:lstStyle/>
        <a:p>
          <a:endParaRPr lang="en-IN"/>
        </a:p>
      </dgm:t>
    </dgm:pt>
    <dgm:pt modelId="{EF94C6CB-9CD7-41B5-9595-655C33670EED}">
      <dgm:prSet phldrT="[Text]"/>
      <dgm:spPr/>
      <dgm:t>
        <a:bodyPr/>
        <a:lstStyle/>
        <a:p>
          <a:r>
            <a:rPr lang="en-IN"/>
            <a:t>INPUT</a:t>
          </a:r>
        </a:p>
      </dgm:t>
    </dgm:pt>
    <dgm:pt modelId="{F366072A-400A-4010-A4CA-7A44541E49F1}" type="parTrans" cxnId="{3B647BDA-487A-4D0C-B8E6-CAE83F6DF35F}">
      <dgm:prSet/>
      <dgm:spPr/>
      <dgm:t>
        <a:bodyPr/>
        <a:lstStyle/>
        <a:p>
          <a:endParaRPr lang="en-IN"/>
        </a:p>
      </dgm:t>
    </dgm:pt>
    <dgm:pt modelId="{61966EFD-5A23-48E1-B0C5-4499E13EED1A}" type="sibTrans" cxnId="{3B647BDA-487A-4D0C-B8E6-CAE83F6DF35F}">
      <dgm:prSet/>
      <dgm:spPr/>
      <dgm:t>
        <a:bodyPr/>
        <a:lstStyle/>
        <a:p>
          <a:endParaRPr lang="en-IN"/>
        </a:p>
      </dgm:t>
    </dgm:pt>
    <dgm:pt modelId="{F7879DA5-183E-4E2C-BB73-D41ECA8D6C4D}">
      <dgm:prSet phldrT="[Text]" custT="1"/>
      <dgm:spPr/>
      <dgm:t>
        <a:bodyPr/>
        <a:lstStyle/>
        <a:p>
          <a:r>
            <a:rPr lang="en-IN" sz="1800" dirty="0">
              <a:latin typeface="Times New Roman" panose="02020603050405020304" pitchFamily="18" charset="0"/>
              <a:cs typeface="Times New Roman" panose="02020603050405020304" pitchFamily="18" charset="0"/>
            </a:rPr>
            <a:t>It will take input through voice commands</a:t>
          </a:r>
        </a:p>
      </dgm:t>
    </dgm:pt>
    <dgm:pt modelId="{579B59E1-3171-4487-8073-63695118DFD0}" type="parTrans" cxnId="{98845950-977A-410C-9F75-28DB08C7C3BE}">
      <dgm:prSet/>
      <dgm:spPr/>
      <dgm:t>
        <a:bodyPr/>
        <a:lstStyle/>
        <a:p>
          <a:endParaRPr lang="en-IN"/>
        </a:p>
      </dgm:t>
    </dgm:pt>
    <dgm:pt modelId="{794504BF-9D0C-44C3-B3AF-19951F8128E1}" type="sibTrans" cxnId="{98845950-977A-410C-9F75-28DB08C7C3BE}">
      <dgm:prSet/>
      <dgm:spPr/>
      <dgm:t>
        <a:bodyPr/>
        <a:lstStyle/>
        <a:p>
          <a:endParaRPr lang="en-IN"/>
        </a:p>
      </dgm:t>
    </dgm:pt>
    <dgm:pt modelId="{1DF40437-E5D2-4B13-A41B-BAC74C1389A8}">
      <dgm:prSet phldrT="[Text]" custT="1"/>
      <dgm:spPr/>
      <dgm:t>
        <a:bodyPr/>
        <a:lstStyle/>
        <a:p>
          <a:r>
            <a:rPr lang="en-IN" sz="1800" dirty="0">
              <a:latin typeface="Times New Roman" panose="02020603050405020304" pitchFamily="18" charset="0"/>
              <a:cs typeface="Times New Roman" panose="02020603050405020304" pitchFamily="18" charset="0"/>
            </a:rPr>
            <a:t>It will find the task related to the input and try to give output</a:t>
          </a:r>
        </a:p>
      </dgm:t>
    </dgm:pt>
    <dgm:pt modelId="{BD2DDA93-F8FA-4D2D-99A1-C3A6B0C88B73}" type="parTrans" cxnId="{73BCD2FA-ACF7-4425-B27D-17F35478B42C}">
      <dgm:prSet/>
      <dgm:spPr/>
      <dgm:t>
        <a:bodyPr/>
        <a:lstStyle/>
        <a:p>
          <a:endParaRPr lang="en-IN"/>
        </a:p>
      </dgm:t>
    </dgm:pt>
    <dgm:pt modelId="{7EEDB40C-9D62-4B4A-A8E5-DF3E795A98DC}" type="sibTrans" cxnId="{73BCD2FA-ACF7-4425-B27D-17F35478B42C}">
      <dgm:prSet/>
      <dgm:spPr/>
      <dgm:t>
        <a:bodyPr/>
        <a:lstStyle/>
        <a:p>
          <a:endParaRPr lang="en-IN"/>
        </a:p>
      </dgm:t>
    </dgm:pt>
    <dgm:pt modelId="{4CF969CE-7E35-4E22-8ADD-4E3F3896003F}">
      <dgm:prSet phldrT="[Text]"/>
      <dgm:spPr/>
      <dgm:t>
        <a:bodyPr/>
        <a:lstStyle/>
        <a:p>
          <a:endParaRPr lang="en-IN" sz="1400" dirty="0"/>
        </a:p>
      </dgm:t>
    </dgm:pt>
    <dgm:pt modelId="{7939E508-35B6-44D6-BE05-B9B7CF084105}" type="parTrans" cxnId="{62D929A7-D7D1-484A-8EBE-1D442DCBB32F}">
      <dgm:prSet/>
      <dgm:spPr/>
      <dgm:t>
        <a:bodyPr/>
        <a:lstStyle/>
        <a:p>
          <a:endParaRPr lang="en-IN"/>
        </a:p>
      </dgm:t>
    </dgm:pt>
    <dgm:pt modelId="{73627752-22B3-4A80-8A17-011493803DCF}" type="sibTrans" cxnId="{62D929A7-D7D1-484A-8EBE-1D442DCBB32F}">
      <dgm:prSet/>
      <dgm:spPr/>
      <dgm:t>
        <a:bodyPr/>
        <a:lstStyle/>
        <a:p>
          <a:endParaRPr lang="en-IN"/>
        </a:p>
      </dgm:t>
    </dgm:pt>
    <dgm:pt modelId="{893A56E7-408F-41A2-BD0C-57C74F4014AC}">
      <dgm:prSet phldrT="[Text]" custT="1"/>
      <dgm:spPr/>
      <dgm:t>
        <a:bodyPr/>
        <a:lstStyle/>
        <a:p>
          <a:r>
            <a:rPr lang="en-IN" sz="1800" dirty="0">
              <a:latin typeface="Times New Roman" panose="02020603050405020304" pitchFamily="18" charset="0"/>
              <a:cs typeface="Times New Roman" panose="02020603050405020304" pitchFamily="18" charset="0"/>
            </a:rPr>
            <a:t>If input related input is not present in task then it will search that task in super intelligent function (</a:t>
          </a:r>
          <a:r>
            <a:rPr lang="en-IN" sz="1800" dirty="0" err="1">
              <a:latin typeface="Times New Roman" panose="02020603050405020304" pitchFamily="18" charset="0"/>
              <a:cs typeface="Times New Roman" panose="02020603050405020304" pitchFamily="18" charset="0"/>
            </a:rPr>
            <a:t>wolframalpha</a:t>
          </a:r>
          <a:r>
            <a:rPr lang="en-IN" sz="1400" dirty="0">
              <a:latin typeface="Times New Roman" panose="02020603050405020304" pitchFamily="18" charset="0"/>
              <a:cs typeface="Times New Roman" panose="02020603050405020304" pitchFamily="18" charset="0"/>
            </a:rPr>
            <a:t>)</a:t>
          </a:r>
        </a:p>
      </dgm:t>
    </dgm:pt>
    <dgm:pt modelId="{D1986B11-A078-4BCA-8DBE-93CB1EF01330}" type="parTrans" cxnId="{04C5F498-C81D-4E0A-BAB6-A00FEEDBFB89}">
      <dgm:prSet/>
      <dgm:spPr/>
      <dgm:t>
        <a:bodyPr/>
        <a:lstStyle/>
        <a:p>
          <a:endParaRPr lang="en-IN"/>
        </a:p>
      </dgm:t>
    </dgm:pt>
    <dgm:pt modelId="{FF6FDB6C-3F7F-42A7-BC65-CB9FF099D2DD}" type="sibTrans" cxnId="{04C5F498-C81D-4E0A-BAB6-A00FEEDBFB89}">
      <dgm:prSet/>
      <dgm:spPr/>
      <dgm:t>
        <a:bodyPr/>
        <a:lstStyle/>
        <a:p>
          <a:endParaRPr lang="en-IN"/>
        </a:p>
      </dgm:t>
    </dgm:pt>
    <dgm:pt modelId="{0101318D-AC56-49BC-92C8-A08E83B5C520}">
      <dgm:prSet phldrT="[Text]"/>
      <dgm:spPr/>
      <dgm:t>
        <a:bodyPr/>
        <a:lstStyle/>
        <a:p>
          <a:r>
            <a:rPr lang="en-IN"/>
            <a:t>EXIT</a:t>
          </a:r>
        </a:p>
      </dgm:t>
    </dgm:pt>
    <dgm:pt modelId="{29028691-9C9A-4B1A-88D6-F9CE19C40D96}" type="sibTrans" cxnId="{01BE8233-67E6-429C-B079-1922CC792BD6}">
      <dgm:prSet/>
      <dgm:spPr/>
      <dgm:t>
        <a:bodyPr/>
        <a:lstStyle/>
        <a:p>
          <a:endParaRPr lang="en-IN"/>
        </a:p>
      </dgm:t>
    </dgm:pt>
    <dgm:pt modelId="{00827E79-1465-4AA8-98AB-9686C68EC104}" type="parTrans" cxnId="{01BE8233-67E6-429C-B079-1922CC792BD6}">
      <dgm:prSet/>
      <dgm:spPr/>
      <dgm:t>
        <a:bodyPr/>
        <a:lstStyle/>
        <a:p>
          <a:endParaRPr lang="en-IN"/>
        </a:p>
      </dgm:t>
    </dgm:pt>
    <dgm:pt modelId="{DD6540DC-D266-4681-AA7E-F360510DB609}">
      <dgm:prSet phldrT="[Text]" custT="1"/>
      <dgm:spPr/>
      <dgm:t>
        <a:bodyPr/>
        <a:lstStyle/>
        <a:p>
          <a:r>
            <a:rPr lang="en-IN" sz="1800" dirty="0">
              <a:latin typeface="Times New Roman" panose="02020603050405020304" pitchFamily="18" charset="0"/>
              <a:cs typeface="Times New Roman" panose="02020603050405020304" pitchFamily="18" charset="0"/>
            </a:rPr>
            <a:t>It will keeps on asking for the commands from user until the users say "Goodbye ,Bye, Exit, Stop, Offline"</a:t>
          </a:r>
          <a:r>
            <a:rPr lang="en-IN" sz="1400" dirty="0">
              <a:latin typeface="Times New Roman" panose="02020603050405020304" pitchFamily="18" charset="0"/>
              <a:cs typeface="Times New Roman" panose="02020603050405020304" pitchFamily="18" charset="0"/>
            </a:rPr>
            <a:t>  </a:t>
          </a:r>
        </a:p>
      </dgm:t>
    </dgm:pt>
    <dgm:pt modelId="{BDD92FAD-665A-45A4-B41C-666B59E33762}" type="sibTrans" cxnId="{8801159C-2315-42EF-BD44-483C1AE50996}">
      <dgm:prSet/>
      <dgm:spPr/>
      <dgm:t>
        <a:bodyPr/>
        <a:lstStyle/>
        <a:p>
          <a:endParaRPr lang="en-IN"/>
        </a:p>
      </dgm:t>
    </dgm:pt>
    <dgm:pt modelId="{7BC762B9-61D3-4B4F-A731-964FD24460C9}" type="parTrans" cxnId="{8801159C-2315-42EF-BD44-483C1AE50996}">
      <dgm:prSet/>
      <dgm:spPr/>
      <dgm:t>
        <a:bodyPr/>
        <a:lstStyle/>
        <a:p>
          <a:endParaRPr lang="en-IN"/>
        </a:p>
      </dgm:t>
    </dgm:pt>
    <dgm:pt modelId="{3D2E50F7-2D0B-40B3-BCD3-290CDA23ECBB}">
      <dgm:prSet phldrT="[Text]" custT="1"/>
      <dgm:spPr/>
      <dgm:t>
        <a:bodyPr/>
        <a:lstStyle/>
        <a:p>
          <a:endParaRPr lang="en-IN" sz="1800" dirty="0">
            <a:latin typeface="Times New Roman" panose="02020603050405020304" pitchFamily="18" charset="0"/>
            <a:cs typeface="Times New Roman" panose="02020603050405020304" pitchFamily="18" charset="0"/>
          </a:endParaRPr>
        </a:p>
      </dgm:t>
    </dgm:pt>
    <dgm:pt modelId="{2B2961EB-BD47-4691-9642-57E49E4506B1}" type="parTrans" cxnId="{E87E856D-84F7-4F68-8C9E-4806FF51D5B5}">
      <dgm:prSet/>
      <dgm:spPr/>
    </dgm:pt>
    <dgm:pt modelId="{6B066727-3635-4F59-B7C8-7C1FF9EBFFC3}" type="sibTrans" cxnId="{E87E856D-84F7-4F68-8C9E-4806FF51D5B5}">
      <dgm:prSet/>
      <dgm:spPr/>
    </dgm:pt>
    <dgm:pt modelId="{69A6549E-8AF0-4FED-993D-F74D22016136}" type="pres">
      <dgm:prSet presAssocID="{F78FB3C0-ED71-4518-8D2B-733A8FD006EB}" presName="linearFlow" presStyleCnt="0">
        <dgm:presLayoutVars>
          <dgm:dir/>
          <dgm:animLvl val="lvl"/>
          <dgm:resizeHandles val="exact"/>
        </dgm:presLayoutVars>
      </dgm:prSet>
      <dgm:spPr/>
    </dgm:pt>
    <dgm:pt modelId="{85A86F22-CD42-4293-9051-758431CB8AC7}" type="pres">
      <dgm:prSet presAssocID="{2DD27AA1-9B7E-4BA7-9744-4AEA72B4608B}" presName="composite" presStyleCnt="0"/>
      <dgm:spPr/>
    </dgm:pt>
    <dgm:pt modelId="{F72C1B93-6947-4943-AC80-74C231D3929E}" type="pres">
      <dgm:prSet presAssocID="{2DD27AA1-9B7E-4BA7-9744-4AEA72B4608B}" presName="parentText" presStyleLbl="alignNode1" presStyleIdx="0" presStyleCnt="3">
        <dgm:presLayoutVars>
          <dgm:chMax val="1"/>
          <dgm:bulletEnabled val="1"/>
        </dgm:presLayoutVars>
      </dgm:prSet>
      <dgm:spPr/>
    </dgm:pt>
    <dgm:pt modelId="{EA85B49A-03C7-4BA6-8613-8870D425CA23}" type="pres">
      <dgm:prSet presAssocID="{2DD27AA1-9B7E-4BA7-9744-4AEA72B4608B}" presName="descendantText" presStyleLbl="alignAcc1" presStyleIdx="0" presStyleCnt="3" custLinFactNeighborX="0">
        <dgm:presLayoutVars>
          <dgm:bulletEnabled val="1"/>
        </dgm:presLayoutVars>
      </dgm:prSet>
      <dgm:spPr/>
    </dgm:pt>
    <dgm:pt modelId="{C2394CE2-EADD-4D6D-9ECC-8F995EF7A12D}" type="pres">
      <dgm:prSet presAssocID="{AE6413DC-A851-4B49-A77E-9CB47AD5431E}" presName="sp" presStyleCnt="0"/>
      <dgm:spPr/>
    </dgm:pt>
    <dgm:pt modelId="{93295BAC-EB3F-41BB-9831-12F86866FEE3}" type="pres">
      <dgm:prSet presAssocID="{EF94C6CB-9CD7-41B5-9595-655C33670EED}" presName="composite" presStyleCnt="0"/>
      <dgm:spPr/>
    </dgm:pt>
    <dgm:pt modelId="{346642B0-357A-4F5B-90BC-E2E3018E81FB}" type="pres">
      <dgm:prSet presAssocID="{EF94C6CB-9CD7-41B5-9595-655C33670EED}" presName="parentText" presStyleLbl="alignNode1" presStyleIdx="1" presStyleCnt="3">
        <dgm:presLayoutVars>
          <dgm:chMax val="1"/>
          <dgm:bulletEnabled val="1"/>
        </dgm:presLayoutVars>
      </dgm:prSet>
      <dgm:spPr/>
    </dgm:pt>
    <dgm:pt modelId="{89403E3F-679F-46A5-91F9-046AD3D0691B}" type="pres">
      <dgm:prSet presAssocID="{EF94C6CB-9CD7-41B5-9595-655C33670EED}" presName="descendantText" presStyleLbl="alignAcc1" presStyleIdx="1" presStyleCnt="3" custLinFactNeighborX="0" custLinFactNeighborY="977">
        <dgm:presLayoutVars>
          <dgm:bulletEnabled val="1"/>
        </dgm:presLayoutVars>
      </dgm:prSet>
      <dgm:spPr/>
    </dgm:pt>
    <dgm:pt modelId="{77B64AD4-D33C-4D72-AB01-D95E079E7EE1}" type="pres">
      <dgm:prSet presAssocID="{61966EFD-5A23-48E1-B0C5-4499E13EED1A}" presName="sp" presStyleCnt="0"/>
      <dgm:spPr/>
    </dgm:pt>
    <dgm:pt modelId="{F074A4F9-B665-48EC-A1F5-7448A0590403}" type="pres">
      <dgm:prSet presAssocID="{0101318D-AC56-49BC-92C8-A08E83B5C520}" presName="composite" presStyleCnt="0"/>
      <dgm:spPr/>
    </dgm:pt>
    <dgm:pt modelId="{1AAF9748-9B34-4F0C-BFBB-095B4BAA5258}" type="pres">
      <dgm:prSet presAssocID="{0101318D-AC56-49BC-92C8-A08E83B5C520}" presName="parentText" presStyleLbl="alignNode1" presStyleIdx="2" presStyleCnt="3">
        <dgm:presLayoutVars>
          <dgm:chMax val="1"/>
          <dgm:bulletEnabled val="1"/>
        </dgm:presLayoutVars>
      </dgm:prSet>
      <dgm:spPr/>
    </dgm:pt>
    <dgm:pt modelId="{2F46EE7B-E1B6-475F-90C9-0974C18FCC6D}" type="pres">
      <dgm:prSet presAssocID="{0101318D-AC56-49BC-92C8-A08E83B5C520}" presName="descendantText" presStyleLbl="alignAcc1" presStyleIdx="2" presStyleCnt="3">
        <dgm:presLayoutVars>
          <dgm:bulletEnabled val="1"/>
        </dgm:presLayoutVars>
      </dgm:prSet>
      <dgm:spPr/>
    </dgm:pt>
  </dgm:ptLst>
  <dgm:cxnLst>
    <dgm:cxn modelId="{E2FA5503-6E90-4F0D-91E7-E82D5DB4C984}" type="presOf" srcId="{F78FB3C0-ED71-4518-8D2B-733A8FD006EB}" destId="{69A6549E-8AF0-4FED-993D-F74D22016136}" srcOrd="0" destOrd="0" presId="urn:microsoft.com/office/officeart/2005/8/layout/chevron2"/>
    <dgm:cxn modelId="{FDC38E14-3FC9-4BF5-86B9-9B9FFD39A07E}" type="presOf" srcId="{F7879DA5-183E-4E2C-BB73-D41ECA8D6C4D}" destId="{89403E3F-679F-46A5-91F9-046AD3D0691B}" srcOrd="0" destOrd="1" presId="urn:microsoft.com/office/officeart/2005/8/layout/chevron2"/>
    <dgm:cxn modelId="{4F15CC29-79AA-4D8E-B8A3-F0705BAF3C36}" type="presOf" srcId="{EF94C6CB-9CD7-41B5-9595-655C33670EED}" destId="{346642B0-357A-4F5B-90BC-E2E3018E81FB}" srcOrd="0" destOrd="0" presId="urn:microsoft.com/office/officeart/2005/8/layout/chevron2"/>
    <dgm:cxn modelId="{DBE8FD2B-2170-4B81-A8E7-5A927FE6AB0F}" type="presOf" srcId="{4CF969CE-7E35-4E22-8ADD-4E3F3896003F}" destId="{89403E3F-679F-46A5-91F9-046AD3D0691B}" srcOrd="0" destOrd="4" presId="urn:microsoft.com/office/officeart/2005/8/layout/chevron2"/>
    <dgm:cxn modelId="{50CC3230-60B2-4D1B-912E-96B7ABB612EB}" srcId="{F78FB3C0-ED71-4518-8D2B-733A8FD006EB}" destId="{2DD27AA1-9B7E-4BA7-9744-4AEA72B4608B}" srcOrd="0" destOrd="0" parTransId="{6AEF0A55-8C2C-4E53-ACB2-10F965DDEE37}" sibTransId="{AE6413DC-A851-4B49-A77E-9CB47AD5431E}"/>
    <dgm:cxn modelId="{01BE8233-67E6-429C-B079-1922CC792BD6}" srcId="{F78FB3C0-ED71-4518-8D2B-733A8FD006EB}" destId="{0101318D-AC56-49BC-92C8-A08E83B5C520}" srcOrd="2" destOrd="0" parTransId="{00827E79-1465-4AA8-98AB-9686C68EC104}" sibTransId="{29028691-9C9A-4B1A-88D6-F9CE19C40D96}"/>
    <dgm:cxn modelId="{9766483F-1B6F-4E58-83DF-F09969F34E1B}" srcId="{2DD27AA1-9B7E-4BA7-9744-4AEA72B4608B}" destId="{12011870-4CE7-4951-9BA9-164CE2F30BF7}" srcOrd="0" destOrd="0" parTransId="{1DA805F8-7004-4F69-90A6-59F6BF0BF71D}" sibTransId="{CA9CEAE3-46A0-4989-B2AD-6DA14186CF65}"/>
    <dgm:cxn modelId="{7071BE5B-56F4-4F28-9445-47F626F2F9BC}" type="presOf" srcId="{DD6540DC-D266-4681-AA7E-F360510DB609}" destId="{2F46EE7B-E1B6-475F-90C9-0974C18FCC6D}" srcOrd="0" destOrd="0" presId="urn:microsoft.com/office/officeart/2005/8/layout/chevron2"/>
    <dgm:cxn modelId="{FC87E24C-49C4-4FF0-BEE1-5992162142B2}" type="presOf" srcId="{1DF40437-E5D2-4B13-A41B-BAC74C1389A8}" destId="{89403E3F-679F-46A5-91F9-046AD3D0691B}" srcOrd="0" destOrd="2" presId="urn:microsoft.com/office/officeart/2005/8/layout/chevron2"/>
    <dgm:cxn modelId="{E87E856D-84F7-4F68-8C9E-4806FF51D5B5}" srcId="{EF94C6CB-9CD7-41B5-9595-655C33670EED}" destId="{3D2E50F7-2D0B-40B3-BCD3-290CDA23ECBB}" srcOrd="0" destOrd="0" parTransId="{2B2961EB-BD47-4691-9642-57E49E4506B1}" sibTransId="{6B066727-3635-4F59-B7C8-7C1FF9EBFFC3}"/>
    <dgm:cxn modelId="{4B0E656E-E6E6-40B8-8CE6-E18C04633F33}" type="presOf" srcId="{1F80CD7E-76C1-454F-B2CC-C73E69DE1945}" destId="{EA85B49A-03C7-4BA6-8613-8870D425CA23}" srcOrd="0" destOrd="1" presId="urn:microsoft.com/office/officeart/2005/8/layout/chevron2"/>
    <dgm:cxn modelId="{E0AE0750-C19D-4199-A9D7-A02E7990DDF5}" type="presOf" srcId="{12011870-4CE7-4951-9BA9-164CE2F30BF7}" destId="{EA85B49A-03C7-4BA6-8613-8870D425CA23}" srcOrd="0" destOrd="0" presId="urn:microsoft.com/office/officeart/2005/8/layout/chevron2"/>
    <dgm:cxn modelId="{98845950-977A-410C-9F75-28DB08C7C3BE}" srcId="{EF94C6CB-9CD7-41B5-9595-655C33670EED}" destId="{F7879DA5-183E-4E2C-BB73-D41ECA8D6C4D}" srcOrd="1" destOrd="0" parTransId="{579B59E1-3171-4487-8073-63695118DFD0}" sibTransId="{794504BF-9D0C-44C3-B3AF-19951F8128E1}"/>
    <dgm:cxn modelId="{BD774097-C729-4729-B836-EB36ED0E6E04}" type="presOf" srcId="{2DD27AA1-9B7E-4BA7-9744-4AEA72B4608B}" destId="{F72C1B93-6947-4943-AC80-74C231D3929E}" srcOrd="0" destOrd="0" presId="urn:microsoft.com/office/officeart/2005/8/layout/chevron2"/>
    <dgm:cxn modelId="{04C5F498-C81D-4E0A-BAB6-A00FEEDBFB89}" srcId="{EF94C6CB-9CD7-41B5-9595-655C33670EED}" destId="{893A56E7-408F-41A2-BD0C-57C74F4014AC}" srcOrd="3" destOrd="0" parTransId="{D1986B11-A078-4BCA-8DBE-93CB1EF01330}" sibTransId="{FF6FDB6C-3F7F-42A7-BC65-CB9FF099D2DD}"/>
    <dgm:cxn modelId="{8801159C-2315-42EF-BD44-483C1AE50996}" srcId="{0101318D-AC56-49BC-92C8-A08E83B5C520}" destId="{DD6540DC-D266-4681-AA7E-F360510DB609}" srcOrd="0" destOrd="0" parTransId="{7BC762B9-61D3-4B4F-A731-964FD24460C9}" sibTransId="{BDD92FAD-665A-45A4-B41C-666B59E33762}"/>
    <dgm:cxn modelId="{834276A3-C119-4170-BF0E-7F51C7419D55}" type="presOf" srcId="{3D2E50F7-2D0B-40B3-BCD3-290CDA23ECBB}" destId="{89403E3F-679F-46A5-91F9-046AD3D0691B}" srcOrd="0" destOrd="0" presId="urn:microsoft.com/office/officeart/2005/8/layout/chevron2"/>
    <dgm:cxn modelId="{62D929A7-D7D1-484A-8EBE-1D442DCBB32F}" srcId="{EF94C6CB-9CD7-41B5-9595-655C33670EED}" destId="{4CF969CE-7E35-4E22-8ADD-4E3F3896003F}" srcOrd="4" destOrd="0" parTransId="{7939E508-35B6-44D6-BE05-B9B7CF084105}" sibTransId="{73627752-22B3-4A80-8A17-011493803DCF}"/>
    <dgm:cxn modelId="{E1EDA9CC-D301-4854-92E4-9E2831E1F2BC}" type="presOf" srcId="{0101318D-AC56-49BC-92C8-A08E83B5C520}" destId="{1AAF9748-9B34-4F0C-BFBB-095B4BAA5258}" srcOrd="0" destOrd="0" presId="urn:microsoft.com/office/officeart/2005/8/layout/chevron2"/>
    <dgm:cxn modelId="{3B647BDA-487A-4D0C-B8E6-CAE83F6DF35F}" srcId="{F78FB3C0-ED71-4518-8D2B-733A8FD006EB}" destId="{EF94C6CB-9CD7-41B5-9595-655C33670EED}" srcOrd="1" destOrd="0" parTransId="{F366072A-400A-4010-A4CA-7A44541E49F1}" sibTransId="{61966EFD-5A23-48E1-B0C5-4499E13EED1A}"/>
    <dgm:cxn modelId="{A5A137E8-97A0-4113-B150-8B9F15ABC526}" type="presOf" srcId="{893A56E7-408F-41A2-BD0C-57C74F4014AC}" destId="{89403E3F-679F-46A5-91F9-046AD3D0691B}" srcOrd="0" destOrd="3" presId="urn:microsoft.com/office/officeart/2005/8/layout/chevron2"/>
    <dgm:cxn modelId="{479A8AED-D367-41C8-B50C-958559223C62}" srcId="{2DD27AA1-9B7E-4BA7-9744-4AEA72B4608B}" destId="{1F80CD7E-76C1-454F-B2CC-C73E69DE1945}" srcOrd="1" destOrd="0" parTransId="{DCF958A5-5DFE-40BE-A75E-D264D7251647}" sibTransId="{60D3F1FE-4ECF-4789-9C81-C2DC8025FE1F}"/>
    <dgm:cxn modelId="{73BCD2FA-ACF7-4425-B27D-17F35478B42C}" srcId="{EF94C6CB-9CD7-41B5-9595-655C33670EED}" destId="{1DF40437-E5D2-4B13-A41B-BAC74C1389A8}" srcOrd="2" destOrd="0" parTransId="{BD2DDA93-F8FA-4D2D-99A1-C3A6B0C88B73}" sibTransId="{7EEDB40C-9D62-4B4A-A8E5-DF3E795A98DC}"/>
    <dgm:cxn modelId="{2E53176C-558E-49C2-BE1D-2EA36CDEA40A}" type="presParOf" srcId="{69A6549E-8AF0-4FED-993D-F74D22016136}" destId="{85A86F22-CD42-4293-9051-758431CB8AC7}" srcOrd="0" destOrd="0" presId="urn:microsoft.com/office/officeart/2005/8/layout/chevron2"/>
    <dgm:cxn modelId="{84D90CC9-4EC9-4D0A-83F1-BE24941E0E8A}" type="presParOf" srcId="{85A86F22-CD42-4293-9051-758431CB8AC7}" destId="{F72C1B93-6947-4943-AC80-74C231D3929E}" srcOrd="0" destOrd="0" presId="urn:microsoft.com/office/officeart/2005/8/layout/chevron2"/>
    <dgm:cxn modelId="{5B049AC9-49BF-4236-B6B3-B6135914146A}" type="presParOf" srcId="{85A86F22-CD42-4293-9051-758431CB8AC7}" destId="{EA85B49A-03C7-4BA6-8613-8870D425CA23}" srcOrd="1" destOrd="0" presId="urn:microsoft.com/office/officeart/2005/8/layout/chevron2"/>
    <dgm:cxn modelId="{6FE3DA94-DF94-488F-AE53-F2BF2E8E463C}" type="presParOf" srcId="{69A6549E-8AF0-4FED-993D-F74D22016136}" destId="{C2394CE2-EADD-4D6D-9ECC-8F995EF7A12D}" srcOrd="1" destOrd="0" presId="urn:microsoft.com/office/officeart/2005/8/layout/chevron2"/>
    <dgm:cxn modelId="{36B24DBF-0B2F-4C72-8284-89F50CEA8049}" type="presParOf" srcId="{69A6549E-8AF0-4FED-993D-F74D22016136}" destId="{93295BAC-EB3F-41BB-9831-12F86866FEE3}" srcOrd="2" destOrd="0" presId="urn:microsoft.com/office/officeart/2005/8/layout/chevron2"/>
    <dgm:cxn modelId="{541D25D3-54C5-4D07-92F2-FAE565EDEB79}" type="presParOf" srcId="{93295BAC-EB3F-41BB-9831-12F86866FEE3}" destId="{346642B0-357A-4F5B-90BC-E2E3018E81FB}" srcOrd="0" destOrd="0" presId="urn:microsoft.com/office/officeart/2005/8/layout/chevron2"/>
    <dgm:cxn modelId="{8D6E22BA-A428-4D26-B73D-843C5ED7A9CD}" type="presParOf" srcId="{93295BAC-EB3F-41BB-9831-12F86866FEE3}" destId="{89403E3F-679F-46A5-91F9-046AD3D0691B}" srcOrd="1" destOrd="0" presId="urn:microsoft.com/office/officeart/2005/8/layout/chevron2"/>
    <dgm:cxn modelId="{B80329C8-6533-450B-955D-C2024A3AC7B0}" type="presParOf" srcId="{69A6549E-8AF0-4FED-993D-F74D22016136}" destId="{77B64AD4-D33C-4D72-AB01-D95E079E7EE1}" srcOrd="3" destOrd="0" presId="urn:microsoft.com/office/officeart/2005/8/layout/chevron2"/>
    <dgm:cxn modelId="{AD8D8EBB-D3B7-4DC8-A546-0CC69838C103}" type="presParOf" srcId="{69A6549E-8AF0-4FED-993D-F74D22016136}" destId="{F074A4F9-B665-48EC-A1F5-7448A0590403}" srcOrd="4" destOrd="0" presId="urn:microsoft.com/office/officeart/2005/8/layout/chevron2"/>
    <dgm:cxn modelId="{7A2F059C-18A1-4F32-8ECC-D1B91E072AE6}" type="presParOf" srcId="{F074A4F9-B665-48EC-A1F5-7448A0590403}" destId="{1AAF9748-9B34-4F0C-BFBB-095B4BAA5258}" srcOrd="0" destOrd="0" presId="urn:microsoft.com/office/officeart/2005/8/layout/chevron2"/>
    <dgm:cxn modelId="{94BBF106-9B5E-4037-8619-0F151BA254FD}" type="presParOf" srcId="{F074A4F9-B665-48EC-A1F5-7448A0590403}" destId="{2F46EE7B-E1B6-475F-90C9-0974C18FCC6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C1B93-6947-4943-AC80-74C231D3929E}">
      <dsp:nvSpPr>
        <dsp:cNvPr id="0" name=""/>
        <dsp:cNvSpPr/>
      </dsp:nvSpPr>
      <dsp:spPr>
        <a:xfrm rot="5400000">
          <a:off x="-285847" y="290471"/>
          <a:ext cx="1905647" cy="1333952"/>
        </a:xfrm>
        <a:prstGeom prst="chevron">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a:t>START</a:t>
          </a:r>
        </a:p>
      </dsp:txBody>
      <dsp:txXfrm rot="-5400000">
        <a:off x="1" y="671599"/>
        <a:ext cx="1333952" cy="571695"/>
      </dsp:txXfrm>
    </dsp:sp>
    <dsp:sp modelId="{EA85B49A-03C7-4BA6-8613-8870D425CA23}">
      <dsp:nvSpPr>
        <dsp:cNvPr id="0" name=""/>
        <dsp:cNvSpPr/>
      </dsp:nvSpPr>
      <dsp:spPr>
        <a:xfrm rot="5400000">
          <a:off x="5414661" y="-4076083"/>
          <a:ext cx="1238670" cy="94000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GUI for interaction will appear on screen</a:t>
          </a: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After clicking on START it will start working</a:t>
          </a:r>
        </a:p>
      </dsp:txBody>
      <dsp:txXfrm rot="-5400000">
        <a:off x="1333953" y="65092"/>
        <a:ext cx="9339620" cy="1117736"/>
      </dsp:txXfrm>
    </dsp:sp>
    <dsp:sp modelId="{346642B0-357A-4F5B-90BC-E2E3018E81FB}">
      <dsp:nvSpPr>
        <dsp:cNvPr id="0" name=""/>
        <dsp:cNvSpPr/>
      </dsp:nvSpPr>
      <dsp:spPr>
        <a:xfrm rot="5400000">
          <a:off x="-285847" y="2005103"/>
          <a:ext cx="1905647" cy="1333952"/>
        </a:xfrm>
        <a:prstGeom prst="chevron">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a:t>INPUT</a:t>
          </a:r>
        </a:p>
      </dsp:txBody>
      <dsp:txXfrm rot="-5400000">
        <a:off x="1" y="2386231"/>
        <a:ext cx="1333952" cy="571695"/>
      </dsp:txXfrm>
    </dsp:sp>
    <dsp:sp modelId="{89403E3F-679F-46A5-91F9-046AD3D0691B}">
      <dsp:nvSpPr>
        <dsp:cNvPr id="0" name=""/>
        <dsp:cNvSpPr/>
      </dsp:nvSpPr>
      <dsp:spPr>
        <a:xfrm rot="5400000">
          <a:off x="5414661" y="-2349350"/>
          <a:ext cx="1238670" cy="94000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It will take input through voice commands</a:t>
          </a: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It will find the task related to the input and try to give output</a:t>
          </a: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If input related input is not present in task then it will search that task in super intelligent function (</a:t>
          </a:r>
          <a:r>
            <a:rPr lang="en-IN" sz="1800" kern="1200" dirty="0" err="1">
              <a:latin typeface="Times New Roman" panose="02020603050405020304" pitchFamily="18" charset="0"/>
              <a:cs typeface="Times New Roman" panose="02020603050405020304" pitchFamily="18" charset="0"/>
            </a:rPr>
            <a:t>wolframalpha</a:t>
          </a:r>
          <a:r>
            <a:rPr lang="en-IN" sz="1400" kern="1200" dirty="0">
              <a:latin typeface="Times New Roman" panose="02020603050405020304" pitchFamily="18" charset="0"/>
              <a:cs typeface="Times New Roman" panose="02020603050405020304" pitchFamily="18" charset="0"/>
            </a:rPr>
            <a:t>)</a:t>
          </a:r>
        </a:p>
        <a:p>
          <a:pPr marL="114300" lvl="1" indent="-114300" algn="l" defTabSz="622300">
            <a:lnSpc>
              <a:spcPct val="90000"/>
            </a:lnSpc>
            <a:spcBef>
              <a:spcPct val="0"/>
            </a:spcBef>
            <a:spcAft>
              <a:spcPct val="15000"/>
            </a:spcAft>
            <a:buChar char="•"/>
          </a:pPr>
          <a:endParaRPr lang="en-IN" sz="1400" kern="1200" dirty="0"/>
        </a:p>
      </dsp:txBody>
      <dsp:txXfrm rot="-5400000">
        <a:off x="1333953" y="1791825"/>
        <a:ext cx="9339620" cy="1117736"/>
      </dsp:txXfrm>
    </dsp:sp>
    <dsp:sp modelId="{1AAF9748-9B34-4F0C-BFBB-095B4BAA5258}">
      <dsp:nvSpPr>
        <dsp:cNvPr id="0" name=""/>
        <dsp:cNvSpPr/>
      </dsp:nvSpPr>
      <dsp:spPr>
        <a:xfrm rot="5400000">
          <a:off x="-285847" y="3719734"/>
          <a:ext cx="1905647" cy="1333952"/>
        </a:xfrm>
        <a:prstGeom prst="chevron">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a:t>EXIT</a:t>
          </a:r>
        </a:p>
      </dsp:txBody>
      <dsp:txXfrm rot="-5400000">
        <a:off x="1" y="4100862"/>
        <a:ext cx="1333952" cy="571695"/>
      </dsp:txXfrm>
    </dsp:sp>
    <dsp:sp modelId="{2F46EE7B-E1B6-475F-90C9-0974C18FCC6D}">
      <dsp:nvSpPr>
        <dsp:cNvPr id="0" name=""/>
        <dsp:cNvSpPr/>
      </dsp:nvSpPr>
      <dsp:spPr>
        <a:xfrm rot="5400000">
          <a:off x="5414661" y="-646820"/>
          <a:ext cx="1238670" cy="94000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It will keeps on asking for the commands from user until the users say "Goodbye ,Bye, Exit, Stop, Offline"</a:t>
          </a:r>
          <a:r>
            <a:rPr lang="en-IN" sz="1400" kern="1200" dirty="0">
              <a:latin typeface="Times New Roman" panose="02020603050405020304" pitchFamily="18" charset="0"/>
              <a:cs typeface="Times New Roman" panose="02020603050405020304" pitchFamily="18" charset="0"/>
            </a:rPr>
            <a:t>  </a:t>
          </a:r>
        </a:p>
      </dsp:txBody>
      <dsp:txXfrm rot="-5400000">
        <a:off x="1333953" y="3494355"/>
        <a:ext cx="9339620" cy="11177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9171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81986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9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812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039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30776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47538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95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0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11174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9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BB1C6-BF8F-4481-8AB2-603A1C8A906A}" type="datetimeFigureOut">
              <a:rPr lang="en-US" smtClean="0"/>
              <a:t>6/22/2022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5715671"/>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6" Type="http://schemas.openxmlformats.org/officeDocument/2006/relationships/hyperlink" Target="http://www.pythonprogramming.net/" TargetMode="External"/><Relationship Id="rId5" Type="http://schemas.openxmlformats.org/officeDocument/2006/relationships/hyperlink" Target="http://www.walframalpha.comwww.google.co.in/" TargetMode="External"/><Relationship Id="rId4" Type="http://schemas.openxmlformats.org/officeDocument/2006/relationships/hyperlink" Target="http://www.geeksforgeeks.comwww.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B330619-D290-EB63-7765-ADAA2043BCE9}"/>
              </a:ext>
            </a:extLst>
          </p:cNvPr>
          <p:cNvSpPr>
            <a:spLocks noGrp="1"/>
          </p:cNvSpPr>
          <p:nvPr>
            <p:ph sz="quarter" idx="13"/>
          </p:nvPr>
        </p:nvSpPr>
        <p:spPr>
          <a:xfrm>
            <a:off x="1099820" y="1535076"/>
            <a:ext cx="9992360" cy="4743804"/>
          </a:xfrm>
        </p:spPr>
        <p:txBody>
          <a:bodyPr/>
          <a:lstStyle/>
          <a:p>
            <a:pPr marL="0" indent="0" algn="just">
              <a:buNone/>
            </a:pPr>
            <a:r>
              <a:rPr lang="en-IN" sz="4800" dirty="0">
                <a:latin typeface="Times New Roman" panose="02020603050405020304" pitchFamily="18" charset="0"/>
                <a:cs typeface="Times New Roman" panose="02020603050405020304" pitchFamily="18" charset="0"/>
              </a:rPr>
              <a:t>PERSONAL VIRTUAL ASSISTANT: </a:t>
            </a:r>
          </a:p>
          <a:p>
            <a:pPr marL="0" indent="0" algn="just">
              <a:buNone/>
            </a:pPr>
            <a:r>
              <a:rPr lang="en-IN" sz="4800" dirty="0">
                <a:latin typeface="Times New Roman" panose="02020603050405020304" pitchFamily="18" charset="0"/>
                <a:cs typeface="Times New Roman" panose="02020603050405020304" pitchFamily="18" charset="0"/>
              </a:rPr>
              <a:t>JARVIS</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			USING PYTHON</a:t>
            </a:r>
          </a:p>
          <a:p>
            <a:pPr marL="0" indent="0" algn="just">
              <a:buNone/>
            </a:pPr>
            <a:r>
              <a:rPr lang="en-IN" dirty="0">
                <a:latin typeface="Times New Roman" panose="02020603050405020304" pitchFamily="18" charset="0"/>
                <a:cs typeface="Times New Roman" panose="02020603050405020304" pitchFamily="18" charset="0"/>
              </a:rPr>
              <a:t>		Jarvis: “Just A Rather very intelligent system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27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C80440-BC86-1A98-E4F0-8D5CC6819E89}"/>
              </a:ext>
            </a:extLst>
          </p:cNvPr>
          <p:cNvSpPr>
            <a:spLocks noGrp="1"/>
          </p:cNvSpPr>
          <p:nvPr>
            <p:ph type="title"/>
          </p:nvPr>
        </p:nvSpPr>
        <p:spPr>
          <a:xfrm>
            <a:off x="838200" y="365125"/>
            <a:ext cx="10515600" cy="843915"/>
          </a:xfrm>
        </p:spPr>
        <p:txBody>
          <a:bodyPr/>
          <a:lstStyle/>
          <a:p>
            <a:r>
              <a:rPr lang="en-IN" dirty="0">
                <a:latin typeface="Times New Roman" panose="02020603050405020304" pitchFamily="18" charset="0"/>
                <a:cs typeface="Times New Roman" panose="02020603050405020304" pitchFamily="18" charset="0"/>
              </a:rPr>
              <a:t>METHODOLOGY</a:t>
            </a:r>
          </a:p>
        </p:txBody>
      </p:sp>
      <p:graphicFrame>
        <p:nvGraphicFramePr>
          <p:cNvPr id="4" name="Content Placeholder 3">
            <a:extLst>
              <a:ext uri="{FF2B5EF4-FFF2-40B4-BE49-F238E27FC236}">
                <a16:creationId xmlns:a16="http://schemas.microsoft.com/office/drawing/2014/main" id="{20DE070B-82C1-7F8F-3E18-4B6A4DC93C8C}"/>
              </a:ext>
            </a:extLst>
          </p:cNvPr>
          <p:cNvGraphicFramePr>
            <a:graphicFrameLocks noGrp="1"/>
          </p:cNvGraphicFramePr>
          <p:nvPr>
            <p:ph idx="1"/>
            <p:extLst>
              <p:ext uri="{D42A27DB-BD31-4B8C-83A1-F6EECF244321}">
                <p14:modId xmlns:p14="http://schemas.microsoft.com/office/powerpoint/2010/main" val="1719615308"/>
              </p:ext>
            </p:extLst>
          </p:nvPr>
        </p:nvGraphicFramePr>
        <p:xfrm>
          <a:off x="838200" y="1310640"/>
          <a:ext cx="10734040" cy="5344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2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08D5-B4A4-2DD3-75EB-6E2F7E9CA98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7CF7C003-966D-C52D-1B42-91A5FA0AF8D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Background voice can interfere</a:t>
            </a:r>
          </a:p>
          <a:p>
            <a:r>
              <a:rPr lang="en-US" dirty="0">
                <a:latin typeface="Times New Roman" panose="02020603050405020304" pitchFamily="18" charset="0"/>
                <a:cs typeface="Times New Roman" panose="02020603050405020304" pitchFamily="18" charset="0"/>
              </a:rPr>
              <a:t>Misinterpretation because of accents and may cause inaccurate result</a:t>
            </a:r>
          </a:p>
          <a:p>
            <a:r>
              <a:rPr lang="en-US" dirty="0">
                <a:latin typeface="Times New Roman" panose="02020603050405020304" pitchFamily="18" charset="0"/>
                <a:cs typeface="Times New Roman" panose="02020603050405020304" pitchFamily="18" charset="0"/>
              </a:rPr>
              <a:t>JARVIS cannot be called externally anytime like other traditional assistants like Google Assistant can be called just by saying. "Ok Google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91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FDEA-D93C-E934-D84E-7305248F358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SCOPE AND THE ENHANCEMENT OF THE PROJECT</a:t>
            </a:r>
          </a:p>
        </p:txBody>
      </p:sp>
      <p:sp>
        <p:nvSpPr>
          <p:cNvPr id="3" name="Content Placeholder 2">
            <a:extLst>
              <a:ext uri="{FF2B5EF4-FFF2-40B4-BE49-F238E27FC236}">
                <a16:creationId xmlns:a16="http://schemas.microsoft.com/office/drawing/2014/main" id="{2B330FDF-90AE-7EF0-DF4A-DF8B94ACDEE2}"/>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virtual assistants which are currently available are fast and responsive but we still have to go a long way. The understanding and reliability of the current Jarvis is need to be improved a lot. The Jarvis available nowadays are still not reliable in critical scenarios. The future of these assistant will have the virtual assistants incorporated with Artificial Intelligence which includes Machine Learning, Neural Networks, etc. and lots of things</a:t>
            </a:r>
            <a:r>
              <a:rPr lang="en-US" dirty="0"/>
              <a:t>.</a:t>
            </a:r>
            <a:endParaRPr lang="en-IN" dirty="0"/>
          </a:p>
        </p:txBody>
      </p:sp>
    </p:spTree>
    <p:extLst>
      <p:ext uri="{BB962C8B-B14F-4D97-AF65-F5344CB8AC3E}">
        <p14:creationId xmlns:p14="http://schemas.microsoft.com/office/powerpoint/2010/main" val="18467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6662-2858-A15D-2EF9-E4498C30310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3EEC4D0-FF8F-9C8B-EC80-410FADC09A06}"/>
              </a:ext>
            </a:extLst>
          </p:cNvPr>
          <p:cNvSpPr>
            <a:spLocks noGrp="1"/>
          </p:cNvSpPr>
          <p:nvPr>
            <p:ph idx="1"/>
          </p:nvPr>
        </p:nvSpPr>
        <p:spPr>
          <a:xfrm>
            <a:off x="909917" y="1592543"/>
            <a:ext cx="10708341" cy="4745504"/>
          </a:xfrm>
        </p:spPr>
        <p:txBody>
          <a:bodyPr>
            <a:normAutofit fontScale="92500" lnSpcReduction="10000"/>
          </a:bodyPr>
          <a:lstStyle/>
          <a:p>
            <a:pPr marL="0" indent="0">
              <a:buNone/>
            </a:pPr>
            <a:r>
              <a:rPr lang="en-IN" dirty="0"/>
              <a:t>WEBSITES:    	</a:t>
            </a:r>
          </a:p>
          <a:p>
            <a:r>
              <a:rPr lang="en-IN" dirty="0">
                <a:hlinkClick r:id="rId2"/>
              </a:rPr>
              <a:t>www.stackoverflow.com</a:t>
            </a:r>
            <a:endParaRPr lang="en-IN" dirty="0"/>
          </a:p>
          <a:p>
            <a:r>
              <a:rPr lang="en-IN" dirty="0">
                <a:hlinkClick r:id="rId3"/>
              </a:rPr>
              <a:t>www.python.org</a:t>
            </a:r>
            <a:endParaRPr lang="en-IN" dirty="0"/>
          </a:p>
          <a:p>
            <a:r>
              <a:rPr lang="en-IN" dirty="0">
                <a:hlinkClick r:id="rId4"/>
              </a:rPr>
              <a:t>www.geeksforgeeks.comwww.github.com</a:t>
            </a:r>
            <a:endParaRPr lang="en-IN" dirty="0"/>
          </a:p>
          <a:p>
            <a:r>
              <a:rPr lang="en-IN" dirty="0">
                <a:hlinkClick r:id="rId5"/>
              </a:rPr>
              <a:t>www.walframalpha.comwww.google.co.in</a:t>
            </a:r>
            <a:endParaRPr lang="en-IN" dirty="0"/>
          </a:p>
          <a:p>
            <a:r>
              <a:rPr lang="en-IN" dirty="0">
                <a:hlinkClick r:id="rId6"/>
              </a:rPr>
              <a:t>www.pythonprogramming.net</a:t>
            </a:r>
            <a:endParaRPr lang="en-IN" dirty="0"/>
          </a:p>
          <a:p>
            <a:pPr marL="0" indent="0">
              <a:buNone/>
            </a:pPr>
            <a:endParaRPr lang="en-IN" dirty="0"/>
          </a:p>
          <a:p>
            <a:pPr marL="0" indent="0">
              <a:buNone/>
            </a:pPr>
            <a:r>
              <a:rPr lang="en-IN" dirty="0"/>
              <a:t>YOUTUBE CHANNELS: </a:t>
            </a:r>
          </a:p>
          <a:p>
            <a:r>
              <a:rPr lang="en-IN" dirty="0" err="1"/>
              <a:t>Codewithharry</a:t>
            </a:r>
            <a:endParaRPr lang="en-IN" dirty="0"/>
          </a:p>
          <a:p>
            <a:r>
              <a:rPr lang="en-IN" dirty="0" err="1"/>
              <a:t>Avi</a:t>
            </a:r>
            <a:r>
              <a:rPr lang="en-IN" dirty="0"/>
              <a:t> Upadhyay</a:t>
            </a:r>
          </a:p>
        </p:txBody>
      </p:sp>
    </p:spTree>
    <p:extLst>
      <p:ext uri="{BB962C8B-B14F-4D97-AF65-F5344CB8AC3E}">
        <p14:creationId xmlns:p14="http://schemas.microsoft.com/office/powerpoint/2010/main" val="171694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5187F-0960-E1A0-9BF5-A413F47579E2}"/>
              </a:ext>
            </a:extLst>
          </p:cNvPr>
          <p:cNvSpPr>
            <a:spLocks noGrp="1"/>
          </p:cNvSpPr>
          <p:nvPr>
            <p:ph idx="1"/>
          </p:nvPr>
        </p:nvSpPr>
        <p:spPr>
          <a:xfrm>
            <a:off x="1577340" y="2700972"/>
            <a:ext cx="9037320" cy="1456055"/>
          </a:xfrm>
        </p:spPr>
        <p:txBody>
          <a:bodyPr>
            <a:normAutofit lnSpcReduction="10000"/>
          </a:bodyPr>
          <a:lstStyle/>
          <a:p>
            <a:pPr marL="0" indent="0">
              <a:buNone/>
            </a:pPr>
            <a:r>
              <a:rPr lang="en-IN" sz="10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1510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3102F1-804B-64D6-83A9-070F50B83D09}"/>
              </a:ext>
            </a:extLst>
          </p:cNvPr>
          <p:cNvSpPr>
            <a:spLocks noGrp="1"/>
          </p:cNvSpPr>
          <p:nvPr>
            <p:ph sz="quarter" idx="13"/>
          </p:nvPr>
        </p:nvSpPr>
        <p:spPr>
          <a:xfrm>
            <a:off x="721659" y="333208"/>
            <a:ext cx="10748981" cy="6524792"/>
          </a:xfrm>
        </p:spPr>
        <p:txBody>
          <a:bodyPr>
            <a:normAutofit/>
          </a:bodyPr>
          <a:lstStyle/>
          <a:p>
            <a:pPr marL="0" indent="0">
              <a:lnSpc>
                <a:spcPct val="110000"/>
              </a:lnSpc>
              <a:buNone/>
            </a:pPr>
            <a:r>
              <a:rPr lang="en-IN" sz="1400" dirty="0">
                <a:latin typeface="Times New Roman" panose="02020603050405020304" pitchFamily="18" charset="0"/>
                <a:cs typeface="Times New Roman" panose="02020603050405020304" pitchFamily="18" charset="0"/>
              </a:rPr>
              <a:t>					      By</a:t>
            </a:r>
          </a:p>
          <a:p>
            <a:pPr marL="0" indent="0">
              <a:lnSpc>
                <a:spcPct val="110000"/>
              </a:lnSpc>
              <a:buNone/>
            </a:pPr>
            <a:r>
              <a:rPr lang="en-IN" sz="1400" dirty="0">
                <a:latin typeface="Times New Roman" panose="02020603050405020304" pitchFamily="18" charset="0"/>
                <a:cs typeface="Times New Roman" panose="02020603050405020304" pitchFamily="18" charset="0"/>
              </a:rPr>
              <a:t>		   HOLE VIDISH PANDURANG	             		Roll No: 104016	 	     	</a:t>
            </a:r>
          </a:p>
          <a:p>
            <a:pPr marL="0" indent="0">
              <a:lnSpc>
                <a:spcPct val="110000"/>
              </a:lnSpc>
              <a:buNone/>
            </a:pPr>
            <a:r>
              <a:rPr lang="en-IN" sz="1400" dirty="0">
                <a:latin typeface="Times New Roman" panose="02020603050405020304" pitchFamily="18" charset="0"/>
                <a:cs typeface="Times New Roman" panose="02020603050405020304" pitchFamily="18" charset="0"/>
              </a:rPr>
              <a:t>		    CHAVAN JAYDEEP VIJAY		 	Roll No: 104017     	</a:t>
            </a:r>
          </a:p>
          <a:p>
            <a:pPr marL="0" indent="0">
              <a:lnSpc>
                <a:spcPct val="110000"/>
              </a:lnSpc>
              <a:buNone/>
            </a:pPr>
            <a:r>
              <a:rPr lang="en-IN" sz="1400" dirty="0">
                <a:latin typeface="Times New Roman" panose="02020603050405020304" pitchFamily="18" charset="0"/>
                <a:cs typeface="Times New Roman" panose="02020603050405020304" pitchFamily="18" charset="0"/>
              </a:rPr>
              <a:t>		   TODKARI SHIVAM VARDHASHANKAR		Roll No: 104018     	</a:t>
            </a:r>
          </a:p>
          <a:p>
            <a:pPr marL="0" indent="0">
              <a:lnSpc>
                <a:spcPct val="110000"/>
              </a:lnSpc>
              <a:buNone/>
            </a:pPr>
            <a:r>
              <a:rPr lang="en-IN" sz="1400" dirty="0">
                <a:latin typeface="Times New Roman" panose="02020603050405020304" pitchFamily="18" charset="0"/>
                <a:cs typeface="Times New Roman" panose="02020603050405020304" pitchFamily="18" charset="0"/>
              </a:rPr>
              <a:t>		    PARDESHI GAYATRI RAJENDRA                  		Roll No: 104019     	</a:t>
            </a:r>
          </a:p>
          <a:p>
            <a:pPr marL="0" indent="0">
              <a:lnSpc>
                <a:spcPct val="110000"/>
              </a:lnSpc>
              <a:buNone/>
            </a:pPr>
            <a:r>
              <a:rPr lang="en-IN" sz="1400" dirty="0">
                <a:latin typeface="Times New Roman" panose="02020603050405020304" pitchFamily="18" charset="0"/>
                <a:cs typeface="Times New Roman" panose="02020603050405020304" pitchFamily="18" charset="0"/>
              </a:rPr>
              <a:t>		    HARKE ATHARWA SANJAY			Roll No: 104020                             </a:t>
            </a:r>
          </a:p>
          <a:p>
            <a:pPr marL="0" indent="0">
              <a:lnSpc>
                <a:spcPct val="110000"/>
              </a:lnSpc>
              <a:buNone/>
            </a:pPr>
            <a:r>
              <a:rPr lang="en-IN" sz="1400" dirty="0">
                <a:latin typeface="Times New Roman" panose="02020603050405020304" pitchFamily="18" charset="0"/>
                <a:cs typeface="Times New Roman" panose="02020603050405020304" pitchFamily="18" charset="0"/>
              </a:rPr>
              <a:t>		    NINGDALI ABHISHEK HANUMANT             		Roll No: 104021</a:t>
            </a:r>
          </a:p>
          <a:p>
            <a:pPr marL="0" indent="0">
              <a:lnSpc>
                <a:spcPct val="110000"/>
              </a:lnSpc>
              <a:buNone/>
            </a:pPr>
            <a:r>
              <a:rPr lang="en-IN" sz="1400" dirty="0">
                <a:latin typeface="Times New Roman" panose="02020603050405020304" pitchFamily="18" charset="0"/>
                <a:cs typeface="Times New Roman" panose="02020603050405020304" pitchFamily="18" charset="0"/>
              </a:rPr>
              <a:t>		    PAWAR GANESH AVACHIT	 		Roll No: 104022</a:t>
            </a:r>
          </a:p>
          <a:p>
            <a:pPr marL="0" indent="0">
              <a:lnSpc>
                <a:spcPct val="110000"/>
              </a:lnSpc>
              <a:buNone/>
            </a:pPr>
            <a:r>
              <a:rPr lang="en-IN" sz="1400" dirty="0">
                <a:latin typeface="Times New Roman" panose="02020603050405020304" pitchFamily="18" charset="0"/>
                <a:cs typeface="Times New Roman" panose="02020603050405020304" pitchFamily="18" charset="0"/>
              </a:rPr>
              <a:t>				               Under the supervision of</a:t>
            </a:r>
          </a:p>
          <a:p>
            <a:pPr marL="0" indent="0">
              <a:lnSpc>
                <a:spcPct val="110000"/>
              </a:lnSpc>
              <a:buNone/>
            </a:pPr>
            <a:r>
              <a:rPr lang="en-IN" sz="1400" dirty="0">
                <a:latin typeface="Times New Roman" panose="02020603050405020304" pitchFamily="18" charset="0"/>
                <a:cs typeface="Times New Roman" panose="02020603050405020304" pitchFamily="18" charset="0"/>
              </a:rPr>
              <a:t>				               	 Prof. A.V. </a:t>
            </a:r>
            <a:r>
              <a:rPr lang="en-IN" sz="1400" dirty="0" err="1">
                <a:latin typeface="Times New Roman" panose="02020603050405020304" pitchFamily="18" charset="0"/>
                <a:cs typeface="Times New Roman" panose="02020603050405020304" pitchFamily="18" charset="0"/>
              </a:rPr>
              <a:t>Gunjal</a:t>
            </a:r>
            <a:endParaRPr lang="en-IN" sz="1400" dirty="0">
              <a:latin typeface="Times New Roman" panose="02020603050405020304" pitchFamily="18" charset="0"/>
              <a:cs typeface="Times New Roman" panose="02020603050405020304" pitchFamily="18" charset="0"/>
            </a:endParaRPr>
          </a:p>
          <a:p>
            <a:pPr marL="0" indent="0">
              <a:lnSpc>
                <a:spcPct val="110000"/>
              </a:lnSpc>
              <a:buNone/>
            </a:pPr>
            <a:endParaRPr lang="en-IN" sz="1400" dirty="0">
              <a:latin typeface="Times New Roman" panose="02020603050405020304" pitchFamily="18" charset="0"/>
              <a:cs typeface="Times New Roman" panose="02020603050405020304" pitchFamily="18" charset="0"/>
            </a:endParaRPr>
          </a:p>
          <a:p>
            <a:pPr marL="0" indent="0">
              <a:lnSpc>
                <a:spcPct val="110000"/>
              </a:lnSpc>
              <a:buNone/>
            </a:pPr>
            <a:endParaRPr lang="en-IN" sz="1400" dirty="0">
              <a:latin typeface="Times New Roman" panose="02020603050405020304" pitchFamily="18" charset="0"/>
              <a:cs typeface="Times New Roman" panose="02020603050405020304" pitchFamily="18" charset="0"/>
            </a:endParaRPr>
          </a:p>
          <a:p>
            <a:pPr marL="0" indent="0" algn="ctr">
              <a:lnSpc>
                <a:spcPct val="115000"/>
              </a:lnSpc>
              <a:spcAft>
                <a:spcPts val="800"/>
              </a:spcAft>
              <a:buNone/>
            </a:pPr>
            <a:endPar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marL="0" indent="0" algn="ctr">
              <a:lnSpc>
                <a:spcPct val="110000"/>
              </a:lnSpc>
              <a:spcAft>
                <a:spcPts val="800"/>
              </a:spcAft>
              <a:buNone/>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First Year Engineering Department </a:t>
            </a:r>
          </a:p>
          <a:p>
            <a:pPr marL="0" indent="0" algn="ctr">
              <a:lnSpc>
                <a:spcPct val="110000"/>
              </a:lnSpc>
              <a:spcAft>
                <a:spcPts val="800"/>
              </a:spcAft>
              <a:buNone/>
            </a:pPr>
            <a:r>
              <a:rPr lang="en-IN" sz="1800" b="1" dirty="0">
                <a:solidFill>
                  <a:srgbClr val="000000"/>
                </a:solidFill>
                <a:effectLst/>
                <a:latin typeface="Times New Roman" panose="02020603050405020304" pitchFamily="18" charset="0"/>
                <a:ea typeface="Times New Roman" panose="02020603050405020304" pitchFamily="18" charset="0"/>
              </a:rPr>
              <a:t>SINHGAD COLLEGE OF ENGINEERING</a:t>
            </a:r>
            <a:endParaRPr lang="en-IN" sz="1400" dirty="0">
              <a:latin typeface="Times New Roman" panose="02020603050405020304" pitchFamily="18" charset="0"/>
              <a:cs typeface="Times New Roman" panose="02020603050405020304" pitchFamily="18" charset="0"/>
            </a:endParaRPr>
          </a:p>
          <a:p>
            <a:pPr marL="0" indent="0">
              <a:lnSpc>
                <a:spcPct val="110000"/>
              </a:lnSpc>
              <a:buNone/>
            </a:pPr>
            <a:endParaRPr lang="en-IN" sz="1400" dirty="0">
              <a:latin typeface="Times New Roman" panose="02020603050405020304" pitchFamily="18" charset="0"/>
              <a:cs typeface="Times New Roman" panose="02020603050405020304" pitchFamily="18" charset="0"/>
            </a:endParaRPr>
          </a:p>
          <a:p>
            <a:pPr marL="0" indent="0">
              <a:lnSpc>
                <a:spcPct val="110000"/>
              </a:lnSpc>
              <a:buNone/>
            </a:pPr>
            <a:endParaRPr lang="en-IN" sz="1400" dirty="0">
              <a:latin typeface="Times New Roman" panose="02020603050405020304" pitchFamily="18" charset="0"/>
              <a:cs typeface="Times New Roman" panose="02020603050405020304" pitchFamily="18" charset="0"/>
            </a:endParaRPr>
          </a:p>
        </p:txBody>
      </p:sp>
      <p:pic>
        <p:nvPicPr>
          <p:cNvPr id="5" name="image7.jpg">
            <a:extLst>
              <a:ext uri="{FF2B5EF4-FFF2-40B4-BE49-F238E27FC236}">
                <a16:creationId xmlns:a16="http://schemas.microsoft.com/office/drawing/2014/main" id="{83525CD9-2DBC-A8F6-9B58-6E1EFCEBACD1}"/>
              </a:ext>
            </a:extLst>
          </p:cNvPr>
          <p:cNvPicPr/>
          <p:nvPr/>
        </p:nvPicPr>
        <p:blipFill>
          <a:blip r:embed="rId2"/>
          <a:srcRect/>
          <a:stretch>
            <a:fillRect/>
          </a:stretch>
        </p:blipFill>
        <p:spPr>
          <a:xfrm>
            <a:off x="5258435" y="4202747"/>
            <a:ext cx="1675130" cy="972185"/>
          </a:xfrm>
          <a:prstGeom prst="rect">
            <a:avLst/>
          </a:prstGeom>
          <a:ln/>
        </p:spPr>
      </p:pic>
    </p:spTree>
    <p:extLst>
      <p:ext uri="{BB962C8B-B14F-4D97-AF65-F5344CB8AC3E}">
        <p14:creationId xmlns:p14="http://schemas.microsoft.com/office/powerpoint/2010/main" val="243340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7915-1C39-82A7-A3F9-B04DD09E9EB3}"/>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5B8D39D4-AE81-C2F6-6189-D4F307ED75CA}"/>
              </a:ext>
            </a:extLst>
          </p:cNvPr>
          <p:cNvSpPr>
            <a:spLocks noGrp="1"/>
          </p:cNvSpPr>
          <p:nvPr>
            <p:ph sz="quarter" idx="13"/>
          </p:nvPr>
        </p:nvSpPr>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SOFTWARE DETAILS AND RESOURCES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HOW IT WORKS?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LIMITATIONS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SCOPE AND ENHANCEMENT OF THE PROJECT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REFRENCES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9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AA7B-5582-A528-7BB8-BBDF421851A4}"/>
              </a:ext>
            </a:extLst>
          </p:cNvPr>
          <p:cNvSpPr>
            <a:spLocks noGrp="1"/>
          </p:cNvSpPr>
          <p:nvPr>
            <p:ph type="title"/>
          </p:nvPr>
        </p:nvSpPr>
        <p:spPr>
          <a:xfrm>
            <a:off x="685800" y="426085"/>
            <a:ext cx="10515600" cy="132556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493A3DD-DF9D-E0D5-743F-07572C3D42A9}"/>
              </a:ext>
            </a:extLst>
          </p:cNvPr>
          <p:cNvSpPr>
            <a:spLocks noGrp="1"/>
          </p:cNvSpPr>
          <p:nvPr>
            <p:ph sz="quarter" idx="13"/>
          </p:nvPr>
        </p:nvSpPr>
        <p:spPr>
          <a:xfrm>
            <a:off x="685800" y="1561978"/>
            <a:ext cx="10835640" cy="4310502"/>
          </a:xfrm>
        </p:spPr>
        <p:txBody>
          <a:bodyPr>
            <a:normAutofit/>
          </a:bodyPr>
          <a:lstStyle/>
          <a:p>
            <a:pPr marL="0" indent="0">
              <a:buNone/>
            </a:pPr>
            <a:r>
              <a:rPr lang="en-IN" cap="none" dirty="0">
                <a:latin typeface="Times New Roman" panose="02020603050405020304" pitchFamily="18" charset="0"/>
                <a:cs typeface="Times New Roman" panose="02020603050405020304" pitchFamily="18" charset="0"/>
              </a:rPr>
              <a:t>What is virtual assistant?</a:t>
            </a:r>
          </a:p>
          <a:p>
            <a:pPr marL="0" indent="0">
              <a:buNone/>
            </a:pPr>
            <a:r>
              <a:rPr lang="en-US" cap="none" dirty="0">
                <a:latin typeface="Times New Roman" panose="02020603050405020304" pitchFamily="18" charset="0"/>
                <a:cs typeface="Times New Roman" panose="02020603050405020304" pitchFamily="18" charset="0"/>
              </a:rPr>
              <a:t>A virtual assistant, also called AI assistant or digital assistant, is an application program thar understand natural language voice commands and completes tasks for the user.</a:t>
            </a:r>
          </a:p>
          <a:p>
            <a:pPr marL="0" indent="0" algn="just">
              <a:buNone/>
            </a:pPr>
            <a:r>
              <a:rPr lang="en-US" cap="none" dirty="0">
                <a:latin typeface="Times New Roman" panose="02020603050405020304" pitchFamily="18" charset="0"/>
                <a:cs typeface="Times New Roman" panose="02020603050405020304" pitchFamily="18" charset="0"/>
              </a:rPr>
              <a:t>The project aims to develop a personal virtual assistant. This project draws its inspiration from virtual assistant like Cortana, Siri and Google assistant. In this project we use Python language. As we know Python is an emerging language so it becomes easy to write a script for Virtual Assistant in Python. The instructions for the assistant can be handled as per the requirement of user. Speech recognition is the Alexa Siri, etc. </a:t>
            </a: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78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3CD0E20-4201-1DC5-A173-BB6B15A0C825}"/>
              </a:ext>
            </a:extLst>
          </p:cNvPr>
          <p:cNvSpPr>
            <a:spLocks noGrp="1"/>
          </p:cNvSpPr>
          <p:nvPr>
            <p:ph sz="quarter" idx="13"/>
          </p:nvPr>
        </p:nvSpPr>
        <p:spPr>
          <a:xfrm>
            <a:off x="898646" y="1041419"/>
            <a:ext cx="10394707" cy="3311189"/>
          </a:xfrm>
        </p:spPr>
        <p:txBody>
          <a:bodyPr>
            <a:normAutofit lnSpcReduction="10000"/>
          </a:bodyPr>
          <a:lstStyle/>
          <a:p>
            <a:pPr marL="0" indent="0" algn="just">
              <a:buNone/>
            </a:pPr>
            <a:r>
              <a:rPr lang="en-US" cap="none" dirty="0">
                <a:latin typeface="Times New Roman" panose="02020603050405020304" pitchFamily="18" charset="0"/>
                <a:cs typeface="Times New Roman" panose="02020603050405020304" pitchFamily="18" charset="0"/>
              </a:rPr>
              <a:t>In Python there is an API called Speech Recognition which allows us to convert speech into text. It was an interesting task to make my own assistant. Searching on Google without opening the browser, and performing many other daily tasks like playing music, opening your favorite website with the help of a single voice command. In the current scenario, advancement in technologies are such that they can perform any task with same effectiveness or can say more effectively than us. By making this project. I realized that the concept of Al in every field in decreasing human effort and saving time.</a:t>
            </a:r>
          </a:p>
          <a:p>
            <a:endParaRPr lang="en-IN" dirty="0"/>
          </a:p>
        </p:txBody>
      </p:sp>
    </p:spTree>
    <p:extLst>
      <p:ext uri="{BB962C8B-B14F-4D97-AF65-F5344CB8AC3E}">
        <p14:creationId xmlns:p14="http://schemas.microsoft.com/office/powerpoint/2010/main" val="173070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C4A33A-BD65-C0A0-24FE-9E8FE608D96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DETAILS AND RESOURCES</a:t>
            </a:r>
          </a:p>
        </p:txBody>
      </p:sp>
      <p:sp>
        <p:nvSpPr>
          <p:cNvPr id="5" name="Content Placeholder 4">
            <a:extLst>
              <a:ext uri="{FF2B5EF4-FFF2-40B4-BE49-F238E27FC236}">
                <a16:creationId xmlns:a16="http://schemas.microsoft.com/office/drawing/2014/main" id="{92A5F37C-C65C-34C1-9AD1-3AEA3A77412F}"/>
              </a:ext>
            </a:extLst>
          </p:cNvPr>
          <p:cNvSpPr>
            <a:spLocks noGrp="1"/>
          </p:cNvSpPr>
          <p:nvPr>
            <p:ph sz="quarter" idx="13"/>
          </p:nvPr>
        </p:nvSpPr>
        <p:spPr>
          <a:xfrm>
            <a:off x="756322" y="846305"/>
            <a:ext cx="10394707" cy="3311189"/>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VIRTUAL STUDIO CODE</a:t>
            </a:r>
          </a:p>
          <a:p>
            <a:pPr marL="0" indent="0">
              <a:buNone/>
            </a:pPr>
            <a:r>
              <a:rPr lang="en-US" cap="none" dirty="0">
                <a:latin typeface="Times New Roman" panose="02020603050405020304" pitchFamily="18" charset="0"/>
                <a:cs typeface="Times New Roman" panose="02020603050405020304" pitchFamily="18" charset="0"/>
              </a:rPr>
              <a:t>Visual studio code is a lightweight but powerful source code editor which runs on your desktop made by MICROSOFT and is available for windows, macOS and Linux</a:t>
            </a:r>
            <a:endParaRPr lang="en-IN" cap="non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7EE5B8-C583-7243-2855-10717C7288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7872" y="3429000"/>
            <a:ext cx="5465967" cy="3392090"/>
          </a:xfrm>
          <a:prstGeom prst="rect">
            <a:avLst/>
          </a:prstGeom>
          <a:noFill/>
          <a:ln>
            <a:noFill/>
          </a:ln>
        </p:spPr>
      </p:pic>
    </p:spTree>
    <p:extLst>
      <p:ext uri="{BB962C8B-B14F-4D97-AF65-F5344CB8AC3E}">
        <p14:creationId xmlns:p14="http://schemas.microsoft.com/office/powerpoint/2010/main" val="144141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D823F-7733-4AF3-41ED-F164F9907DE4}"/>
              </a:ext>
            </a:extLst>
          </p:cNvPr>
          <p:cNvSpPr>
            <a:spLocks noGrp="1"/>
          </p:cNvSpPr>
          <p:nvPr>
            <p:ph sz="quarter" idx="13"/>
          </p:nvPr>
        </p:nvSpPr>
        <p:spPr>
          <a:xfrm>
            <a:off x="492760" y="366676"/>
            <a:ext cx="10394707" cy="3311189"/>
          </a:xfrm>
        </p:spPr>
        <p:txBody>
          <a:bodyPr>
            <a:normAutofit/>
          </a:bodyPr>
          <a:lstStyle/>
          <a:p>
            <a:pPr marL="0" indent="0">
              <a:buNone/>
            </a:pPr>
            <a:r>
              <a:rPr lang="en-IN" dirty="0">
                <a:effectLst/>
                <a:latin typeface="Times New Roman" panose="02020603050405020304" pitchFamily="18" charset="0"/>
                <a:ea typeface="DengXian" panose="02010600030101010101" pitchFamily="2" charset="-122"/>
              </a:rPr>
              <a:t>QT DESIGNER</a:t>
            </a:r>
          </a:p>
          <a:p>
            <a:pPr marL="0" indent="0">
              <a:buNone/>
            </a:pPr>
            <a:r>
              <a:rPr lang="en-IN" dirty="0">
                <a:effectLst/>
                <a:latin typeface="Times New Roman" panose="02020603050405020304" pitchFamily="18" charset="0"/>
                <a:ea typeface="DengXian" panose="02010600030101010101" pitchFamily="2" charset="-122"/>
              </a:rPr>
              <a:t>Qt Designer is a tool for quickly building graphical user interfaces with widgets from the Qt GUI framework. It gives you a simple drag-and-drop interface for laying out components such as buttons, text fields, combo boxes and more.</a:t>
            </a:r>
            <a:endParaRPr lang="en-IN" dirty="0"/>
          </a:p>
        </p:txBody>
      </p:sp>
      <p:pic>
        <p:nvPicPr>
          <p:cNvPr id="4" name="Picture 3">
            <a:extLst>
              <a:ext uri="{FF2B5EF4-FFF2-40B4-BE49-F238E27FC236}">
                <a16:creationId xmlns:a16="http://schemas.microsoft.com/office/drawing/2014/main" id="{42E1C0A9-EB9E-971E-B162-0C893F2132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4969" y="2467293"/>
            <a:ext cx="6682497" cy="3942015"/>
          </a:xfrm>
          <a:prstGeom prst="rect">
            <a:avLst/>
          </a:prstGeom>
          <a:noFill/>
          <a:ln>
            <a:noFill/>
          </a:ln>
        </p:spPr>
      </p:pic>
    </p:spTree>
    <p:extLst>
      <p:ext uri="{BB962C8B-B14F-4D97-AF65-F5344CB8AC3E}">
        <p14:creationId xmlns:p14="http://schemas.microsoft.com/office/powerpoint/2010/main" val="155768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4ADB6-8626-8A8D-C176-738484178D42}"/>
              </a:ext>
            </a:extLst>
          </p:cNvPr>
          <p:cNvSpPr>
            <a:spLocks noGrp="1"/>
          </p:cNvSpPr>
          <p:nvPr>
            <p:ph sz="quarter" idx="13"/>
          </p:nvPr>
        </p:nvSpPr>
        <p:spPr>
          <a:xfrm>
            <a:off x="675640" y="752756"/>
            <a:ext cx="10744200" cy="5119724"/>
          </a:xfrm>
        </p:spPr>
        <p:txBody>
          <a:bodyPr>
            <a:normAutofit/>
          </a:bodyPr>
          <a:lstStyle/>
          <a:p>
            <a:pPr marL="0" indent="0" algn="just">
              <a:lnSpc>
                <a:spcPct val="150000"/>
              </a:lnSpc>
              <a:spcAft>
                <a:spcPts val="800"/>
              </a:spcAft>
              <a:buNone/>
            </a:pPr>
            <a:r>
              <a:rPr lang="en-IN" b="1" dirty="0">
                <a:effectLst/>
                <a:latin typeface="Times New Roman" panose="02020603050405020304" pitchFamily="18" charset="0"/>
                <a:ea typeface="DengXian" panose="02010600030101010101" pitchFamily="2" charset="-122"/>
              </a:rPr>
              <a:t>PROGRAMMING LANGUAGE: PYTHON </a:t>
            </a:r>
            <a:endParaRPr lang="en-IN" dirty="0">
              <a:effectLst/>
              <a:latin typeface="Calibri" panose="020F0502020204030204" pitchFamily="34" charset="0"/>
              <a:ea typeface="DengXian" panose="02010600030101010101" pitchFamily="2" charset="-122"/>
              <a:cs typeface="Mangal" panose="02040503050203030202" pitchFamily="18" charset="0"/>
            </a:endParaRPr>
          </a:p>
          <a:p>
            <a:pPr marL="0" indent="0" algn="just">
              <a:buNone/>
            </a:pPr>
            <a:r>
              <a:rPr lang="en-IN" dirty="0">
                <a:effectLst/>
                <a:latin typeface="Times New Roman" panose="02020603050405020304" pitchFamily="18" charset="0"/>
                <a:ea typeface="DengXian" panose="02010600030101010101" pitchFamily="2" charset="-122"/>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a:t>
            </a:r>
            <a:endParaRPr lang="en-IN" dirty="0"/>
          </a:p>
        </p:txBody>
      </p:sp>
    </p:spTree>
    <p:extLst>
      <p:ext uri="{BB962C8B-B14F-4D97-AF65-F5344CB8AC3E}">
        <p14:creationId xmlns:p14="http://schemas.microsoft.com/office/powerpoint/2010/main" val="357840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E5FF-B7DB-1928-F8DA-794DD42C94B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HOW IT WORKS?</a:t>
            </a:r>
          </a:p>
        </p:txBody>
      </p:sp>
      <p:sp>
        <p:nvSpPr>
          <p:cNvPr id="3" name="Content Placeholder 2">
            <a:extLst>
              <a:ext uri="{FF2B5EF4-FFF2-40B4-BE49-F238E27FC236}">
                <a16:creationId xmlns:a16="http://schemas.microsoft.com/office/drawing/2014/main" id="{A20B31CE-A21C-3362-8CA6-CF5D93ACA1A7}"/>
              </a:ext>
            </a:extLst>
          </p:cNvPr>
          <p:cNvSpPr>
            <a:spLocks noGrp="1"/>
          </p:cNvSpPr>
          <p:nvPr>
            <p:ph sz="quarter" idx="13"/>
          </p:nvPr>
        </p:nvSpPr>
        <p:spPr>
          <a:xfrm>
            <a:off x="838200" y="1690688"/>
            <a:ext cx="10394707" cy="3311189"/>
          </a:xfrm>
        </p:spPr>
        <p:txBody>
          <a:bodyPr>
            <a:normAutofit/>
          </a:bodyPr>
          <a:lstStyle/>
          <a:p>
            <a:r>
              <a:rPr lang="en-US" dirty="0">
                <a:latin typeface="Times New Roman" panose="02020603050405020304" pitchFamily="18" charset="0"/>
                <a:cs typeface="Times New Roman" panose="02020603050405020304" pitchFamily="18" charset="0"/>
              </a:rPr>
              <a:t>Provide an accurate command (for e.g. open YouTube) </a:t>
            </a:r>
          </a:p>
          <a:p>
            <a:r>
              <a:rPr lang="en-US" dirty="0">
                <a:latin typeface="Times New Roman" panose="02020603050405020304" pitchFamily="18" charset="0"/>
                <a:cs typeface="Times New Roman" panose="02020603050405020304" pitchFamily="18" charset="0"/>
              </a:rPr>
              <a:t>Jarvis record that voice and match with available commands </a:t>
            </a:r>
          </a:p>
          <a:p>
            <a:r>
              <a:rPr lang="en-US" dirty="0">
                <a:latin typeface="Times New Roman" panose="02020603050405020304" pitchFamily="18" charset="0"/>
                <a:cs typeface="Times New Roman" panose="02020603050405020304" pitchFamily="18" charset="0"/>
              </a:rPr>
              <a:t>If it is available then proper response is provided.</a:t>
            </a:r>
          </a:p>
          <a:p>
            <a:r>
              <a:rPr lang="en-US" dirty="0">
                <a:latin typeface="Times New Roman" panose="02020603050405020304" pitchFamily="18" charset="0"/>
                <a:cs typeface="Times New Roman" panose="02020603050405020304" pitchFamily="18" charset="0"/>
              </a:rPr>
              <a:t>If input related command is not present in task then it will search   that task in super intelligent function (wolfram alpha) or Google. </a:t>
            </a:r>
          </a:p>
          <a:p>
            <a:r>
              <a:rPr lang="en-US" dirty="0">
                <a:latin typeface="Times New Roman" panose="02020603050405020304" pitchFamily="18" charset="0"/>
                <a:cs typeface="Times New Roman" panose="02020603050405020304" pitchFamily="18" charset="0"/>
              </a:rPr>
              <a:t>It will keeps on asking for the commands from the user until the user say "goodbye, bye, exit, stop, offline"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829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905</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OUTLINE</vt:lpstr>
      <vt:lpstr>INTRODUCTION</vt:lpstr>
      <vt:lpstr>PowerPoint Presentation</vt:lpstr>
      <vt:lpstr>SOFTWARE DETAILS AND RESOURCES</vt:lpstr>
      <vt:lpstr>PowerPoint Presentation</vt:lpstr>
      <vt:lpstr>PowerPoint Presentation</vt:lpstr>
      <vt:lpstr>HOW IT WORKS?</vt:lpstr>
      <vt:lpstr>METHODOLOGY</vt:lpstr>
      <vt:lpstr>LIMITATIONS</vt:lpstr>
      <vt:lpstr>FUTURE SCOPE AND THE ENHANCEMENT OF THE PROJECT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virtual assistant: Jarvis using python</dc:title>
  <dc:creator>gapawar2003@gmail.com</dc:creator>
  <cp:lastModifiedBy>gapawar2003@gmail.com</cp:lastModifiedBy>
  <cp:revision>19</cp:revision>
  <dcterms:created xsi:type="dcterms:W3CDTF">2022-06-22T12:51:32Z</dcterms:created>
  <dcterms:modified xsi:type="dcterms:W3CDTF">2022-06-22T15:25:37Z</dcterms:modified>
</cp:coreProperties>
</file>