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embeddedFontLst>
    <p:embeddedFont>
      <p:font typeface="Nunito" pitchFamily="2" charset="0"/>
      <p:regular r:id="rId5"/>
      <p:bold r:id="rId6"/>
      <p:italic r:id="rId7"/>
      <p:boldItalic r:id="rId8"/>
    </p:embeddedFont>
    <p:embeddedFont>
      <p:font typeface="Nunito Medium" panose="020B0604020202020204" charset="0"/>
      <p:regular r:id="rId9"/>
      <p:bold r:id="rId10"/>
      <p:italic r:id="rId11"/>
      <p:boldItalic r:id="rId12"/>
    </p:embeddedFont>
    <p:embeddedFont>
      <p:font typeface="Old Standard TT" panose="020B0604020202020204" charset="0"/>
      <p:regular r:id="rId13"/>
      <p:bold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3678397-2C7C-4C81-AFB7-26AE96AA913F}">
          <p14:sldIdLst>
            <p14:sldId id="256"/>
          </p14:sldIdLst>
        </p14:section>
        <p14:section name="Content" id="{4FB06533-EFDA-4384-BEFB-D47716A708E8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322ea8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322ea8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D7CFB-ACC5-E29A-50B5-FAF8D3B7F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150" y="1231900"/>
            <a:ext cx="8520600" cy="3206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52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unito Medium"/>
              <a:buNone/>
              <a:defRPr sz="30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s-lab/scs-tutorial/wiki/1.-Linux-Introduction" TargetMode="External"/><Relationship Id="rId2" Type="http://schemas.openxmlformats.org/officeDocument/2006/relationships/hyperlink" Target="https://github.com/scs-lab/scs-tutorial/wiki/8.-Chameleon-Cloud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cs-lab/scs-tutorial/wiki/4.2.-Git-Bas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Tutorial 1: Chameleon, Linux and Git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2023</a:t>
            </a:r>
            <a:endParaRPr baseline="300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00" y="484150"/>
            <a:ext cx="726057" cy="7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325800" y="354000"/>
            <a:ext cx="1436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nosis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esearch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enter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150" y="354001"/>
            <a:ext cx="3408051" cy="7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A673C4-C580-7E40-D854-B6348FDE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7768C1-0996-BDF7-4E83-BE328BC89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150" y="1231899"/>
            <a:ext cx="8520600" cy="3466575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1600" dirty="0">
                <a:solidFill>
                  <a:schemeClr val="dk1"/>
                </a:solidFill>
                <a:latin typeface="Nunito Medium"/>
                <a:sym typeface="Nunito Medium"/>
              </a:rPr>
              <a:t>Chameleon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dk1"/>
                </a:solidFill>
                <a:latin typeface="Nunito Medium"/>
              </a:rPr>
              <a:t>Cloud (</a:t>
            </a:r>
            <a:r>
              <a:rPr lang="en-US" sz="1600" dirty="0">
                <a:solidFill>
                  <a:schemeClr val="dk1"/>
                </a:solidFill>
                <a:latin typeface="Nunito Medium"/>
                <a:hlinkClick r:id="rId2"/>
              </a:rPr>
              <a:t>wiki</a:t>
            </a:r>
            <a:r>
              <a:rPr lang="en-US" sz="1600" dirty="0">
                <a:solidFill>
                  <a:schemeClr val="dk1"/>
                </a:solidFill>
                <a:latin typeface="Nunito Medium"/>
              </a:rPr>
              <a:t>)</a:t>
            </a:r>
          </a:p>
          <a:p>
            <a:pPr marL="742950" lvl="1" indent="-285750"/>
            <a:r>
              <a:rPr lang="en-US" sz="1200" dirty="0">
                <a:solidFill>
                  <a:schemeClr val="dk1"/>
                </a:solidFill>
                <a:latin typeface="Nunito Medium"/>
              </a:rPr>
              <a:t>How to reserve resources</a:t>
            </a:r>
          </a:p>
          <a:p>
            <a:pPr marL="742950" lvl="1" indent="-285750"/>
            <a:r>
              <a:rPr lang="en-US" sz="1200" dirty="0">
                <a:solidFill>
                  <a:schemeClr val="dk1"/>
                </a:solidFill>
                <a:latin typeface="Nunito Medium"/>
              </a:rPr>
              <a:t>How to connect (</a:t>
            </a:r>
            <a:r>
              <a:rPr lang="en-US" sz="1200" dirty="0" err="1">
                <a:solidFill>
                  <a:schemeClr val="dk1"/>
                </a:solidFill>
                <a:latin typeface="Nunito Medium"/>
              </a:rPr>
              <a:t>ssh</a:t>
            </a:r>
            <a:r>
              <a:rPr lang="en-US" sz="1200" dirty="0">
                <a:solidFill>
                  <a:schemeClr val="dk1"/>
                </a:solidFill>
                <a:latin typeface="Nunito Medium"/>
              </a:rPr>
              <a:t>)</a:t>
            </a:r>
          </a:p>
          <a:p>
            <a:pPr marL="742950" lvl="1" indent="-285750"/>
            <a:r>
              <a:rPr lang="en-US" sz="1200" dirty="0">
                <a:solidFill>
                  <a:schemeClr val="dk1"/>
                </a:solidFill>
                <a:latin typeface="Nunito Medium"/>
              </a:rPr>
              <a:t>Use Guidelines</a:t>
            </a:r>
          </a:p>
          <a:p>
            <a:pPr marL="285750" indent="-285750"/>
            <a:r>
              <a:rPr lang="en-US" sz="1600" dirty="0">
                <a:latin typeface="Nunito Medium"/>
              </a:rPr>
              <a:t>Linux </a:t>
            </a:r>
            <a:r>
              <a:rPr lang="en-US" sz="1600" dirty="0">
                <a:solidFill>
                  <a:schemeClr val="dk1"/>
                </a:solidFill>
                <a:latin typeface="Nunito Medium"/>
              </a:rPr>
              <a:t>(</a:t>
            </a:r>
            <a:r>
              <a:rPr lang="en-US" sz="1600" dirty="0">
                <a:solidFill>
                  <a:schemeClr val="dk1"/>
                </a:solidFill>
                <a:latin typeface="Nunito Medium"/>
                <a:hlinkClick r:id="rId3"/>
              </a:rPr>
              <a:t>wiki</a:t>
            </a:r>
            <a:r>
              <a:rPr lang="en-US" sz="1600" dirty="0">
                <a:solidFill>
                  <a:schemeClr val="dk1"/>
                </a:solidFill>
                <a:latin typeface="Nunito Medium"/>
              </a:rPr>
              <a:t>)</a:t>
            </a:r>
            <a:endParaRPr lang="en-US" sz="1600" dirty="0">
              <a:latin typeface="Nunito Medium"/>
            </a:endParaRPr>
          </a:p>
          <a:p>
            <a:pPr marL="742950" lvl="1" indent="-285750"/>
            <a:r>
              <a:rPr lang="en-US" sz="1200" dirty="0">
                <a:latin typeface="Nunito Medium"/>
              </a:rPr>
              <a:t>Distributions</a:t>
            </a:r>
          </a:p>
          <a:p>
            <a:pPr marL="742950" lvl="1" indent="-285750"/>
            <a:r>
              <a:rPr lang="en-US" sz="1200" dirty="0">
                <a:latin typeface="Nunito Medium"/>
              </a:rPr>
              <a:t>Windows Linux Subsystem</a:t>
            </a:r>
          </a:p>
          <a:p>
            <a:pPr marL="742950" lvl="1" indent="-285750"/>
            <a:r>
              <a:rPr lang="en-US" sz="1200" dirty="0">
                <a:latin typeface="Nunito Medium"/>
              </a:rPr>
              <a:t>Basic Usage of the Terminal</a:t>
            </a:r>
          </a:p>
          <a:p>
            <a:pPr marL="742950" lvl="1" indent="-285750"/>
            <a:r>
              <a:rPr lang="en-US" sz="1200" dirty="0">
                <a:latin typeface="Nunito Medium"/>
              </a:rPr>
              <a:t>Environmental Variables</a:t>
            </a:r>
          </a:p>
          <a:p>
            <a:pPr marL="742950" lvl="1" indent="-285750"/>
            <a:r>
              <a:rPr lang="en-US" sz="1200" dirty="0">
                <a:latin typeface="Nunito Medium"/>
              </a:rPr>
              <a:t>Scopes and terminals</a:t>
            </a:r>
          </a:p>
          <a:p>
            <a:pPr marL="742950" lvl="1" indent="-285750"/>
            <a:r>
              <a:rPr lang="en-US" sz="1200" dirty="0" err="1">
                <a:latin typeface="Nunito Medium"/>
              </a:rPr>
              <a:t>BashRC</a:t>
            </a:r>
            <a:endParaRPr lang="en-US" sz="1200" dirty="0">
              <a:latin typeface="Nunito Medium"/>
            </a:endParaRPr>
          </a:p>
          <a:p>
            <a:pPr marL="285750" indent="-285750"/>
            <a:r>
              <a:rPr lang="en-US" sz="1600" dirty="0">
                <a:solidFill>
                  <a:schemeClr val="dk1"/>
                </a:solidFill>
                <a:latin typeface="Nunito Medium"/>
              </a:rPr>
              <a:t>Git (</a:t>
            </a:r>
            <a:r>
              <a:rPr lang="en-US" sz="1600" dirty="0">
                <a:solidFill>
                  <a:schemeClr val="dk1"/>
                </a:solidFill>
                <a:latin typeface="Nunito Medium"/>
                <a:hlinkClick r:id="rId4"/>
              </a:rPr>
              <a:t>wiki</a:t>
            </a:r>
            <a:r>
              <a:rPr lang="en-US" sz="1600" dirty="0">
                <a:solidFill>
                  <a:schemeClr val="dk1"/>
                </a:solidFill>
                <a:latin typeface="Nunito Medium"/>
              </a:rPr>
              <a:t>)</a:t>
            </a:r>
          </a:p>
          <a:p>
            <a:pPr marL="742950" lvl="1" indent="-285750"/>
            <a:r>
              <a:rPr lang="en-US" sz="1200" dirty="0">
                <a:latin typeface="Nunito Medium"/>
              </a:rPr>
              <a:t>Basic Git</a:t>
            </a:r>
          </a:p>
          <a:p>
            <a:pPr marL="742950" lvl="1" indent="-285750"/>
            <a:r>
              <a:rPr lang="en-US" sz="1200" dirty="0">
                <a:latin typeface="Nunito Medium"/>
              </a:rPr>
              <a:t>Commands</a:t>
            </a:r>
          </a:p>
          <a:p>
            <a:pPr marL="742950" lvl="1" indent="-285750"/>
            <a:r>
              <a:rPr lang="en-US" sz="1200" dirty="0">
                <a:latin typeface="Nunito Medium"/>
              </a:rPr>
              <a:t>Collaboration through </a:t>
            </a:r>
            <a:r>
              <a:rPr lang="en-US" sz="1200" dirty="0" err="1">
                <a:latin typeface="Nunito Medium"/>
              </a:rPr>
              <a:t>Github</a:t>
            </a:r>
            <a:endParaRPr lang="en-US" sz="1200" dirty="0">
              <a:latin typeface="Nuni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93972036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26AEDF"/>
      </a:dk2>
      <a:lt2>
        <a:srgbClr val="149DCC"/>
      </a:lt2>
      <a:accent1>
        <a:srgbClr val="FAFEFF"/>
      </a:accent1>
      <a:accent2>
        <a:srgbClr val="B7B7B7"/>
      </a:accent2>
      <a:accent3>
        <a:srgbClr val="FB8C00"/>
      </a:accent3>
      <a:accent4>
        <a:srgbClr val="3CC0EB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60</Words>
  <Application>Microsoft Office PowerPoint</Application>
  <PresentationFormat>On-screen Show (16:9)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Old Standard TT</vt:lpstr>
      <vt:lpstr>Nunito</vt:lpstr>
      <vt:lpstr>Nunito Medium</vt:lpstr>
      <vt:lpstr>Paperback</vt:lpstr>
      <vt:lpstr>Tutorial 1: Chameleon, Linux and Git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1: Chameleon, Linux and Git</dc:title>
  <cp:lastModifiedBy>Jaime Cernuda</cp:lastModifiedBy>
  <cp:revision>2</cp:revision>
  <dcterms:modified xsi:type="dcterms:W3CDTF">2023-08-29T02:20:16Z</dcterms:modified>
</cp:coreProperties>
</file>