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79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>
        <p:scale>
          <a:sx n="60" d="100"/>
          <a:sy n="60" d="100"/>
        </p:scale>
        <p:origin x="3120" y="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68DDD-7A96-4D04-A9B1-7C776ECE5104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01DBC-BEE6-432A-819F-C231A7531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1DBC-BEE6-432A-819F-C231A75313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819400" y="152400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114800"/>
            <a:ext cx="1600200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33400" y="1066800"/>
            <a:ext cx="8077200" cy="5486400"/>
          </a:xfrm>
          <a:prstGeom prst="round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entaur" pitchFamily="18" charset="0"/>
              </a:rPr>
              <a:t> </a:t>
            </a:r>
            <a:endParaRPr lang="en-US" sz="32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Centaur" pitchFamily="18" charset="0"/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Mistral" pitchFamily="66" charset="0"/>
              </a:rPr>
              <a:t>    </a:t>
            </a:r>
            <a:r>
              <a:rPr lang="en-US" sz="2700" dirty="0" smtClean="0">
                <a:solidFill>
                  <a:srgbClr val="0000FF"/>
                </a:solidFill>
                <a:latin typeface="Cooper Black" pitchFamily="18" charset="0"/>
              </a:rPr>
              <a:t>MERIT SCHOLARSHIP AWARDEES </a:t>
            </a:r>
            <a:r>
              <a:rPr lang="en-US" sz="2400" dirty="0" smtClean="0">
                <a:solidFill>
                  <a:srgbClr val="0000FF"/>
                </a:solidFill>
                <a:latin typeface="Cooper Black" pitchFamily="18" charset="0"/>
              </a:rPr>
              <a:t>2017</a:t>
            </a:r>
            <a:endParaRPr lang="en-US" sz="2700" dirty="0" smtClean="0">
              <a:solidFill>
                <a:srgbClr val="0000FF"/>
              </a:solidFill>
              <a:latin typeface="Cooper Black" pitchFamily="18" charset="0"/>
            </a:endParaRP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Goudy Old Style" pitchFamily="18" charset="0"/>
                <a:cs typeface="Aharoni" pitchFamily="2" charset="-79"/>
              </a:rPr>
              <a:t>THE FOUNDATION IS PLEASED TO ANNOUNCE,CONSIDERING THE ACADEMIC EXCELLENCE, FAMILY FINANCIAL &amp; ECONOMIC STATUS AND PERFORMANCE IN THE SELECTION TEST, THE FOLLOWING GATTY STUDENT-BENEFICIARIES UNDER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Goudy Old Style" pitchFamily="18" charset="0"/>
                <a:cs typeface="Aharoni" pitchFamily="2" charset="-79"/>
              </a:rPr>
              <a:t>THE MERIT SCHOLARSHIP SCHEME: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Prajna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Babu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Mohini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Kachar-Kotekar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Rs.3000/-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ManvithKumar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S/o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Bharathkumar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Vasanthi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Ambika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Road Rs.3000/-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Chethan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S/o (L)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Balakrishlna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Vijaya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Nadar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Kotekar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Rs.4000/-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Thripti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Gangadhar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Shashikala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Gatty Compound,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Kotekar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Rs.4000/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Harshitha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 (L)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Jayarama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Laxmi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Car Street, Mangalore, Rs.4000/-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Pratheeksha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 (L)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Keshav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Harinakshi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Gatty,Pilar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Kotekar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Rs.2000/-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Rahul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S/o Suresh &amp;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Hemalatha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Pilar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Kotekar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Rs.2000/-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ShravanKumar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S/o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Vittal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Rashika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Gatty,Parakkila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Madhur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Rs.2000/-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Kshama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Ramesh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Shobha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Kodikal,Mangalore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Rs.2000/-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Ankitha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Ramesh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Bharathi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Periyavu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Bantwala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Rs.4000/-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Sowjanya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D/o(L)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Dinesh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Prafulla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Gatty,Vamadapadavu,Bantwala,Rs.3000/-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Vaishnavi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Ramesh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Revathi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Gatty,Bhavanthi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Street,Mangalore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Rs.2000/-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Namithraj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S/o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Janardhana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Saraswathi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Nadar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,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Kotekar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Rs.2000/-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Vinayashree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</a:t>
            </a:r>
            <a:r>
              <a:rPr lang="en-US" sz="14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D/o(L)</a:t>
            </a:r>
            <a:r>
              <a:rPr lang="en-US" sz="14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Vishwanatha</a:t>
            </a:r>
            <a:r>
              <a:rPr lang="en-US" sz="14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&amp;</a:t>
            </a:r>
            <a:r>
              <a:rPr lang="en-US" sz="14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Vishalakshi</a:t>
            </a:r>
            <a:r>
              <a:rPr lang="en-US" sz="14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Gatty, </a:t>
            </a:r>
            <a:r>
              <a:rPr lang="en-US" sz="14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GattyCompound,Kotekar</a:t>
            </a:r>
            <a:r>
              <a:rPr lang="en-US" sz="14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Rs.2000/</a:t>
            </a:r>
            <a:r>
              <a:rPr lang="en-US" sz="14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Jeevitha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D/o 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Manoj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Kumar &amp;</a:t>
            </a:r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ChandraprabhaGatty,Kuthar,Munnur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Rs.3000/-</a:t>
            </a:r>
          </a:p>
          <a:p>
            <a:r>
              <a:rPr lang="en-US" sz="16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Jitheshkumar</a:t>
            </a:r>
            <a:r>
              <a:rPr lang="en-US" sz="16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Gatty S/o </a:t>
            </a:r>
            <a:r>
              <a:rPr lang="en-US" sz="15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Manoj</a:t>
            </a:r>
            <a:r>
              <a:rPr lang="en-US" sz="15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Kumar &amp; </a:t>
            </a:r>
            <a:r>
              <a:rPr lang="en-US" sz="15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ChandraprabhaGatty</a:t>
            </a:r>
            <a:r>
              <a:rPr lang="en-US" sz="15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, </a:t>
            </a:r>
            <a:r>
              <a:rPr lang="en-US" sz="1500" i="1" dirty="0" err="1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Kuthar,Munnur</a:t>
            </a:r>
            <a:r>
              <a:rPr lang="en-US" sz="1500" i="1" dirty="0" smtClean="0">
                <a:solidFill>
                  <a:srgbClr val="0000FF"/>
                </a:solidFill>
                <a:latin typeface="Book Antiqua" pitchFamily="18" charset="0"/>
                <a:cs typeface="Aharoni" pitchFamily="2" charset="-79"/>
              </a:rPr>
              <a:t> Rs.2000/-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 pitchFamily="34" charset="0"/>
                <a:cs typeface="Aharoni" pitchFamily="2" charset="-79"/>
              </a:rPr>
              <a:t>CHEQUES HAVE BEEN DESPATCHED BY POST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  <a:latin typeface="Perpetua Titling MT" pitchFamily="18" charset="0"/>
              </a:rPr>
              <a:t>,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0"/>
            <a:ext cx="838200" cy="685800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60960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D11B3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MANNAGUDDE  SHIVARAM  &amp; SUSHEELA GATTY  FOUNDATION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7964372" y="559922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MGF1521082017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819400" y="152400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114800"/>
            <a:ext cx="1600200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1295400"/>
            <a:ext cx="7924800" cy="5257800"/>
          </a:xfrm>
          <a:prstGeom prst="roundRect">
            <a:avLst/>
          </a:prstGeom>
          <a:ln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entaur" pitchFamily="18" charset="0"/>
              </a:rPr>
              <a:t>               </a:t>
            </a:r>
            <a:r>
              <a:rPr lang="en-U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entaur" pitchFamily="18" charset="0"/>
              </a:rPr>
              <a:t>M</a:t>
            </a:r>
            <a:r>
              <a:rPr lang="en-US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entaur" pitchFamily="18" charset="0"/>
              </a:rPr>
              <a:t>ERIT</a:t>
            </a:r>
            <a:r>
              <a:rPr lang="en-U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entaur" pitchFamily="18" charset="0"/>
              </a:rPr>
              <a:t> A</a:t>
            </a:r>
            <a:r>
              <a:rPr lang="en-US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entaur" pitchFamily="18" charset="0"/>
              </a:rPr>
              <a:t>WARDS </a:t>
            </a:r>
            <a:r>
              <a:rPr lang="en-U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entaur" pitchFamily="18" charset="0"/>
              </a:rPr>
              <a:t>W</a:t>
            </a:r>
            <a:r>
              <a:rPr lang="en-US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entaur" pitchFamily="18" charset="0"/>
              </a:rPr>
              <a:t>INNERS 2017</a:t>
            </a:r>
            <a:endParaRPr lang="en-US" sz="32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Centaur" pitchFamily="18" charset="0"/>
            </a:endParaRPr>
          </a:p>
          <a:p>
            <a:pPr algn="ctr"/>
            <a:r>
              <a:rPr lang="en-US" sz="2400" dirty="0" smtClean="0">
                <a:solidFill>
                  <a:srgbClr val="0000FF"/>
                </a:solidFill>
                <a:latin typeface="Mistral" pitchFamily="66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Mistral" pitchFamily="66" charset="0"/>
              </a:rPr>
              <a:t>Highest Marks in SSLC Mathematics</a:t>
            </a:r>
          </a:p>
          <a:p>
            <a:pPr algn="r"/>
            <a:r>
              <a:rPr lang="en-US" sz="3600" dirty="0" smtClean="0">
                <a:solidFill>
                  <a:srgbClr val="7030A0"/>
                </a:solidFill>
                <a:latin typeface="Mistral" pitchFamily="66" charset="0"/>
              </a:rPr>
              <a:t>Ms </a:t>
            </a:r>
            <a:r>
              <a:rPr lang="en-US" sz="3600" dirty="0" err="1" smtClean="0">
                <a:solidFill>
                  <a:srgbClr val="7030A0"/>
                </a:solidFill>
                <a:latin typeface="Mistral" pitchFamily="66" charset="0"/>
              </a:rPr>
              <a:t>Keerthi</a:t>
            </a:r>
            <a:r>
              <a:rPr lang="en-US" sz="3600" dirty="0" smtClean="0">
                <a:solidFill>
                  <a:srgbClr val="7030A0"/>
                </a:solidFill>
                <a:latin typeface="Mistral" pitchFamily="66" charset="0"/>
              </a:rPr>
              <a:t> Gatty </a:t>
            </a:r>
            <a:r>
              <a:rPr lang="en-US" sz="2800" dirty="0" smtClean="0">
                <a:solidFill>
                  <a:srgbClr val="7030A0"/>
                </a:solidFill>
                <a:latin typeface="Mistral" pitchFamily="66" charset="0"/>
              </a:rPr>
              <a:t>–  95% </a:t>
            </a:r>
          </a:p>
          <a:p>
            <a:pPr algn="r"/>
            <a:r>
              <a:rPr lang="en-US" sz="2000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D/o </a:t>
            </a:r>
            <a:r>
              <a:rPr lang="en-US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Mr</a:t>
            </a:r>
            <a:r>
              <a:rPr lang="en-US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Rohit</a:t>
            </a:r>
            <a:r>
              <a:rPr lang="en-US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Kumar Gatty &amp;</a:t>
            </a:r>
            <a:r>
              <a:rPr lang="en-US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Mrs</a:t>
            </a:r>
            <a:r>
              <a:rPr lang="en-US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Pramila</a:t>
            </a:r>
            <a:r>
              <a:rPr lang="en-US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Gatty</a:t>
            </a:r>
            <a:r>
              <a:rPr lang="en-US" sz="2000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,</a:t>
            </a:r>
          </a:p>
          <a:p>
            <a:pPr algn="r"/>
            <a:r>
              <a:rPr lang="en-US" sz="2000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Mundoli</a:t>
            </a:r>
            <a:r>
              <a:rPr lang="en-US" sz="2000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House, </a:t>
            </a:r>
            <a:r>
              <a:rPr lang="en-US" sz="2000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Munnur</a:t>
            </a:r>
            <a:r>
              <a:rPr lang="en-US" sz="2000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Post, </a:t>
            </a:r>
          </a:p>
          <a:p>
            <a:pPr algn="r"/>
            <a:r>
              <a:rPr lang="en-US" sz="2000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Someshwar</a:t>
            </a:r>
            <a:r>
              <a:rPr lang="en-US" sz="2000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Mangalore.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Mistral" pitchFamily="66" charset="0"/>
              </a:rPr>
              <a:t>Highest Marks in SSLC English</a:t>
            </a:r>
          </a:p>
          <a:p>
            <a:pPr algn="r"/>
            <a:r>
              <a:rPr lang="en-US" sz="3600" dirty="0" smtClean="0">
                <a:solidFill>
                  <a:srgbClr val="7030A0"/>
                </a:solidFill>
                <a:latin typeface="Mistral" pitchFamily="66" charset="0"/>
              </a:rPr>
              <a:t>Ms Trisha Gatty – 94% </a:t>
            </a:r>
          </a:p>
          <a:p>
            <a:pPr algn="r"/>
            <a:r>
              <a:rPr lang="en-US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D/o </a:t>
            </a:r>
            <a:r>
              <a:rPr lang="en-US" b="1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Mr</a:t>
            </a:r>
            <a:r>
              <a:rPr lang="en-US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Manoj</a:t>
            </a:r>
            <a:r>
              <a:rPr lang="en-US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Kumar Gatty &amp; </a:t>
            </a:r>
            <a:r>
              <a:rPr lang="en-US" b="1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Mrs</a:t>
            </a:r>
            <a:r>
              <a:rPr lang="en-US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Latha</a:t>
            </a:r>
            <a:r>
              <a:rPr lang="en-US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Gatty</a:t>
            </a:r>
            <a:r>
              <a:rPr lang="en-US" sz="2000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,</a:t>
            </a:r>
          </a:p>
          <a:p>
            <a:pPr algn="r"/>
            <a:r>
              <a:rPr lang="en-US" sz="2000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“</a:t>
            </a:r>
            <a:r>
              <a:rPr lang="en-US" sz="2000" b="1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Vaibhava</a:t>
            </a:r>
            <a:r>
              <a:rPr lang="en-US" sz="2000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Laxmi</a:t>
            </a:r>
            <a:r>
              <a:rPr lang="en-US" sz="2000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”, </a:t>
            </a:r>
            <a:r>
              <a:rPr lang="en-US" sz="2000" b="1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Kunjathbail</a:t>
            </a:r>
            <a:r>
              <a:rPr lang="en-US" sz="2000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 Post, </a:t>
            </a:r>
          </a:p>
          <a:p>
            <a:pPr algn="r"/>
            <a:r>
              <a:rPr lang="en-US" sz="2000" b="1" dirty="0" err="1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Kavoor</a:t>
            </a:r>
            <a:r>
              <a:rPr lang="en-US" sz="2000" b="1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, Mangalore.</a:t>
            </a:r>
          </a:p>
          <a:p>
            <a:pPr algn="ctr"/>
            <a:r>
              <a:rPr lang="en-US" sz="2800" b="1" dirty="0" smtClean="0">
                <a:solidFill>
                  <a:srgbClr val="7030A0"/>
                </a:solidFill>
                <a:latin typeface="Monotype Corsiva" pitchFamily="66" charset="0"/>
                <a:cs typeface="Aharoni" pitchFamily="2" charset="-79"/>
              </a:rPr>
              <a:t>      CONGRATULATIONS</a:t>
            </a:r>
          </a:p>
          <a:p>
            <a:pPr algn="r"/>
            <a:endParaRPr lang="en-US" dirty="0" smtClean="0">
              <a:solidFill>
                <a:srgbClr val="FF0000"/>
              </a:solidFill>
              <a:latin typeface="Perpetua Titling MT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0"/>
            <a:ext cx="838200" cy="762000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60960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D11B3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MANNAGUDDE  SHIVARAM  &amp; SUSHEELA GATTY  FOUNDATION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DELL\Desktop\MSK\MANNAGUDDE GATTY FOUNDATION\MGF SCHEME 2017-18\THRISHA GATTY 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1585281" cy="20574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828800"/>
            <a:ext cx="1613961" cy="215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914400" y="41148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486694" y="5142706"/>
            <a:ext cx="2056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-113506" y="5142706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" y="61722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7964372" y="559922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MGF1421082017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37455</TotalTime>
  <Words>325</Words>
  <Application>Microsoft Macintosh PowerPoint</Application>
  <PresentationFormat>On-screen Show (4:3)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Aharoni</vt:lpstr>
      <vt:lpstr>Arial</vt:lpstr>
      <vt:lpstr>Book Antiqua</vt:lpstr>
      <vt:lpstr>Bookman Old Style</vt:lpstr>
      <vt:lpstr>Calibri</vt:lpstr>
      <vt:lpstr>Centaur</vt:lpstr>
      <vt:lpstr>Cooper Black</vt:lpstr>
      <vt:lpstr>Goudy Old Style</vt:lpstr>
      <vt:lpstr>Mistral</vt:lpstr>
      <vt:lpstr>Monotype Corsiva</vt:lpstr>
      <vt:lpstr>Perpetua Titling MT</vt:lpstr>
      <vt:lpstr>Times New Roman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Swetha Gatty</cp:lastModifiedBy>
  <cp:revision>90</cp:revision>
  <dcterms:created xsi:type="dcterms:W3CDTF">2006-08-16T00:00:00Z</dcterms:created>
  <dcterms:modified xsi:type="dcterms:W3CDTF">2017-11-18T17:17:20Z</dcterms:modified>
</cp:coreProperties>
</file>