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Prata"/>
      <p:regular r:id="rId30"/>
    </p:embeddedFont>
    <p:embeddedFont>
      <p:font typeface="Josefin Slab"/>
      <p:regular r:id="rId31"/>
      <p:bold r:id="rId32"/>
      <p:italic r:id="rId33"/>
      <p:boldItalic r:id="rId34"/>
    </p:embeddedFont>
    <p:embeddedFont>
      <p:font typeface="Yanone Kaffeesatz"/>
      <p:regular r:id="rId35"/>
      <p:bold r:id="rId36"/>
    </p:embeddedFont>
    <p:embeddedFont>
      <p:font typeface="Helvetica Neue"/>
      <p:regular r:id="rId37"/>
      <p:bold r:id="rId38"/>
      <p:italic r:id="rId39"/>
      <p:boldItalic r:id="rId40"/>
    </p:embeddedFont>
    <p:embeddedFont>
      <p:font typeface="Passion One"/>
      <p:regular r:id="rId41"/>
      <p:bold r:id="rId42"/>
    </p:embeddedFont>
    <p:embeddedFont>
      <p:font typeface="DM Sans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340D58A-D705-4F18-B0AA-137BB2C64511}">
  <a:tblStyle styleId="{C340D58A-D705-4F18-B0AA-137BB2C6451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boldItalic.fntdata"/><Relationship Id="rId20" Type="http://schemas.openxmlformats.org/officeDocument/2006/relationships/slide" Target="slides/slide15.xml"/><Relationship Id="rId42" Type="http://schemas.openxmlformats.org/officeDocument/2006/relationships/font" Target="fonts/PassionOne-bold.fntdata"/><Relationship Id="rId41" Type="http://schemas.openxmlformats.org/officeDocument/2006/relationships/font" Target="fonts/PassionOne-regular.fntdata"/><Relationship Id="rId22" Type="http://schemas.openxmlformats.org/officeDocument/2006/relationships/slide" Target="slides/slide17.xml"/><Relationship Id="rId44" Type="http://schemas.openxmlformats.org/officeDocument/2006/relationships/font" Target="fonts/DMSans-bold.fntdata"/><Relationship Id="rId21" Type="http://schemas.openxmlformats.org/officeDocument/2006/relationships/slide" Target="slides/slide16.xml"/><Relationship Id="rId43" Type="http://schemas.openxmlformats.org/officeDocument/2006/relationships/font" Target="fonts/DMSans-regular.fntdata"/><Relationship Id="rId24" Type="http://schemas.openxmlformats.org/officeDocument/2006/relationships/slide" Target="slides/slide19.xml"/><Relationship Id="rId46" Type="http://schemas.openxmlformats.org/officeDocument/2006/relationships/font" Target="fonts/DMSans-boldItalic.fntdata"/><Relationship Id="rId23" Type="http://schemas.openxmlformats.org/officeDocument/2006/relationships/slide" Target="slides/slide18.xml"/><Relationship Id="rId45" Type="http://schemas.openxmlformats.org/officeDocument/2006/relationships/font" Target="fonts/DMSans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JosefinSlab-regular.fntdata"/><Relationship Id="rId30" Type="http://schemas.openxmlformats.org/officeDocument/2006/relationships/font" Target="fonts/Prata-regular.fntdata"/><Relationship Id="rId11" Type="http://schemas.openxmlformats.org/officeDocument/2006/relationships/slide" Target="slides/slide6.xml"/><Relationship Id="rId33" Type="http://schemas.openxmlformats.org/officeDocument/2006/relationships/font" Target="fonts/JosefinSlab-italic.fntdata"/><Relationship Id="rId10" Type="http://schemas.openxmlformats.org/officeDocument/2006/relationships/slide" Target="slides/slide5.xml"/><Relationship Id="rId32" Type="http://schemas.openxmlformats.org/officeDocument/2006/relationships/font" Target="fonts/JosefinSlab-bold.fntdata"/><Relationship Id="rId13" Type="http://schemas.openxmlformats.org/officeDocument/2006/relationships/slide" Target="slides/slide8.xml"/><Relationship Id="rId35" Type="http://schemas.openxmlformats.org/officeDocument/2006/relationships/font" Target="fonts/YanoneKaffeesatz-regular.fntdata"/><Relationship Id="rId12" Type="http://schemas.openxmlformats.org/officeDocument/2006/relationships/slide" Target="slides/slide7.xml"/><Relationship Id="rId34" Type="http://schemas.openxmlformats.org/officeDocument/2006/relationships/font" Target="fonts/JosefinSlab-boldItalic.fntdata"/><Relationship Id="rId15" Type="http://schemas.openxmlformats.org/officeDocument/2006/relationships/slide" Target="slides/slide10.xml"/><Relationship Id="rId37" Type="http://schemas.openxmlformats.org/officeDocument/2006/relationships/font" Target="fonts/HelveticaNeue-regular.fntdata"/><Relationship Id="rId14" Type="http://schemas.openxmlformats.org/officeDocument/2006/relationships/slide" Target="slides/slide9.xml"/><Relationship Id="rId36" Type="http://schemas.openxmlformats.org/officeDocument/2006/relationships/font" Target="fonts/YanoneKaffeesatz-bold.fntdata"/><Relationship Id="rId17" Type="http://schemas.openxmlformats.org/officeDocument/2006/relationships/slide" Target="slides/slide12.xml"/><Relationship Id="rId39" Type="http://schemas.openxmlformats.org/officeDocument/2006/relationships/font" Target="fonts/HelveticaNeue-italic.fntdata"/><Relationship Id="rId16" Type="http://schemas.openxmlformats.org/officeDocument/2006/relationships/slide" Target="slides/slide11.xml"/><Relationship Id="rId38" Type="http://schemas.openxmlformats.org/officeDocument/2006/relationships/font" Target="fonts/HelveticaNeue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d8a5d68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d8a5d68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3c7429049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3c7429049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3c74290499_1_1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3c74290499_1_1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3c74290499_1_1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3c74290499_1_1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3c74290499_1_1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3c74290499_1_1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3c7429049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3c7429049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3c74290499_1_1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3c74290499_1_1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3c74290499_1_1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3c74290499_1_1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3c74290499_1_1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3c74290499_1_1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3c7429049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3c7429049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e21736062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e21736062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3c74290499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3c74290499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3c74290499_1_1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3c74290499_1_1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3c74290499_1_1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3c74290499_1_1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3c74290499_1_1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3c74290499_1_1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3c74290499_1_1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3c74290499_1_1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3c74290499_1_1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3c74290499_1_1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3c74290499_1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3c74290499_1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3c74290499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3c74290499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a313a565a0_0_10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a313a565a0_0_10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e21736062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e21736062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3c74290499_1_1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3c74290499_1_1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3c74290499_1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3c74290499_1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3c74290499_1_1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3c74290499_1_1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2912550" y="1032475"/>
            <a:ext cx="5518200" cy="23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777150" y="3824525"/>
            <a:ext cx="46536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2" type="subTitle"/>
          </p:nvPr>
        </p:nvSpPr>
        <p:spPr>
          <a:xfrm>
            <a:off x="713225" y="247650"/>
            <a:ext cx="19728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1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941825" y="1667300"/>
            <a:ext cx="4692600" cy="132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subTitle"/>
          </p:nvPr>
        </p:nvSpPr>
        <p:spPr>
          <a:xfrm>
            <a:off x="941825" y="3038800"/>
            <a:ext cx="4692600" cy="43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2" type="subTitle"/>
          </p:nvPr>
        </p:nvSpPr>
        <p:spPr>
          <a:xfrm>
            <a:off x="713225" y="247650"/>
            <a:ext cx="19728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9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title"/>
          </p:nvPr>
        </p:nvSpPr>
        <p:spPr>
          <a:xfrm>
            <a:off x="1060893" y="752475"/>
            <a:ext cx="4515900" cy="7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 rtl="0" algn="l"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 rtl="0" algn="l"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 rtl="0" algn="l"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 rtl="0" algn="l"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 rtl="0" algn="l"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 rtl="0" algn="l"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 rtl="0" algn="l"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 rtl="0" algn="l"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/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1060900" y="1531275"/>
            <a:ext cx="4602900" cy="13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b="1"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b="1"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b="1"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b="1"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b="1"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b="1"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b="1"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b="1"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57" name="Google Shape;57;p13"/>
          <p:cNvSpPr txBox="1"/>
          <p:nvPr/>
        </p:nvSpPr>
        <p:spPr>
          <a:xfrm>
            <a:off x="1060900" y="3912275"/>
            <a:ext cx="35286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, and includes icons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"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and infographics &amp; images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6">
    <p:bg>
      <p:bgPr>
        <a:solidFill>
          <a:schemeClr val="dk2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56_1">
    <p:bg>
      <p:bgPr>
        <a:solidFill>
          <a:schemeClr val="accen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5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/>
          <p:nvPr>
            <p:ph hasCustomPrompt="1" type="title"/>
          </p:nvPr>
        </p:nvSpPr>
        <p:spPr>
          <a:xfrm>
            <a:off x="3514075" y="677987"/>
            <a:ext cx="1487100" cy="1137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idx="2" type="title"/>
          </p:nvPr>
        </p:nvSpPr>
        <p:spPr>
          <a:xfrm>
            <a:off x="3514075" y="2335451"/>
            <a:ext cx="4916700" cy="18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3514075" y="4203632"/>
            <a:ext cx="4916700" cy="395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3"/>
          <p:cNvSpPr txBox="1"/>
          <p:nvPr>
            <p:ph idx="3" type="subTitle"/>
          </p:nvPr>
        </p:nvSpPr>
        <p:spPr>
          <a:xfrm>
            <a:off x="713225" y="247650"/>
            <a:ext cx="19728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/>
          <p:nvPr>
            <p:ph idx="1" type="subTitle"/>
          </p:nvPr>
        </p:nvSpPr>
        <p:spPr>
          <a:xfrm>
            <a:off x="1606667" y="4042325"/>
            <a:ext cx="5930700" cy="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rabicPeriod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1606625" y="2970550"/>
            <a:ext cx="5930700" cy="1071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veat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/>
          <p:nvPr>
            <p:ph idx="1" type="subTitle"/>
          </p:nvPr>
        </p:nvSpPr>
        <p:spPr>
          <a:xfrm>
            <a:off x="713250" y="1809750"/>
            <a:ext cx="4716000" cy="4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2" type="subTitle"/>
          </p:nvPr>
        </p:nvSpPr>
        <p:spPr>
          <a:xfrm>
            <a:off x="713525" y="2250175"/>
            <a:ext cx="47154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3" type="subTitle"/>
          </p:nvPr>
        </p:nvSpPr>
        <p:spPr>
          <a:xfrm>
            <a:off x="713250" y="3360775"/>
            <a:ext cx="4716000" cy="4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4" type="subTitle"/>
          </p:nvPr>
        </p:nvSpPr>
        <p:spPr>
          <a:xfrm>
            <a:off x="713525" y="3801225"/>
            <a:ext cx="47154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713250" y="534768"/>
            <a:ext cx="7717500" cy="574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veat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6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6"/>
          <p:cNvSpPr txBox="1"/>
          <p:nvPr>
            <p:ph type="title"/>
          </p:nvPr>
        </p:nvSpPr>
        <p:spPr>
          <a:xfrm>
            <a:off x="713250" y="534768"/>
            <a:ext cx="7717500" cy="574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veat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/>
          <p:nvPr>
            <p:ph idx="1" type="subTitle"/>
          </p:nvPr>
        </p:nvSpPr>
        <p:spPr>
          <a:xfrm>
            <a:off x="713225" y="1710975"/>
            <a:ext cx="7717500" cy="28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214"/>
              </a:buClr>
              <a:buSzPts val="1200"/>
              <a:buFont typeface="Anaheim"/>
              <a:buChar char="●"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214"/>
              </a:buClr>
              <a:buSzPts val="1200"/>
              <a:buFont typeface="Roboto Condensed Light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21214"/>
              </a:buClr>
              <a:buSzPts val="1200"/>
              <a:buFont typeface="Roboto Condensed Light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21214"/>
              </a:buClr>
              <a:buSzPts val="1200"/>
              <a:buFont typeface="Roboto Condensed Light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21214"/>
              </a:buClr>
              <a:buSzPts val="1200"/>
              <a:buFont typeface="Roboto Condensed Light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21214"/>
              </a:buClr>
              <a:buSzPts val="1200"/>
              <a:buFont typeface="Roboto Condensed Light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21214"/>
              </a:buClr>
              <a:buSzPts val="1200"/>
              <a:buFont typeface="Roboto Condensed Light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21214"/>
              </a:buClr>
              <a:buSzPts val="1200"/>
              <a:buFont typeface="Roboto Condensed Light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21214"/>
              </a:buClr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type="title"/>
          </p:nvPr>
        </p:nvSpPr>
        <p:spPr>
          <a:xfrm>
            <a:off x="713250" y="534775"/>
            <a:ext cx="5087400" cy="1097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8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8"/>
          <p:cNvSpPr txBox="1"/>
          <p:nvPr>
            <p:ph type="ctrTitle"/>
          </p:nvPr>
        </p:nvSpPr>
        <p:spPr>
          <a:xfrm>
            <a:off x="3648075" y="1323150"/>
            <a:ext cx="4782900" cy="249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0" name="Google Shape;40;p8"/>
          <p:cNvSpPr txBox="1"/>
          <p:nvPr>
            <p:ph idx="1" type="subTitle"/>
          </p:nvPr>
        </p:nvSpPr>
        <p:spPr>
          <a:xfrm>
            <a:off x="713225" y="247650"/>
            <a:ext cx="19728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9"/>
          <p:cNvPicPr preferRelativeResize="0"/>
          <p:nvPr/>
        </p:nvPicPr>
        <p:blipFill rotWithShape="1">
          <a:blip r:embed="rId2">
            <a:alphaModFix amt="31000"/>
          </a:blip>
          <a:srcRect b="7798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713225" y="2533800"/>
            <a:ext cx="4144500" cy="11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type="title"/>
          </p:nvPr>
        </p:nvSpPr>
        <p:spPr>
          <a:xfrm>
            <a:off x="713225" y="1490700"/>
            <a:ext cx="4144500" cy="75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713225" y="2924175"/>
            <a:ext cx="4498800" cy="1565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57" y="715596"/>
            <a:ext cx="7717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rata"/>
              <a:buNone/>
              <a:defRPr sz="36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assion One"/>
              <a:buNone/>
              <a:defRPr sz="4500">
                <a:solidFill>
                  <a:schemeClr val="lt1"/>
                </a:solidFill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assion One"/>
              <a:buNone/>
              <a:defRPr sz="4500">
                <a:solidFill>
                  <a:schemeClr val="lt1"/>
                </a:solidFill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assion One"/>
              <a:buNone/>
              <a:defRPr sz="4500">
                <a:solidFill>
                  <a:schemeClr val="lt1"/>
                </a:solidFill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assion One"/>
              <a:buNone/>
              <a:defRPr sz="4500">
                <a:solidFill>
                  <a:schemeClr val="lt1"/>
                </a:solidFill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assion One"/>
              <a:buNone/>
              <a:defRPr sz="4500">
                <a:solidFill>
                  <a:schemeClr val="lt1"/>
                </a:solidFill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assion One"/>
              <a:buNone/>
              <a:defRPr sz="4500">
                <a:solidFill>
                  <a:schemeClr val="lt1"/>
                </a:solidFill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assion One"/>
              <a:buNone/>
              <a:defRPr sz="4500">
                <a:solidFill>
                  <a:schemeClr val="lt1"/>
                </a:solidFill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assion One"/>
              <a:buNone/>
              <a:defRPr sz="4500">
                <a:solidFill>
                  <a:schemeClr val="lt1"/>
                </a:solidFill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50" y="1923500"/>
            <a:ext cx="7717500" cy="30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●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○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■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●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○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■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●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○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■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mc:AlternateContent>
    <mc:Choice Requires="p14">
      <p:transition spd="slow" p14:dur="13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Relationship Id="rId4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Relationship Id="rId4" Type="http://schemas.openxmlformats.org/officeDocument/2006/relationships/image" Target="../media/image20.png"/><Relationship Id="rId5" Type="http://schemas.openxmlformats.org/officeDocument/2006/relationships/image" Target="../media/image26.png"/><Relationship Id="rId6" Type="http://schemas.openxmlformats.org/officeDocument/2006/relationships/image" Target="../media/image18.png"/><Relationship Id="rId7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idx="1" type="subTitle"/>
          </p:nvPr>
        </p:nvSpPr>
        <p:spPr>
          <a:xfrm>
            <a:off x="3703350" y="3821050"/>
            <a:ext cx="4727400" cy="68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22860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Times New Roman"/>
                <a:ea typeface="Times New Roman"/>
                <a:cs typeface="Times New Roman"/>
                <a:sym typeface="Times New Roman"/>
              </a:rPr>
              <a:t>Neha Thonta (nt446)</a:t>
            </a:r>
            <a:endParaRPr i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2860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i="1" lang="en" sz="1200">
                <a:latin typeface="Times New Roman"/>
                <a:ea typeface="Times New Roman"/>
                <a:cs typeface="Times New Roman"/>
                <a:sym typeface="Times New Roman"/>
              </a:rPr>
              <a:t>Ganesh Raj Kyatham (grk62)</a:t>
            </a:r>
            <a:endParaRPr i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2860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i="1" lang="en" sz="1200">
                <a:latin typeface="Times New Roman"/>
                <a:ea typeface="Times New Roman"/>
                <a:cs typeface="Times New Roman"/>
                <a:sym typeface="Times New Roman"/>
              </a:rPr>
              <a:t> Manisha Gayatri Damera (md1723)</a:t>
            </a:r>
            <a:endParaRPr i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2860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i="1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7" name="Google Shape;67;p16"/>
          <p:cNvCxnSpPr/>
          <p:nvPr/>
        </p:nvCxnSpPr>
        <p:spPr>
          <a:xfrm>
            <a:off x="7733250" y="3610025"/>
            <a:ext cx="6975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8" name="Google Shape;68;p16"/>
          <p:cNvGrpSpPr/>
          <p:nvPr/>
        </p:nvGrpSpPr>
        <p:grpSpPr>
          <a:xfrm>
            <a:off x="8234084" y="2329004"/>
            <a:ext cx="697518" cy="1130966"/>
            <a:chOff x="5998413" y="2572454"/>
            <a:chExt cx="1264765" cy="1894733"/>
          </a:xfrm>
        </p:grpSpPr>
        <p:sp>
          <p:nvSpPr>
            <p:cNvPr id="69" name="Google Shape;69;p16"/>
            <p:cNvSpPr/>
            <p:nvPr/>
          </p:nvSpPr>
          <p:spPr>
            <a:xfrm>
              <a:off x="6488057" y="3405705"/>
              <a:ext cx="81518" cy="83360"/>
            </a:xfrm>
            <a:custGeom>
              <a:rect b="b" l="l" r="r" t="t"/>
              <a:pathLst>
                <a:path extrusionOk="0" h="3575" w="3496">
                  <a:moveTo>
                    <a:pt x="1312" y="0"/>
                  </a:moveTo>
                  <a:cubicBezTo>
                    <a:pt x="1177" y="0"/>
                    <a:pt x="1042" y="92"/>
                    <a:pt x="1060" y="260"/>
                  </a:cubicBezTo>
                  <a:cubicBezTo>
                    <a:pt x="1110" y="804"/>
                    <a:pt x="1258" y="1319"/>
                    <a:pt x="1387" y="1844"/>
                  </a:cubicBezTo>
                  <a:cubicBezTo>
                    <a:pt x="1456" y="2062"/>
                    <a:pt x="1506" y="2309"/>
                    <a:pt x="1575" y="2547"/>
                  </a:cubicBezTo>
                  <a:lnTo>
                    <a:pt x="1387" y="2507"/>
                  </a:lnTo>
                  <a:cubicBezTo>
                    <a:pt x="1060" y="2438"/>
                    <a:pt x="694" y="2329"/>
                    <a:pt x="387" y="2180"/>
                  </a:cubicBezTo>
                  <a:cubicBezTo>
                    <a:pt x="354" y="2165"/>
                    <a:pt x="320" y="2158"/>
                    <a:pt x="287" y="2158"/>
                  </a:cubicBezTo>
                  <a:cubicBezTo>
                    <a:pt x="133" y="2158"/>
                    <a:pt x="0" y="2314"/>
                    <a:pt x="90" y="2477"/>
                  </a:cubicBezTo>
                  <a:cubicBezTo>
                    <a:pt x="298" y="2834"/>
                    <a:pt x="595" y="3002"/>
                    <a:pt x="981" y="3150"/>
                  </a:cubicBezTo>
                  <a:cubicBezTo>
                    <a:pt x="1239" y="3249"/>
                    <a:pt x="1555" y="3348"/>
                    <a:pt x="1852" y="3358"/>
                  </a:cubicBezTo>
                  <a:cubicBezTo>
                    <a:pt x="1882" y="3428"/>
                    <a:pt x="1951" y="3457"/>
                    <a:pt x="2021" y="3487"/>
                  </a:cubicBezTo>
                  <a:cubicBezTo>
                    <a:pt x="2099" y="3545"/>
                    <a:pt x="2197" y="3575"/>
                    <a:pt x="2291" y="3575"/>
                  </a:cubicBezTo>
                  <a:cubicBezTo>
                    <a:pt x="2470" y="3575"/>
                    <a:pt x="2634" y="3467"/>
                    <a:pt x="2614" y="3240"/>
                  </a:cubicBezTo>
                  <a:cubicBezTo>
                    <a:pt x="2614" y="3210"/>
                    <a:pt x="2605" y="3190"/>
                    <a:pt x="2605" y="3160"/>
                  </a:cubicBezTo>
                  <a:cubicBezTo>
                    <a:pt x="2852" y="2824"/>
                    <a:pt x="2991" y="2309"/>
                    <a:pt x="3139" y="1953"/>
                  </a:cubicBezTo>
                  <a:cubicBezTo>
                    <a:pt x="3307" y="1418"/>
                    <a:pt x="3496" y="794"/>
                    <a:pt x="3298" y="260"/>
                  </a:cubicBezTo>
                  <a:cubicBezTo>
                    <a:pt x="3266" y="175"/>
                    <a:pt x="3169" y="122"/>
                    <a:pt x="3080" y="122"/>
                  </a:cubicBezTo>
                  <a:cubicBezTo>
                    <a:pt x="3002" y="122"/>
                    <a:pt x="2930" y="163"/>
                    <a:pt x="2911" y="260"/>
                  </a:cubicBezTo>
                  <a:cubicBezTo>
                    <a:pt x="2812" y="814"/>
                    <a:pt x="2614" y="1299"/>
                    <a:pt x="2367" y="1804"/>
                  </a:cubicBezTo>
                  <a:cubicBezTo>
                    <a:pt x="2327" y="1864"/>
                    <a:pt x="2298" y="1943"/>
                    <a:pt x="2258" y="2012"/>
                  </a:cubicBezTo>
                  <a:cubicBezTo>
                    <a:pt x="2209" y="1893"/>
                    <a:pt x="2159" y="1755"/>
                    <a:pt x="2120" y="1626"/>
                  </a:cubicBezTo>
                  <a:cubicBezTo>
                    <a:pt x="1951" y="1111"/>
                    <a:pt x="1803" y="596"/>
                    <a:pt x="1535" y="121"/>
                  </a:cubicBezTo>
                  <a:cubicBezTo>
                    <a:pt x="1489" y="39"/>
                    <a:pt x="1400" y="0"/>
                    <a:pt x="13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6"/>
            <p:cNvSpPr/>
            <p:nvPr/>
          </p:nvSpPr>
          <p:spPr>
            <a:xfrm>
              <a:off x="6384901" y="3540224"/>
              <a:ext cx="114209" cy="361141"/>
            </a:xfrm>
            <a:custGeom>
              <a:rect b="b" l="l" r="r" t="t"/>
              <a:pathLst>
                <a:path extrusionOk="0" h="15488" w="4898">
                  <a:moveTo>
                    <a:pt x="2757" y="0"/>
                  </a:moveTo>
                  <a:cubicBezTo>
                    <a:pt x="2746" y="0"/>
                    <a:pt x="2736" y="5"/>
                    <a:pt x="2732" y="15"/>
                  </a:cubicBezTo>
                  <a:cubicBezTo>
                    <a:pt x="1337" y="3123"/>
                    <a:pt x="0" y="6716"/>
                    <a:pt x="515" y="10191"/>
                  </a:cubicBezTo>
                  <a:cubicBezTo>
                    <a:pt x="832" y="12220"/>
                    <a:pt x="2237" y="15447"/>
                    <a:pt x="4673" y="15487"/>
                  </a:cubicBezTo>
                  <a:cubicBezTo>
                    <a:pt x="4676" y="15487"/>
                    <a:pt x="4679" y="15487"/>
                    <a:pt x="4683" y="15487"/>
                  </a:cubicBezTo>
                  <a:cubicBezTo>
                    <a:pt x="4872" y="15487"/>
                    <a:pt x="4897" y="15219"/>
                    <a:pt x="4722" y="15170"/>
                  </a:cubicBezTo>
                  <a:cubicBezTo>
                    <a:pt x="2475" y="14438"/>
                    <a:pt x="1188" y="12022"/>
                    <a:pt x="911" y="9765"/>
                  </a:cubicBezTo>
                  <a:cubicBezTo>
                    <a:pt x="515" y="6350"/>
                    <a:pt x="1980" y="3262"/>
                    <a:pt x="2792" y="44"/>
                  </a:cubicBezTo>
                  <a:cubicBezTo>
                    <a:pt x="2805" y="18"/>
                    <a:pt x="2779" y="0"/>
                    <a:pt x="2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6"/>
            <p:cNvSpPr/>
            <p:nvPr/>
          </p:nvSpPr>
          <p:spPr>
            <a:xfrm>
              <a:off x="6431979" y="3553422"/>
              <a:ext cx="173132" cy="449352"/>
            </a:xfrm>
            <a:custGeom>
              <a:rect b="b" l="l" r="r" t="t"/>
              <a:pathLst>
                <a:path extrusionOk="0" h="19271" w="7425">
                  <a:moveTo>
                    <a:pt x="1365" y="0"/>
                  </a:moveTo>
                  <a:cubicBezTo>
                    <a:pt x="1354" y="0"/>
                    <a:pt x="1343" y="7"/>
                    <a:pt x="1337" y="23"/>
                  </a:cubicBezTo>
                  <a:cubicBezTo>
                    <a:pt x="614" y="1131"/>
                    <a:pt x="1" y="2992"/>
                    <a:pt x="842" y="4200"/>
                  </a:cubicBezTo>
                  <a:cubicBezTo>
                    <a:pt x="1150" y="4648"/>
                    <a:pt x="1584" y="4764"/>
                    <a:pt x="2048" y="4764"/>
                  </a:cubicBezTo>
                  <a:cubicBezTo>
                    <a:pt x="2375" y="4764"/>
                    <a:pt x="2717" y="4706"/>
                    <a:pt x="3040" y="4665"/>
                  </a:cubicBezTo>
                  <a:cubicBezTo>
                    <a:pt x="3113" y="4656"/>
                    <a:pt x="3182" y="4652"/>
                    <a:pt x="3247" y="4652"/>
                  </a:cubicBezTo>
                  <a:cubicBezTo>
                    <a:pt x="4465" y="4652"/>
                    <a:pt x="4270" y="6177"/>
                    <a:pt x="3960" y="7041"/>
                  </a:cubicBezTo>
                  <a:cubicBezTo>
                    <a:pt x="3742" y="7605"/>
                    <a:pt x="2139" y="10011"/>
                    <a:pt x="3584" y="10159"/>
                  </a:cubicBezTo>
                  <a:cubicBezTo>
                    <a:pt x="3627" y="10165"/>
                    <a:pt x="3668" y="10167"/>
                    <a:pt x="3709" y="10167"/>
                  </a:cubicBezTo>
                  <a:cubicBezTo>
                    <a:pt x="4392" y="10167"/>
                    <a:pt x="4863" y="9502"/>
                    <a:pt x="5554" y="9437"/>
                  </a:cubicBezTo>
                  <a:cubicBezTo>
                    <a:pt x="5559" y="9436"/>
                    <a:pt x="5564" y="9436"/>
                    <a:pt x="5569" y="9436"/>
                  </a:cubicBezTo>
                  <a:cubicBezTo>
                    <a:pt x="6156" y="9436"/>
                    <a:pt x="5415" y="12449"/>
                    <a:pt x="5356" y="12842"/>
                  </a:cubicBezTo>
                  <a:cubicBezTo>
                    <a:pt x="5330" y="12998"/>
                    <a:pt x="5425" y="13138"/>
                    <a:pt x="5575" y="13138"/>
                  </a:cubicBezTo>
                  <a:cubicBezTo>
                    <a:pt x="5597" y="13138"/>
                    <a:pt x="5619" y="13135"/>
                    <a:pt x="5643" y="13129"/>
                  </a:cubicBezTo>
                  <a:cubicBezTo>
                    <a:pt x="5891" y="13070"/>
                    <a:pt x="6089" y="12941"/>
                    <a:pt x="6237" y="12773"/>
                  </a:cubicBezTo>
                  <a:lnTo>
                    <a:pt x="6237" y="12773"/>
                  </a:lnTo>
                  <a:cubicBezTo>
                    <a:pt x="6188" y="13565"/>
                    <a:pt x="5990" y="14327"/>
                    <a:pt x="6089" y="15129"/>
                  </a:cubicBezTo>
                  <a:cubicBezTo>
                    <a:pt x="6097" y="15248"/>
                    <a:pt x="6186" y="15367"/>
                    <a:pt x="6317" y="15367"/>
                  </a:cubicBezTo>
                  <a:cubicBezTo>
                    <a:pt x="6339" y="15367"/>
                    <a:pt x="6362" y="15364"/>
                    <a:pt x="6386" y="15357"/>
                  </a:cubicBezTo>
                  <a:cubicBezTo>
                    <a:pt x="6455" y="15327"/>
                    <a:pt x="6534" y="15317"/>
                    <a:pt x="6593" y="15307"/>
                  </a:cubicBezTo>
                  <a:lnTo>
                    <a:pt x="6593" y="15307"/>
                  </a:lnTo>
                  <a:cubicBezTo>
                    <a:pt x="6900" y="16535"/>
                    <a:pt x="6346" y="17881"/>
                    <a:pt x="6197" y="19089"/>
                  </a:cubicBezTo>
                  <a:cubicBezTo>
                    <a:pt x="6181" y="19208"/>
                    <a:pt x="6278" y="19271"/>
                    <a:pt x="6376" y="19271"/>
                  </a:cubicBezTo>
                  <a:cubicBezTo>
                    <a:pt x="6458" y="19271"/>
                    <a:pt x="6541" y="19228"/>
                    <a:pt x="6564" y="19138"/>
                  </a:cubicBezTo>
                  <a:cubicBezTo>
                    <a:pt x="6841" y="17821"/>
                    <a:pt x="7425" y="16297"/>
                    <a:pt x="6980" y="14951"/>
                  </a:cubicBezTo>
                  <a:cubicBezTo>
                    <a:pt x="6944" y="14845"/>
                    <a:pt x="6848" y="14779"/>
                    <a:pt x="6749" y="14779"/>
                  </a:cubicBezTo>
                  <a:cubicBezTo>
                    <a:pt x="6710" y="14779"/>
                    <a:pt x="6670" y="14789"/>
                    <a:pt x="6633" y="14812"/>
                  </a:cubicBezTo>
                  <a:cubicBezTo>
                    <a:pt x="6593" y="14822"/>
                    <a:pt x="6554" y="14832"/>
                    <a:pt x="6504" y="14852"/>
                  </a:cubicBezTo>
                  <a:cubicBezTo>
                    <a:pt x="6415" y="13931"/>
                    <a:pt x="6712" y="13020"/>
                    <a:pt x="6653" y="12100"/>
                  </a:cubicBezTo>
                  <a:cubicBezTo>
                    <a:pt x="6647" y="11963"/>
                    <a:pt x="6551" y="11887"/>
                    <a:pt x="6446" y="11887"/>
                  </a:cubicBezTo>
                  <a:cubicBezTo>
                    <a:pt x="6376" y="11887"/>
                    <a:pt x="6302" y="11920"/>
                    <a:pt x="6247" y="11991"/>
                  </a:cubicBezTo>
                  <a:cubicBezTo>
                    <a:pt x="6118" y="12159"/>
                    <a:pt x="6009" y="12337"/>
                    <a:pt x="5871" y="12466"/>
                  </a:cubicBezTo>
                  <a:cubicBezTo>
                    <a:pt x="6049" y="11526"/>
                    <a:pt x="6287" y="10605"/>
                    <a:pt x="6207" y="9625"/>
                  </a:cubicBezTo>
                  <a:cubicBezTo>
                    <a:pt x="6166" y="9145"/>
                    <a:pt x="5904" y="8984"/>
                    <a:pt x="5513" y="8984"/>
                  </a:cubicBezTo>
                  <a:cubicBezTo>
                    <a:pt x="5436" y="8984"/>
                    <a:pt x="5353" y="8990"/>
                    <a:pt x="5267" y="9001"/>
                  </a:cubicBezTo>
                  <a:cubicBezTo>
                    <a:pt x="4980" y="9051"/>
                    <a:pt x="4762" y="9179"/>
                    <a:pt x="4515" y="9338"/>
                  </a:cubicBezTo>
                  <a:cubicBezTo>
                    <a:pt x="4355" y="9448"/>
                    <a:pt x="3941" y="9696"/>
                    <a:pt x="3675" y="9696"/>
                  </a:cubicBezTo>
                  <a:cubicBezTo>
                    <a:pt x="3512" y="9696"/>
                    <a:pt x="3404" y="9603"/>
                    <a:pt x="3446" y="9328"/>
                  </a:cubicBezTo>
                  <a:cubicBezTo>
                    <a:pt x="3574" y="8586"/>
                    <a:pt x="4059" y="7912"/>
                    <a:pt x="4336" y="7219"/>
                  </a:cubicBezTo>
                  <a:cubicBezTo>
                    <a:pt x="4584" y="6606"/>
                    <a:pt x="4713" y="5824"/>
                    <a:pt x="4564" y="5170"/>
                  </a:cubicBezTo>
                  <a:cubicBezTo>
                    <a:pt x="4410" y="4490"/>
                    <a:pt x="3819" y="4234"/>
                    <a:pt x="3202" y="4234"/>
                  </a:cubicBezTo>
                  <a:cubicBezTo>
                    <a:pt x="3065" y="4234"/>
                    <a:pt x="2927" y="4246"/>
                    <a:pt x="2792" y="4269"/>
                  </a:cubicBezTo>
                  <a:cubicBezTo>
                    <a:pt x="2527" y="4311"/>
                    <a:pt x="2259" y="4364"/>
                    <a:pt x="2003" y="4364"/>
                  </a:cubicBezTo>
                  <a:cubicBezTo>
                    <a:pt x="1714" y="4364"/>
                    <a:pt x="1440" y="4297"/>
                    <a:pt x="1198" y="4071"/>
                  </a:cubicBezTo>
                  <a:cubicBezTo>
                    <a:pt x="852" y="3745"/>
                    <a:pt x="793" y="3190"/>
                    <a:pt x="793" y="2745"/>
                  </a:cubicBezTo>
                  <a:cubicBezTo>
                    <a:pt x="773" y="1854"/>
                    <a:pt x="1040" y="864"/>
                    <a:pt x="1396" y="62"/>
                  </a:cubicBezTo>
                  <a:cubicBezTo>
                    <a:pt x="1410" y="29"/>
                    <a:pt x="1387" y="0"/>
                    <a:pt x="13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6"/>
            <p:cNvSpPr/>
            <p:nvPr/>
          </p:nvSpPr>
          <p:spPr>
            <a:xfrm>
              <a:off x="6086343" y="2972583"/>
              <a:ext cx="1075287" cy="1494605"/>
            </a:xfrm>
            <a:custGeom>
              <a:rect b="b" l="l" r="r" t="t"/>
              <a:pathLst>
                <a:path extrusionOk="0" h="64098" w="46115">
                  <a:moveTo>
                    <a:pt x="23654" y="2006"/>
                  </a:moveTo>
                  <a:cubicBezTo>
                    <a:pt x="23614" y="2046"/>
                    <a:pt x="23594" y="2105"/>
                    <a:pt x="23555" y="2155"/>
                  </a:cubicBezTo>
                  <a:cubicBezTo>
                    <a:pt x="23545" y="2125"/>
                    <a:pt x="23515" y="2095"/>
                    <a:pt x="23505" y="2066"/>
                  </a:cubicBezTo>
                  <a:cubicBezTo>
                    <a:pt x="23555" y="2046"/>
                    <a:pt x="23604" y="2026"/>
                    <a:pt x="23654" y="2006"/>
                  </a:cubicBezTo>
                  <a:close/>
                  <a:moveTo>
                    <a:pt x="32266" y="41029"/>
                  </a:moveTo>
                  <a:lnTo>
                    <a:pt x="32266" y="41029"/>
                  </a:lnTo>
                  <a:cubicBezTo>
                    <a:pt x="32207" y="41197"/>
                    <a:pt x="32117" y="41346"/>
                    <a:pt x="32048" y="41474"/>
                  </a:cubicBezTo>
                  <a:cubicBezTo>
                    <a:pt x="31563" y="42385"/>
                    <a:pt x="31078" y="43296"/>
                    <a:pt x="30573" y="44216"/>
                  </a:cubicBezTo>
                  <a:cubicBezTo>
                    <a:pt x="28861" y="46454"/>
                    <a:pt x="27118" y="48592"/>
                    <a:pt x="26029" y="51215"/>
                  </a:cubicBezTo>
                  <a:cubicBezTo>
                    <a:pt x="25782" y="51809"/>
                    <a:pt x="26069" y="52383"/>
                    <a:pt x="26524" y="52730"/>
                  </a:cubicBezTo>
                  <a:cubicBezTo>
                    <a:pt x="26287" y="53185"/>
                    <a:pt x="26069" y="53650"/>
                    <a:pt x="25871" y="54135"/>
                  </a:cubicBezTo>
                  <a:cubicBezTo>
                    <a:pt x="25660" y="54022"/>
                    <a:pt x="25432" y="53972"/>
                    <a:pt x="25200" y="53972"/>
                  </a:cubicBezTo>
                  <a:cubicBezTo>
                    <a:pt x="25127" y="53972"/>
                    <a:pt x="25054" y="53977"/>
                    <a:pt x="24980" y="53987"/>
                  </a:cubicBezTo>
                  <a:cubicBezTo>
                    <a:pt x="24950" y="53937"/>
                    <a:pt x="24921" y="53898"/>
                    <a:pt x="24891" y="53848"/>
                  </a:cubicBezTo>
                  <a:cubicBezTo>
                    <a:pt x="24752" y="53640"/>
                    <a:pt x="24654" y="53423"/>
                    <a:pt x="24555" y="53205"/>
                  </a:cubicBezTo>
                  <a:cubicBezTo>
                    <a:pt x="24545" y="53185"/>
                    <a:pt x="24535" y="53145"/>
                    <a:pt x="24515" y="53096"/>
                  </a:cubicBezTo>
                  <a:cubicBezTo>
                    <a:pt x="24456" y="52937"/>
                    <a:pt x="24406" y="52779"/>
                    <a:pt x="24347" y="52611"/>
                  </a:cubicBezTo>
                  <a:cubicBezTo>
                    <a:pt x="24248" y="52304"/>
                    <a:pt x="24149" y="51987"/>
                    <a:pt x="24060" y="51670"/>
                  </a:cubicBezTo>
                  <a:cubicBezTo>
                    <a:pt x="23911" y="51126"/>
                    <a:pt x="23772" y="50572"/>
                    <a:pt x="23664" y="50017"/>
                  </a:cubicBezTo>
                  <a:lnTo>
                    <a:pt x="23664" y="50017"/>
                  </a:lnTo>
                  <a:cubicBezTo>
                    <a:pt x="23878" y="50130"/>
                    <a:pt x="24120" y="50188"/>
                    <a:pt x="24361" y="50188"/>
                  </a:cubicBezTo>
                  <a:cubicBezTo>
                    <a:pt x="24730" y="50188"/>
                    <a:pt x="25095" y="50052"/>
                    <a:pt x="25346" y="49770"/>
                  </a:cubicBezTo>
                  <a:cubicBezTo>
                    <a:pt x="27851" y="47018"/>
                    <a:pt x="30148" y="44088"/>
                    <a:pt x="32266" y="41029"/>
                  </a:cubicBezTo>
                  <a:close/>
                  <a:moveTo>
                    <a:pt x="27709" y="0"/>
                  </a:moveTo>
                  <a:cubicBezTo>
                    <a:pt x="27104" y="0"/>
                    <a:pt x="26504" y="56"/>
                    <a:pt x="25970" y="116"/>
                  </a:cubicBezTo>
                  <a:cubicBezTo>
                    <a:pt x="25178" y="215"/>
                    <a:pt x="24406" y="373"/>
                    <a:pt x="23654" y="630"/>
                  </a:cubicBezTo>
                  <a:cubicBezTo>
                    <a:pt x="23268" y="769"/>
                    <a:pt x="22852" y="927"/>
                    <a:pt x="22505" y="1155"/>
                  </a:cubicBezTo>
                  <a:cubicBezTo>
                    <a:pt x="22208" y="1165"/>
                    <a:pt x="21941" y="1402"/>
                    <a:pt x="21911" y="1699"/>
                  </a:cubicBezTo>
                  <a:cubicBezTo>
                    <a:pt x="21911" y="1709"/>
                    <a:pt x="21892" y="1709"/>
                    <a:pt x="21892" y="1719"/>
                  </a:cubicBezTo>
                  <a:cubicBezTo>
                    <a:pt x="21664" y="2056"/>
                    <a:pt x="21892" y="2402"/>
                    <a:pt x="22218" y="2511"/>
                  </a:cubicBezTo>
                  <a:cubicBezTo>
                    <a:pt x="22753" y="3709"/>
                    <a:pt x="22901" y="5125"/>
                    <a:pt x="23010" y="6382"/>
                  </a:cubicBezTo>
                  <a:cubicBezTo>
                    <a:pt x="23070" y="7193"/>
                    <a:pt x="23109" y="8005"/>
                    <a:pt x="23119" y="8817"/>
                  </a:cubicBezTo>
                  <a:cubicBezTo>
                    <a:pt x="23129" y="9540"/>
                    <a:pt x="23179" y="10242"/>
                    <a:pt x="23030" y="10945"/>
                  </a:cubicBezTo>
                  <a:cubicBezTo>
                    <a:pt x="23030" y="10965"/>
                    <a:pt x="23030" y="10975"/>
                    <a:pt x="23020" y="10975"/>
                  </a:cubicBezTo>
                  <a:cubicBezTo>
                    <a:pt x="23010" y="10995"/>
                    <a:pt x="23000" y="11015"/>
                    <a:pt x="22981" y="11034"/>
                  </a:cubicBezTo>
                  <a:cubicBezTo>
                    <a:pt x="22852" y="11272"/>
                    <a:pt x="22773" y="11509"/>
                    <a:pt x="22773" y="11717"/>
                  </a:cubicBezTo>
                  <a:cubicBezTo>
                    <a:pt x="22337" y="12668"/>
                    <a:pt x="21545" y="13400"/>
                    <a:pt x="20743" y="14093"/>
                  </a:cubicBezTo>
                  <a:cubicBezTo>
                    <a:pt x="19565" y="15103"/>
                    <a:pt x="18209" y="16113"/>
                    <a:pt x="17427" y="17498"/>
                  </a:cubicBezTo>
                  <a:cubicBezTo>
                    <a:pt x="17071" y="18142"/>
                    <a:pt x="17387" y="18993"/>
                    <a:pt x="18120" y="19191"/>
                  </a:cubicBezTo>
                  <a:cubicBezTo>
                    <a:pt x="18208" y="19215"/>
                    <a:pt x="18299" y="19226"/>
                    <a:pt x="18390" y="19226"/>
                  </a:cubicBezTo>
                  <a:cubicBezTo>
                    <a:pt x="18763" y="19226"/>
                    <a:pt x="19145" y="19042"/>
                    <a:pt x="19367" y="18756"/>
                  </a:cubicBezTo>
                  <a:cubicBezTo>
                    <a:pt x="19595" y="18983"/>
                    <a:pt x="19862" y="19132"/>
                    <a:pt x="20159" y="19162"/>
                  </a:cubicBezTo>
                  <a:cubicBezTo>
                    <a:pt x="20396" y="19626"/>
                    <a:pt x="20892" y="19932"/>
                    <a:pt x="21462" y="19932"/>
                  </a:cubicBezTo>
                  <a:cubicBezTo>
                    <a:pt x="21561" y="19932"/>
                    <a:pt x="21661" y="19923"/>
                    <a:pt x="21763" y="19904"/>
                  </a:cubicBezTo>
                  <a:cubicBezTo>
                    <a:pt x="21892" y="19884"/>
                    <a:pt x="22030" y="19845"/>
                    <a:pt x="22159" y="19805"/>
                  </a:cubicBezTo>
                  <a:cubicBezTo>
                    <a:pt x="22179" y="20142"/>
                    <a:pt x="22327" y="20478"/>
                    <a:pt x="22575" y="20726"/>
                  </a:cubicBezTo>
                  <a:cubicBezTo>
                    <a:pt x="22843" y="20988"/>
                    <a:pt x="23278" y="21172"/>
                    <a:pt x="23691" y="21172"/>
                  </a:cubicBezTo>
                  <a:cubicBezTo>
                    <a:pt x="23933" y="21172"/>
                    <a:pt x="24167" y="21109"/>
                    <a:pt x="24357" y="20963"/>
                  </a:cubicBezTo>
                  <a:cubicBezTo>
                    <a:pt x="24495" y="20864"/>
                    <a:pt x="24614" y="20745"/>
                    <a:pt x="24752" y="20646"/>
                  </a:cubicBezTo>
                  <a:cubicBezTo>
                    <a:pt x="24820" y="21405"/>
                    <a:pt x="25483" y="22014"/>
                    <a:pt x="26254" y="22014"/>
                  </a:cubicBezTo>
                  <a:cubicBezTo>
                    <a:pt x="26278" y="22014"/>
                    <a:pt x="26302" y="22014"/>
                    <a:pt x="26326" y="22012"/>
                  </a:cubicBezTo>
                  <a:lnTo>
                    <a:pt x="26326" y="22012"/>
                  </a:lnTo>
                  <a:cubicBezTo>
                    <a:pt x="25475" y="22953"/>
                    <a:pt x="24604" y="23864"/>
                    <a:pt x="23852" y="24893"/>
                  </a:cubicBezTo>
                  <a:cubicBezTo>
                    <a:pt x="23198" y="25794"/>
                    <a:pt x="24060" y="27002"/>
                    <a:pt x="25020" y="27101"/>
                  </a:cubicBezTo>
                  <a:cubicBezTo>
                    <a:pt x="25000" y="27111"/>
                    <a:pt x="25000" y="27120"/>
                    <a:pt x="24990" y="27130"/>
                  </a:cubicBezTo>
                  <a:cubicBezTo>
                    <a:pt x="24693" y="27615"/>
                    <a:pt x="24733" y="28110"/>
                    <a:pt x="24950" y="28496"/>
                  </a:cubicBezTo>
                  <a:cubicBezTo>
                    <a:pt x="24505" y="29160"/>
                    <a:pt x="24079" y="29833"/>
                    <a:pt x="23644" y="30516"/>
                  </a:cubicBezTo>
                  <a:cubicBezTo>
                    <a:pt x="23208" y="31179"/>
                    <a:pt x="23614" y="31823"/>
                    <a:pt x="24188" y="32050"/>
                  </a:cubicBezTo>
                  <a:cubicBezTo>
                    <a:pt x="23832" y="32595"/>
                    <a:pt x="23485" y="33149"/>
                    <a:pt x="23139" y="33693"/>
                  </a:cubicBezTo>
                  <a:cubicBezTo>
                    <a:pt x="22654" y="34456"/>
                    <a:pt x="23070" y="35277"/>
                    <a:pt x="23713" y="35634"/>
                  </a:cubicBezTo>
                  <a:cubicBezTo>
                    <a:pt x="23139" y="36475"/>
                    <a:pt x="22614" y="37356"/>
                    <a:pt x="22159" y="38287"/>
                  </a:cubicBezTo>
                  <a:cubicBezTo>
                    <a:pt x="21882" y="38851"/>
                    <a:pt x="21911" y="39504"/>
                    <a:pt x="22377" y="39979"/>
                  </a:cubicBezTo>
                  <a:cubicBezTo>
                    <a:pt x="22545" y="40138"/>
                    <a:pt x="22763" y="40267"/>
                    <a:pt x="22990" y="40326"/>
                  </a:cubicBezTo>
                  <a:cubicBezTo>
                    <a:pt x="22575" y="41167"/>
                    <a:pt x="23297" y="42058"/>
                    <a:pt x="24099" y="42177"/>
                  </a:cubicBezTo>
                  <a:cubicBezTo>
                    <a:pt x="23931" y="42593"/>
                    <a:pt x="23763" y="43009"/>
                    <a:pt x="23654" y="43444"/>
                  </a:cubicBezTo>
                  <a:cubicBezTo>
                    <a:pt x="23386" y="44404"/>
                    <a:pt x="24099" y="45087"/>
                    <a:pt x="24901" y="45127"/>
                  </a:cubicBezTo>
                  <a:cubicBezTo>
                    <a:pt x="24287" y="45968"/>
                    <a:pt x="23713" y="46849"/>
                    <a:pt x="23248" y="47770"/>
                  </a:cubicBezTo>
                  <a:lnTo>
                    <a:pt x="22842" y="45434"/>
                  </a:lnTo>
                  <a:cubicBezTo>
                    <a:pt x="22674" y="44503"/>
                    <a:pt x="22565" y="43504"/>
                    <a:pt x="22129" y="42652"/>
                  </a:cubicBezTo>
                  <a:cubicBezTo>
                    <a:pt x="21899" y="42212"/>
                    <a:pt x="21496" y="42019"/>
                    <a:pt x="21083" y="42019"/>
                  </a:cubicBezTo>
                  <a:cubicBezTo>
                    <a:pt x="20522" y="42019"/>
                    <a:pt x="19942" y="42377"/>
                    <a:pt x="19753" y="42959"/>
                  </a:cubicBezTo>
                  <a:cubicBezTo>
                    <a:pt x="19090" y="45097"/>
                    <a:pt x="19060" y="47404"/>
                    <a:pt x="18813" y="49621"/>
                  </a:cubicBezTo>
                  <a:cubicBezTo>
                    <a:pt x="18704" y="50621"/>
                    <a:pt x="18546" y="51720"/>
                    <a:pt x="18239" y="52720"/>
                  </a:cubicBezTo>
                  <a:cubicBezTo>
                    <a:pt x="18100" y="51532"/>
                    <a:pt x="18120" y="50334"/>
                    <a:pt x="18170" y="49156"/>
                  </a:cubicBezTo>
                  <a:cubicBezTo>
                    <a:pt x="18269" y="46810"/>
                    <a:pt x="18635" y="44434"/>
                    <a:pt x="18506" y="42068"/>
                  </a:cubicBezTo>
                  <a:cubicBezTo>
                    <a:pt x="18468" y="41304"/>
                    <a:pt x="17886" y="40889"/>
                    <a:pt x="17296" y="40889"/>
                  </a:cubicBezTo>
                  <a:cubicBezTo>
                    <a:pt x="16816" y="40889"/>
                    <a:pt x="16330" y="41165"/>
                    <a:pt x="16130" y="41751"/>
                  </a:cubicBezTo>
                  <a:cubicBezTo>
                    <a:pt x="15348" y="44028"/>
                    <a:pt x="15051" y="46473"/>
                    <a:pt x="14487" y="48810"/>
                  </a:cubicBezTo>
                  <a:cubicBezTo>
                    <a:pt x="14200" y="49978"/>
                    <a:pt x="13834" y="51284"/>
                    <a:pt x="13368" y="52294"/>
                  </a:cubicBezTo>
                  <a:cubicBezTo>
                    <a:pt x="13210" y="52650"/>
                    <a:pt x="13022" y="52997"/>
                    <a:pt x="12814" y="53333"/>
                  </a:cubicBezTo>
                  <a:cubicBezTo>
                    <a:pt x="12745" y="52799"/>
                    <a:pt x="12745" y="52225"/>
                    <a:pt x="12755" y="51670"/>
                  </a:cubicBezTo>
                  <a:cubicBezTo>
                    <a:pt x="12774" y="50245"/>
                    <a:pt x="12992" y="48839"/>
                    <a:pt x="13170" y="47424"/>
                  </a:cubicBezTo>
                  <a:cubicBezTo>
                    <a:pt x="13359" y="45988"/>
                    <a:pt x="13606" y="44583"/>
                    <a:pt x="13834" y="43157"/>
                  </a:cubicBezTo>
                  <a:cubicBezTo>
                    <a:pt x="14081" y="41573"/>
                    <a:pt x="14289" y="39871"/>
                    <a:pt x="13804" y="38306"/>
                  </a:cubicBezTo>
                  <a:cubicBezTo>
                    <a:pt x="13651" y="37803"/>
                    <a:pt x="13169" y="37503"/>
                    <a:pt x="12698" y="37503"/>
                  </a:cubicBezTo>
                  <a:cubicBezTo>
                    <a:pt x="12345" y="37503"/>
                    <a:pt x="11999" y="37672"/>
                    <a:pt x="11804" y="38049"/>
                  </a:cubicBezTo>
                  <a:cubicBezTo>
                    <a:pt x="10913" y="39722"/>
                    <a:pt x="10369" y="41524"/>
                    <a:pt x="9933" y="43365"/>
                  </a:cubicBezTo>
                  <a:cubicBezTo>
                    <a:pt x="10032" y="42147"/>
                    <a:pt x="10032" y="40920"/>
                    <a:pt x="9805" y="39682"/>
                  </a:cubicBezTo>
                  <a:cubicBezTo>
                    <a:pt x="9719" y="39173"/>
                    <a:pt x="9290" y="38931"/>
                    <a:pt x="8848" y="38931"/>
                  </a:cubicBezTo>
                  <a:cubicBezTo>
                    <a:pt x="8473" y="38931"/>
                    <a:pt x="8089" y="39104"/>
                    <a:pt x="7894" y="39435"/>
                  </a:cubicBezTo>
                  <a:cubicBezTo>
                    <a:pt x="5924" y="42652"/>
                    <a:pt x="5192" y="46315"/>
                    <a:pt x="4281" y="49928"/>
                  </a:cubicBezTo>
                  <a:cubicBezTo>
                    <a:pt x="4212" y="45939"/>
                    <a:pt x="5172" y="41870"/>
                    <a:pt x="6488" y="38198"/>
                  </a:cubicBezTo>
                  <a:cubicBezTo>
                    <a:pt x="6710" y="37600"/>
                    <a:pt x="6227" y="37215"/>
                    <a:pt x="5732" y="37215"/>
                  </a:cubicBezTo>
                  <a:cubicBezTo>
                    <a:pt x="5407" y="37215"/>
                    <a:pt x="5076" y="37381"/>
                    <a:pt x="4934" y="37762"/>
                  </a:cubicBezTo>
                  <a:cubicBezTo>
                    <a:pt x="3895" y="40613"/>
                    <a:pt x="2628" y="43395"/>
                    <a:pt x="1628" y="46265"/>
                  </a:cubicBezTo>
                  <a:cubicBezTo>
                    <a:pt x="1757" y="43543"/>
                    <a:pt x="2054" y="40841"/>
                    <a:pt x="2865" y="38257"/>
                  </a:cubicBezTo>
                  <a:cubicBezTo>
                    <a:pt x="2898" y="38166"/>
                    <a:pt x="2814" y="38091"/>
                    <a:pt x="2734" y="38091"/>
                  </a:cubicBezTo>
                  <a:cubicBezTo>
                    <a:pt x="2692" y="38091"/>
                    <a:pt x="2651" y="38111"/>
                    <a:pt x="2628" y="38158"/>
                  </a:cubicBezTo>
                  <a:cubicBezTo>
                    <a:pt x="321" y="42741"/>
                    <a:pt x="420" y="48067"/>
                    <a:pt x="34" y="53066"/>
                  </a:cubicBezTo>
                  <a:cubicBezTo>
                    <a:pt x="1" y="53526"/>
                    <a:pt x="420" y="53790"/>
                    <a:pt x="815" y="53790"/>
                  </a:cubicBezTo>
                  <a:cubicBezTo>
                    <a:pt x="1126" y="53790"/>
                    <a:pt x="1422" y="53626"/>
                    <a:pt x="1470" y="53264"/>
                  </a:cubicBezTo>
                  <a:cubicBezTo>
                    <a:pt x="1677" y="51809"/>
                    <a:pt x="2014" y="50393"/>
                    <a:pt x="2430" y="49007"/>
                  </a:cubicBezTo>
                  <a:lnTo>
                    <a:pt x="2430" y="49007"/>
                  </a:lnTo>
                  <a:cubicBezTo>
                    <a:pt x="2331" y="51037"/>
                    <a:pt x="2450" y="53086"/>
                    <a:pt x="2865" y="55076"/>
                  </a:cubicBezTo>
                  <a:cubicBezTo>
                    <a:pt x="2964" y="55521"/>
                    <a:pt x="3420" y="55828"/>
                    <a:pt x="3855" y="55828"/>
                  </a:cubicBezTo>
                  <a:cubicBezTo>
                    <a:pt x="4350" y="55828"/>
                    <a:pt x="4657" y="55511"/>
                    <a:pt x="4845" y="55076"/>
                  </a:cubicBezTo>
                  <a:cubicBezTo>
                    <a:pt x="6043" y="52215"/>
                    <a:pt x="6578" y="49126"/>
                    <a:pt x="7409" y="46137"/>
                  </a:cubicBezTo>
                  <a:lnTo>
                    <a:pt x="7409" y="46137"/>
                  </a:lnTo>
                  <a:cubicBezTo>
                    <a:pt x="7330" y="46503"/>
                    <a:pt x="7261" y="46859"/>
                    <a:pt x="7181" y="47206"/>
                  </a:cubicBezTo>
                  <a:cubicBezTo>
                    <a:pt x="6657" y="49691"/>
                    <a:pt x="6093" y="52245"/>
                    <a:pt x="6320" y="54798"/>
                  </a:cubicBezTo>
                  <a:cubicBezTo>
                    <a:pt x="6381" y="55495"/>
                    <a:pt x="6912" y="55914"/>
                    <a:pt x="7467" y="55914"/>
                  </a:cubicBezTo>
                  <a:cubicBezTo>
                    <a:pt x="7819" y="55914"/>
                    <a:pt x="8181" y="55745"/>
                    <a:pt x="8439" y="55373"/>
                  </a:cubicBezTo>
                  <a:cubicBezTo>
                    <a:pt x="9399" y="53937"/>
                    <a:pt x="10022" y="52393"/>
                    <a:pt x="10488" y="50779"/>
                  </a:cubicBezTo>
                  <a:lnTo>
                    <a:pt x="10488" y="50779"/>
                  </a:lnTo>
                  <a:cubicBezTo>
                    <a:pt x="10448" y="51185"/>
                    <a:pt x="10428" y="51581"/>
                    <a:pt x="10428" y="51997"/>
                  </a:cubicBezTo>
                  <a:cubicBezTo>
                    <a:pt x="10389" y="53393"/>
                    <a:pt x="10537" y="54977"/>
                    <a:pt x="11369" y="56155"/>
                  </a:cubicBezTo>
                  <a:cubicBezTo>
                    <a:pt x="11619" y="56506"/>
                    <a:pt x="12022" y="56756"/>
                    <a:pt x="12441" y="56756"/>
                  </a:cubicBezTo>
                  <a:cubicBezTo>
                    <a:pt x="12636" y="56756"/>
                    <a:pt x="12834" y="56703"/>
                    <a:pt x="13022" y="56580"/>
                  </a:cubicBezTo>
                  <a:cubicBezTo>
                    <a:pt x="14289" y="55779"/>
                    <a:pt x="15130" y="54541"/>
                    <a:pt x="15734" y="53185"/>
                  </a:cubicBezTo>
                  <a:cubicBezTo>
                    <a:pt x="15873" y="54432"/>
                    <a:pt x="16190" y="55630"/>
                    <a:pt x="16823" y="56709"/>
                  </a:cubicBezTo>
                  <a:cubicBezTo>
                    <a:pt x="17074" y="57136"/>
                    <a:pt x="17528" y="57367"/>
                    <a:pt x="17987" y="57367"/>
                  </a:cubicBezTo>
                  <a:cubicBezTo>
                    <a:pt x="18325" y="57367"/>
                    <a:pt x="18667" y="57241"/>
                    <a:pt x="18932" y="56976"/>
                  </a:cubicBezTo>
                  <a:cubicBezTo>
                    <a:pt x="20328" y="55571"/>
                    <a:pt x="20922" y="53700"/>
                    <a:pt x="21258" y="51799"/>
                  </a:cubicBezTo>
                  <a:cubicBezTo>
                    <a:pt x="21687" y="53817"/>
                    <a:pt x="22605" y="56795"/>
                    <a:pt x="24679" y="56795"/>
                  </a:cubicBezTo>
                  <a:cubicBezTo>
                    <a:pt x="24853" y="56795"/>
                    <a:pt x="25036" y="56773"/>
                    <a:pt x="25228" y="56729"/>
                  </a:cubicBezTo>
                  <a:lnTo>
                    <a:pt x="25228" y="56729"/>
                  </a:lnTo>
                  <a:cubicBezTo>
                    <a:pt x="25218" y="56798"/>
                    <a:pt x="25218" y="56848"/>
                    <a:pt x="25198" y="56907"/>
                  </a:cubicBezTo>
                  <a:cubicBezTo>
                    <a:pt x="25119" y="56947"/>
                    <a:pt x="25020" y="56966"/>
                    <a:pt x="24802" y="57055"/>
                  </a:cubicBezTo>
                  <a:cubicBezTo>
                    <a:pt x="24436" y="57194"/>
                    <a:pt x="24060" y="57352"/>
                    <a:pt x="23703" y="57511"/>
                  </a:cubicBezTo>
                  <a:cubicBezTo>
                    <a:pt x="22971" y="57857"/>
                    <a:pt x="22317" y="58481"/>
                    <a:pt x="21971" y="59214"/>
                  </a:cubicBezTo>
                  <a:cubicBezTo>
                    <a:pt x="21605" y="60035"/>
                    <a:pt x="21832" y="61263"/>
                    <a:pt x="22891" y="61461"/>
                  </a:cubicBezTo>
                  <a:cubicBezTo>
                    <a:pt x="23060" y="61500"/>
                    <a:pt x="23238" y="61520"/>
                    <a:pt x="23406" y="61540"/>
                  </a:cubicBezTo>
                  <a:cubicBezTo>
                    <a:pt x="23545" y="62658"/>
                    <a:pt x="24376" y="63589"/>
                    <a:pt x="25485" y="63945"/>
                  </a:cubicBezTo>
                  <a:cubicBezTo>
                    <a:pt x="25827" y="64053"/>
                    <a:pt x="26188" y="64098"/>
                    <a:pt x="26554" y="64098"/>
                  </a:cubicBezTo>
                  <a:cubicBezTo>
                    <a:pt x="27364" y="64098"/>
                    <a:pt x="28204" y="63880"/>
                    <a:pt x="28940" y="63648"/>
                  </a:cubicBezTo>
                  <a:cubicBezTo>
                    <a:pt x="31187" y="62926"/>
                    <a:pt x="33256" y="61787"/>
                    <a:pt x="34949" y="60124"/>
                  </a:cubicBezTo>
                  <a:cubicBezTo>
                    <a:pt x="35325" y="59768"/>
                    <a:pt x="35681" y="59392"/>
                    <a:pt x="36057" y="59025"/>
                  </a:cubicBezTo>
                  <a:cubicBezTo>
                    <a:pt x="36186" y="59293"/>
                    <a:pt x="36364" y="59540"/>
                    <a:pt x="36562" y="59788"/>
                  </a:cubicBezTo>
                  <a:cubicBezTo>
                    <a:pt x="37166" y="60525"/>
                    <a:pt x="38025" y="60827"/>
                    <a:pt x="38918" y="60827"/>
                  </a:cubicBezTo>
                  <a:cubicBezTo>
                    <a:pt x="39151" y="60827"/>
                    <a:pt x="39387" y="60807"/>
                    <a:pt x="39621" y="60768"/>
                  </a:cubicBezTo>
                  <a:cubicBezTo>
                    <a:pt x="40324" y="60649"/>
                    <a:pt x="40987" y="60372"/>
                    <a:pt x="41650" y="60085"/>
                  </a:cubicBezTo>
                  <a:cubicBezTo>
                    <a:pt x="41658" y="60944"/>
                    <a:pt x="42361" y="61751"/>
                    <a:pt x="43230" y="61751"/>
                  </a:cubicBezTo>
                  <a:cubicBezTo>
                    <a:pt x="43492" y="61751"/>
                    <a:pt x="43769" y="61678"/>
                    <a:pt x="44046" y="61510"/>
                  </a:cubicBezTo>
                  <a:cubicBezTo>
                    <a:pt x="46115" y="60273"/>
                    <a:pt x="46036" y="57135"/>
                    <a:pt x="45976" y="54957"/>
                  </a:cubicBezTo>
                  <a:cubicBezTo>
                    <a:pt x="45907" y="52749"/>
                    <a:pt x="45521" y="50562"/>
                    <a:pt x="45472" y="48344"/>
                  </a:cubicBezTo>
                  <a:cubicBezTo>
                    <a:pt x="45363" y="41643"/>
                    <a:pt x="44224" y="34881"/>
                    <a:pt x="41710" y="28655"/>
                  </a:cubicBezTo>
                  <a:cubicBezTo>
                    <a:pt x="40680" y="26121"/>
                    <a:pt x="39473" y="23695"/>
                    <a:pt x="38017" y="21369"/>
                  </a:cubicBezTo>
                  <a:cubicBezTo>
                    <a:pt x="36562" y="19023"/>
                    <a:pt x="34681" y="16845"/>
                    <a:pt x="33088" y="14717"/>
                  </a:cubicBezTo>
                  <a:cubicBezTo>
                    <a:pt x="31623" y="12767"/>
                    <a:pt x="30643" y="10856"/>
                    <a:pt x="30553" y="8391"/>
                  </a:cubicBezTo>
                  <a:cubicBezTo>
                    <a:pt x="30524" y="7203"/>
                    <a:pt x="30395" y="6035"/>
                    <a:pt x="30435" y="4847"/>
                  </a:cubicBezTo>
                  <a:cubicBezTo>
                    <a:pt x="30445" y="4293"/>
                    <a:pt x="30504" y="3739"/>
                    <a:pt x="30633" y="3194"/>
                  </a:cubicBezTo>
                  <a:cubicBezTo>
                    <a:pt x="30751" y="2620"/>
                    <a:pt x="30880" y="1977"/>
                    <a:pt x="31078" y="1432"/>
                  </a:cubicBezTo>
                  <a:cubicBezTo>
                    <a:pt x="31254" y="960"/>
                    <a:pt x="30816" y="575"/>
                    <a:pt x="30394" y="575"/>
                  </a:cubicBezTo>
                  <a:cubicBezTo>
                    <a:pt x="30365" y="575"/>
                    <a:pt x="30335" y="577"/>
                    <a:pt x="30306" y="581"/>
                  </a:cubicBezTo>
                  <a:cubicBezTo>
                    <a:pt x="30296" y="571"/>
                    <a:pt x="30286" y="561"/>
                    <a:pt x="30256" y="561"/>
                  </a:cubicBezTo>
                  <a:cubicBezTo>
                    <a:pt x="29537" y="127"/>
                    <a:pt x="28618" y="0"/>
                    <a:pt x="277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6"/>
            <p:cNvSpPr/>
            <p:nvPr/>
          </p:nvSpPr>
          <p:spPr>
            <a:xfrm>
              <a:off x="6551084" y="3492773"/>
              <a:ext cx="84036" cy="77764"/>
            </a:xfrm>
            <a:custGeom>
              <a:rect b="b" l="l" r="r" t="t"/>
              <a:pathLst>
                <a:path extrusionOk="0" h="3335" w="3604">
                  <a:moveTo>
                    <a:pt x="570" y="0"/>
                  </a:moveTo>
                  <a:cubicBezTo>
                    <a:pt x="500" y="0"/>
                    <a:pt x="431" y="10"/>
                    <a:pt x="357" y="30"/>
                  </a:cubicBezTo>
                  <a:cubicBezTo>
                    <a:pt x="159" y="80"/>
                    <a:pt x="1" y="307"/>
                    <a:pt x="90" y="505"/>
                  </a:cubicBezTo>
                  <a:cubicBezTo>
                    <a:pt x="119" y="624"/>
                    <a:pt x="189" y="723"/>
                    <a:pt x="248" y="822"/>
                  </a:cubicBezTo>
                  <a:cubicBezTo>
                    <a:pt x="159" y="1119"/>
                    <a:pt x="189" y="1475"/>
                    <a:pt x="169" y="1763"/>
                  </a:cubicBezTo>
                  <a:cubicBezTo>
                    <a:pt x="159" y="2178"/>
                    <a:pt x="90" y="2723"/>
                    <a:pt x="238" y="3148"/>
                  </a:cubicBezTo>
                  <a:cubicBezTo>
                    <a:pt x="278" y="3263"/>
                    <a:pt x="391" y="3334"/>
                    <a:pt x="502" y="3334"/>
                  </a:cubicBezTo>
                  <a:cubicBezTo>
                    <a:pt x="583" y="3334"/>
                    <a:pt x="663" y="3296"/>
                    <a:pt x="713" y="3208"/>
                  </a:cubicBezTo>
                  <a:cubicBezTo>
                    <a:pt x="901" y="2861"/>
                    <a:pt x="892" y="2366"/>
                    <a:pt x="931" y="1990"/>
                  </a:cubicBezTo>
                  <a:cubicBezTo>
                    <a:pt x="941" y="1891"/>
                    <a:pt x="951" y="1782"/>
                    <a:pt x="981" y="1664"/>
                  </a:cubicBezTo>
                  <a:cubicBezTo>
                    <a:pt x="1258" y="1990"/>
                    <a:pt x="1624" y="2475"/>
                    <a:pt x="2000" y="2673"/>
                  </a:cubicBezTo>
                  <a:cubicBezTo>
                    <a:pt x="2040" y="2694"/>
                    <a:pt x="2080" y="2703"/>
                    <a:pt x="2119" y="2703"/>
                  </a:cubicBezTo>
                  <a:cubicBezTo>
                    <a:pt x="2264" y="2703"/>
                    <a:pt x="2386" y="2570"/>
                    <a:pt x="2347" y="2406"/>
                  </a:cubicBezTo>
                  <a:cubicBezTo>
                    <a:pt x="2268" y="1990"/>
                    <a:pt x="1842" y="1545"/>
                    <a:pt x="1594" y="1238"/>
                  </a:cubicBezTo>
                  <a:cubicBezTo>
                    <a:pt x="1584" y="1228"/>
                    <a:pt x="1584" y="1218"/>
                    <a:pt x="1575" y="1198"/>
                  </a:cubicBezTo>
                  <a:lnTo>
                    <a:pt x="1575" y="1198"/>
                  </a:lnTo>
                  <a:cubicBezTo>
                    <a:pt x="1782" y="1277"/>
                    <a:pt x="1990" y="1347"/>
                    <a:pt x="2218" y="1436"/>
                  </a:cubicBezTo>
                  <a:cubicBezTo>
                    <a:pt x="2564" y="1565"/>
                    <a:pt x="3059" y="1723"/>
                    <a:pt x="3238" y="2069"/>
                  </a:cubicBezTo>
                  <a:cubicBezTo>
                    <a:pt x="3254" y="2098"/>
                    <a:pt x="3283" y="2112"/>
                    <a:pt x="3313" y="2112"/>
                  </a:cubicBezTo>
                  <a:cubicBezTo>
                    <a:pt x="3354" y="2112"/>
                    <a:pt x="3399" y="2086"/>
                    <a:pt x="3416" y="2040"/>
                  </a:cubicBezTo>
                  <a:cubicBezTo>
                    <a:pt x="3604" y="1416"/>
                    <a:pt x="3010" y="980"/>
                    <a:pt x="2495" y="733"/>
                  </a:cubicBezTo>
                  <a:cubicBezTo>
                    <a:pt x="2238" y="604"/>
                    <a:pt x="1971" y="486"/>
                    <a:pt x="1703" y="377"/>
                  </a:cubicBezTo>
                  <a:cubicBezTo>
                    <a:pt x="1594" y="327"/>
                    <a:pt x="1485" y="278"/>
                    <a:pt x="1386" y="208"/>
                  </a:cubicBezTo>
                  <a:cubicBezTo>
                    <a:pt x="1307" y="159"/>
                    <a:pt x="1258" y="149"/>
                    <a:pt x="1228" y="139"/>
                  </a:cubicBezTo>
                  <a:cubicBezTo>
                    <a:pt x="1165" y="101"/>
                    <a:pt x="1091" y="88"/>
                    <a:pt x="1019" y="88"/>
                  </a:cubicBezTo>
                  <a:cubicBezTo>
                    <a:pt x="978" y="88"/>
                    <a:pt x="938" y="92"/>
                    <a:pt x="901" y="99"/>
                  </a:cubicBezTo>
                  <a:cubicBezTo>
                    <a:pt x="862" y="60"/>
                    <a:pt x="832" y="40"/>
                    <a:pt x="783" y="30"/>
                  </a:cubicBezTo>
                  <a:cubicBezTo>
                    <a:pt x="708" y="10"/>
                    <a:pt x="639" y="0"/>
                    <a:pt x="5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6"/>
            <p:cNvSpPr/>
            <p:nvPr/>
          </p:nvSpPr>
          <p:spPr>
            <a:xfrm>
              <a:off x="6540918" y="3407314"/>
              <a:ext cx="150445" cy="92757"/>
            </a:xfrm>
            <a:custGeom>
              <a:rect b="b" l="l" r="r" t="t"/>
              <a:pathLst>
                <a:path extrusionOk="0" h="3978" w="6452">
                  <a:moveTo>
                    <a:pt x="3258" y="3072"/>
                  </a:moveTo>
                  <a:lnTo>
                    <a:pt x="3258" y="3072"/>
                  </a:lnTo>
                  <a:cubicBezTo>
                    <a:pt x="2852" y="3380"/>
                    <a:pt x="2313" y="3461"/>
                    <a:pt x="1766" y="3461"/>
                  </a:cubicBezTo>
                  <a:cubicBezTo>
                    <a:pt x="1699" y="3461"/>
                    <a:pt x="1632" y="3460"/>
                    <a:pt x="1565" y="3458"/>
                  </a:cubicBezTo>
                  <a:cubicBezTo>
                    <a:pt x="1634" y="3448"/>
                    <a:pt x="1694" y="3428"/>
                    <a:pt x="1773" y="3418"/>
                  </a:cubicBezTo>
                  <a:cubicBezTo>
                    <a:pt x="2268" y="3319"/>
                    <a:pt x="2763" y="3200"/>
                    <a:pt x="3258" y="3072"/>
                  </a:cubicBezTo>
                  <a:close/>
                  <a:moveTo>
                    <a:pt x="2385" y="1"/>
                  </a:moveTo>
                  <a:cubicBezTo>
                    <a:pt x="2347" y="1"/>
                    <a:pt x="2307" y="11"/>
                    <a:pt x="2268" y="32"/>
                  </a:cubicBezTo>
                  <a:cubicBezTo>
                    <a:pt x="1367" y="498"/>
                    <a:pt x="506" y="1735"/>
                    <a:pt x="526" y="2834"/>
                  </a:cubicBezTo>
                  <a:cubicBezTo>
                    <a:pt x="506" y="2854"/>
                    <a:pt x="496" y="2874"/>
                    <a:pt x="476" y="2883"/>
                  </a:cubicBezTo>
                  <a:cubicBezTo>
                    <a:pt x="338" y="3042"/>
                    <a:pt x="427" y="3250"/>
                    <a:pt x="585" y="3289"/>
                  </a:cubicBezTo>
                  <a:lnTo>
                    <a:pt x="585" y="3309"/>
                  </a:lnTo>
                  <a:cubicBezTo>
                    <a:pt x="545" y="3289"/>
                    <a:pt x="506" y="3289"/>
                    <a:pt x="476" y="3279"/>
                  </a:cubicBezTo>
                  <a:cubicBezTo>
                    <a:pt x="457" y="3276"/>
                    <a:pt x="438" y="3275"/>
                    <a:pt x="421" y="3275"/>
                  </a:cubicBezTo>
                  <a:cubicBezTo>
                    <a:pt x="115" y="3275"/>
                    <a:pt x="0" y="3730"/>
                    <a:pt x="328" y="3814"/>
                  </a:cubicBezTo>
                  <a:cubicBezTo>
                    <a:pt x="714" y="3914"/>
                    <a:pt x="1161" y="3978"/>
                    <a:pt x="1614" y="3978"/>
                  </a:cubicBezTo>
                  <a:cubicBezTo>
                    <a:pt x="2590" y="3978"/>
                    <a:pt x="3590" y="3683"/>
                    <a:pt x="4050" y="2824"/>
                  </a:cubicBezTo>
                  <a:cubicBezTo>
                    <a:pt x="4941" y="2547"/>
                    <a:pt x="5950" y="2141"/>
                    <a:pt x="6426" y="1458"/>
                  </a:cubicBezTo>
                  <a:cubicBezTo>
                    <a:pt x="6430" y="1459"/>
                    <a:pt x="6433" y="1460"/>
                    <a:pt x="6436" y="1460"/>
                  </a:cubicBezTo>
                  <a:cubicBezTo>
                    <a:pt x="6452" y="1460"/>
                    <a:pt x="6422" y="1437"/>
                    <a:pt x="6397" y="1437"/>
                  </a:cubicBezTo>
                  <a:cubicBezTo>
                    <a:pt x="6393" y="1437"/>
                    <a:pt x="6389" y="1437"/>
                    <a:pt x="6386" y="1438"/>
                  </a:cubicBezTo>
                  <a:cubicBezTo>
                    <a:pt x="5792" y="1735"/>
                    <a:pt x="5257" y="2062"/>
                    <a:pt x="4614" y="2260"/>
                  </a:cubicBezTo>
                  <a:cubicBezTo>
                    <a:pt x="4367" y="2329"/>
                    <a:pt x="4109" y="2408"/>
                    <a:pt x="3842" y="2458"/>
                  </a:cubicBezTo>
                  <a:cubicBezTo>
                    <a:pt x="3577" y="2384"/>
                    <a:pt x="3314" y="2349"/>
                    <a:pt x="3058" y="2349"/>
                  </a:cubicBezTo>
                  <a:cubicBezTo>
                    <a:pt x="2625" y="2349"/>
                    <a:pt x="2208" y="2449"/>
                    <a:pt x="1822" y="2636"/>
                  </a:cubicBezTo>
                  <a:cubicBezTo>
                    <a:pt x="2387" y="1983"/>
                    <a:pt x="2684" y="993"/>
                    <a:pt x="2614" y="230"/>
                  </a:cubicBezTo>
                  <a:cubicBezTo>
                    <a:pt x="2607" y="96"/>
                    <a:pt x="2503" y="1"/>
                    <a:pt x="23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6"/>
            <p:cNvSpPr/>
            <p:nvPr/>
          </p:nvSpPr>
          <p:spPr>
            <a:xfrm>
              <a:off x="6607699" y="2572454"/>
              <a:ext cx="219021" cy="210907"/>
            </a:xfrm>
            <a:custGeom>
              <a:rect b="b" l="l" r="r" t="t"/>
              <a:pathLst>
                <a:path extrusionOk="0" h="9045" w="9393">
                  <a:moveTo>
                    <a:pt x="4515" y="1"/>
                  </a:moveTo>
                  <a:cubicBezTo>
                    <a:pt x="2497" y="1"/>
                    <a:pt x="901" y="2009"/>
                    <a:pt x="8" y="3615"/>
                  </a:cubicBezTo>
                  <a:cubicBezTo>
                    <a:pt x="1" y="3622"/>
                    <a:pt x="9" y="3645"/>
                    <a:pt x="26" y="3645"/>
                  </a:cubicBezTo>
                  <a:cubicBezTo>
                    <a:pt x="32" y="3645"/>
                    <a:pt x="40" y="3642"/>
                    <a:pt x="47" y="3635"/>
                  </a:cubicBezTo>
                  <a:cubicBezTo>
                    <a:pt x="1206" y="2278"/>
                    <a:pt x="2542" y="407"/>
                    <a:pt x="4502" y="328"/>
                  </a:cubicBezTo>
                  <a:cubicBezTo>
                    <a:pt x="4524" y="327"/>
                    <a:pt x="4545" y="327"/>
                    <a:pt x="4567" y="327"/>
                  </a:cubicBezTo>
                  <a:cubicBezTo>
                    <a:pt x="6093" y="327"/>
                    <a:pt x="5981" y="2412"/>
                    <a:pt x="6234" y="3476"/>
                  </a:cubicBezTo>
                  <a:cubicBezTo>
                    <a:pt x="6249" y="3554"/>
                    <a:pt x="6329" y="3617"/>
                    <a:pt x="6410" y="3617"/>
                  </a:cubicBezTo>
                  <a:cubicBezTo>
                    <a:pt x="6442" y="3617"/>
                    <a:pt x="6474" y="3607"/>
                    <a:pt x="6502" y="3585"/>
                  </a:cubicBezTo>
                  <a:cubicBezTo>
                    <a:pt x="6848" y="3328"/>
                    <a:pt x="7185" y="3050"/>
                    <a:pt x="7531" y="2793"/>
                  </a:cubicBezTo>
                  <a:cubicBezTo>
                    <a:pt x="7719" y="3248"/>
                    <a:pt x="7660" y="3734"/>
                    <a:pt x="7868" y="4179"/>
                  </a:cubicBezTo>
                  <a:cubicBezTo>
                    <a:pt x="8056" y="4565"/>
                    <a:pt x="8412" y="4684"/>
                    <a:pt x="8798" y="4714"/>
                  </a:cubicBezTo>
                  <a:cubicBezTo>
                    <a:pt x="8976" y="6050"/>
                    <a:pt x="7967" y="7446"/>
                    <a:pt x="7521" y="8644"/>
                  </a:cubicBezTo>
                  <a:cubicBezTo>
                    <a:pt x="7482" y="8743"/>
                    <a:pt x="7541" y="8911"/>
                    <a:pt x="7640" y="8960"/>
                  </a:cubicBezTo>
                  <a:cubicBezTo>
                    <a:pt x="7770" y="9019"/>
                    <a:pt x="7878" y="9045"/>
                    <a:pt x="7975" y="9045"/>
                  </a:cubicBezTo>
                  <a:cubicBezTo>
                    <a:pt x="8203" y="9045"/>
                    <a:pt x="8370" y="8903"/>
                    <a:pt x="8620" y="8723"/>
                  </a:cubicBezTo>
                  <a:cubicBezTo>
                    <a:pt x="8776" y="8610"/>
                    <a:pt x="8720" y="8317"/>
                    <a:pt x="8545" y="8317"/>
                  </a:cubicBezTo>
                  <a:cubicBezTo>
                    <a:pt x="8520" y="8317"/>
                    <a:pt x="8492" y="8323"/>
                    <a:pt x="8462" y="8337"/>
                  </a:cubicBezTo>
                  <a:cubicBezTo>
                    <a:pt x="8402" y="8356"/>
                    <a:pt x="8284" y="8426"/>
                    <a:pt x="8165" y="8465"/>
                  </a:cubicBezTo>
                  <a:cubicBezTo>
                    <a:pt x="8630" y="7188"/>
                    <a:pt x="9392" y="5852"/>
                    <a:pt x="9165" y="4476"/>
                  </a:cubicBezTo>
                  <a:cubicBezTo>
                    <a:pt x="9155" y="4387"/>
                    <a:pt x="9056" y="4327"/>
                    <a:pt x="8967" y="4327"/>
                  </a:cubicBezTo>
                  <a:cubicBezTo>
                    <a:pt x="8353" y="4308"/>
                    <a:pt x="8185" y="4080"/>
                    <a:pt x="8105" y="3526"/>
                  </a:cubicBezTo>
                  <a:cubicBezTo>
                    <a:pt x="8036" y="3140"/>
                    <a:pt x="7937" y="2783"/>
                    <a:pt x="7759" y="2437"/>
                  </a:cubicBezTo>
                  <a:cubicBezTo>
                    <a:pt x="7726" y="2384"/>
                    <a:pt x="7658" y="2344"/>
                    <a:pt x="7595" y="2344"/>
                  </a:cubicBezTo>
                  <a:cubicBezTo>
                    <a:pt x="7564" y="2344"/>
                    <a:pt x="7534" y="2354"/>
                    <a:pt x="7511" y="2377"/>
                  </a:cubicBezTo>
                  <a:cubicBezTo>
                    <a:pt x="7175" y="2625"/>
                    <a:pt x="6868" y="2872"/>
                    <a:pt x="6531" y="3120"/>
                  </a:cubicBezTo>
                  <a:cubicBezTo>
                    <a:pt x="6304" y="1932"/>
                    <a:pt x="6274" y="120"/>
                    <a:pt x="4769" y="11"/>
                  </a:cubicBezTo>
                  <a:cubicBezTo>
                    <a:pt x="4684" y="4"/>
                    <a:pt x="4599" y="1"/>
                    <a:pt x="4515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6"/>
            <p:cNvSpPr/>
            <p:nvPr/>
          </p:nvSpPr>
          <p:spPr>
            <a:xfrm>
              <a:off x="6519000" y="3338038"/>
              <a:ext cx="25416" cy="45656"/>
            </a:xfrm>
            <a:custGeom>
              <a:rect b="b" l="l" r="r" t="t"/>
              <a:pathLst>
                <a:path extrusionOk="0" h="1958" w="1090">
                  <a:moveTo>
                    <a:pt x="373" y="1"/>
                  </a:moveTo>
                  <a:cubicBezTo>
                    <a:pt x="277" y="1"/>
                    <a:pt x="181" y="61"/>
                    <a:pt x="149" y="162"/>
                  </a:cubicBezTo>
                  <a:cubicBezTo>
                    <a:pt x="1" y="657"/>
                    <a:pt x="10" y="1321"/>
                    <a:pt x="357" y="1726"/>
                  </a:cubicBezTo>
                  <a:cubicBezTo>
                    <a:pt x="377" y="1796"/>
                    <a:pt x="436" y="1865"/>
                    <a:pt x="525" y="1865"/>
                  </a:cubicBezTo>
                  <a:lnTo>
                    <a:pt x="634" y="1934"/>
                  </a:lnTo>
                  <a:cubicBezTo>
                    <a:pt x="664" y="1950"/>
                    <a:pt x="694" y="1957"/>
                    <a:pt x="723" y="1957"/>
                  </a:cubicBezTo>
                  <a:cubicBezTo>
                    <a:pt x="876" y="1957"/>
                    <a:pt x="993" y="1762"/>
                    <a:pt x="852" y="1637"/>
                  </a:cubicBezTo>
                  <a:cubicBezTo>
                    <a:pt x="842" y="1628"/>
                    <a:pt x="832" y="1618"/>
                    <a:pt x="822" y="1618"/>
                  </a:cubicBezTo>
                  <a:cubicBezTo>
                    <a:pt x="1090" y="1133"/>
                    <a:pt x="872" y="440"/>
                    <a:pt x="525" y="63"/>
                  </a:cubicBezTo>
                  <a:cubicBezTo>
                    <a:pt x="482" y="20"/>
                    <a:pt x="427" y="1"/>
                    <a:pt x="3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6"/>
            <p:cNvSpPr/>
            <p:nvPr/>
          </p:nvSpPr>
          <p:spPr>
            <a:xfrm>
              <a:off x="6541618" y="3303225"/>
              <a:ext cx="12032" cy="41062"/>
            </a:xfrm>
            <a:custGeom>
              <a:rect b="b" l="l" r="r" t="t"/>
              <a:pathLst>
                <a:path extrusionOk="0" h="1761" w="516">
                  <a:moveTo>
                    <a:pt x="308" y="1"/>
                  </a:moveTo>
                  <a:cubicBezTo>
                    <a:pt x="244" y="1"/>
                    <a:pt x="181" y="36"/>
                    <a:pt x="159" y="111"/>
                  </a:cubicBezTo>
                  <a:cubicBezTo>
                    <a:pt x="1" y="636"/>
                    <a:pt x="11" y="1250"/>
                    <a:pt x="268" y="1735"/>
                  </a:cubicBezTo>
                  <a:cubicBezTo>
                    <a:pt x="279" y="1753"/>
                    <a:pt x="296" y="1760"/>
                    <a:pt x="313" y="1760"/>
                  </a:cubicBezTo>
                  <a:cubicBezTo>
                    <a:pt x="343" y="1760"/>
                    <a:pt x="373" y="1737"/>
                    <a:pt x="367" y="1705"/>
                  </a:cubicBezTo>
                  <a:cubicBezTo>
                    <a:pt x="367" y="1655"/>
                    <a:pt x="357" y="1606"/>
                    <a:pt x="357" y="1556"/>
                  </a:cubicBezTo>
                  <a:cubicBezTo>
                    <a:pt x="377" y="1556"/>
                    <a:pt x="407" y="1537"/>
                    <a:pt x="426" y="1507"/>
                  </a:cubicBezTo>
                  <a:cubicBezTo>
                    <a:pt x="515" y="1339"/>
                    <a:pt x="506" y="1180"/>
                    <a:pt x="506" y="982"/>
                  </a:cubicBezTo>
                  <a:cubicBezTo>
                    <a:pt x="506" y="705"/>
                    <a:pt x="506" y="438"/>
                    <a:pt x="476" y="161"/>
                  </a:cubicBezTo>
                  <a:cubicBezTo>
                    <a:pt x="470" y="56"/>
                    <a:pt x="389" y="1"/>
                    <a:pt x="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6"/>
            <p:cNvSpPr/>
            <p:nvPr/>
          </p:nvSpPr>
          <p:spPr>
            <a:xfrm>
              <a:off x="6613879" y="3319640"/>
              <a:ext cx="27025" cy="11635"/>
            </a:xfrm>
            <a:custGeom>
              <a:rect b="b" l="l" r="r" t="t"/>
              <a:pathLst>
                <a:path extrusionOk="0" h="499" w="1159">
                  <a:moveTo>
                    <a:pt x="186" y="0"/>
                  </a:moveTo>
                  <a:cubicBezTo>
                    <a:pt x="167" y="0"/>
                    <a:pt x="148" y="1"/>
                    <a:pt x="129" y="1"/>
                  </a:cubicBezTo>
                  <a:cubicBezTo>
                    <a:pt x="0" y="11"/>
                    <a:pt x="0" y="179"/>
                    <a:pt x="129" y="189"/>
                  </a:cubicBezTo>
                  <a:cubicBezTo>
                    <a:pt x="267" y="199"/>
                    <a:pt x="396" y="239"/>
                    <a:pt x="525" y="288"/>
                  </a:cubicBezTo>
                  <a:cubicBezTo>
                    <a:pt x="644" y="338"/>
                    <a:pt x="743" y="437"/>
                    <a:pt x="871" y="486"/>
                  </a:cubicBezTo>
                  <a:cubicBezTo>
                    <a:pt x="891" y="495"/>
                    <a:pt x="911" y="498"/>
                    <a:pt x="932" y="498"/>
                  </a:cubicBezTo>
                  <a:cubicBezTo>
                    <a:pt x="1052" y="498"/>
                    <a:pt x="1158" y="360"/>
                    <a:pt x="1040" y="258"/>
                  </a:cubicBezTo>
                  <a:cubicBezTo>
                    <a:pt x="826" y="73"/>
                    <a:pt x="481" y="0"/>
                    <a:pt x="1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6"/>
            <p:cNvSpPr/>
            <p:nvPr/>
          </p:nvSpPr>
          <p:spPr>
            <a:xfrm>
              <a:off x="6476981" y="3292009"/>
              <a:ext cx="239494" cy="262369"/>
            </a:xfrm>
            <a:custGeom>
              <a:rect b="b" l="l" r="r" t="t"/>
              <a:pathLst>
                <a:path extrusionOk="0" h="11252" w="10271">
                  <a:moveTo>
                    <a:pt x="3931" y="2661"/>
                  </a:moveTo>
                  <a:cubicBezTo>
                    <a:pt x="3931" y="2681"/>
                    <a:pt x="3941" y="2711"/>
                    <a:pt x="3961" y="2720"/>
                  </a:cubicBezTo>
                  <a:cubicBezTo>
                    <a:pt x="3941" y="2711"/>
                    <a:pt x="3921" y="2711"/>
                    <a:pt x="3911" y="2711"/>
                  </a:cubicBezTo>
                  <a:cubicBezTo>
                    <a:pt x="3921" y="2681"/>
                    <a:pt x="3931" y="2671"/>
                    <a:pt x="3931" y="2661"/>
                  </a:cubicBezTo>
                  <a:close/>
                  <a:moveTo>
                    <a:pt x="3782" y="3008"/>
                  </a:moveTo>
                  <a:lnTo>
                    <a:pt x="3782" y="3008"/>
                  </a:lnTo>
                  <a:cubicBezTo>
                    <a:pt x="3792" y="3116"/>
                    <a:pt x="3792" y="3225"/>
                    <a:pt x="3723" y="3295"/>
                  </a:cubicBezTo>
                  <a:cubicBezTo>
                    <a:pt x="3693" y="3314"/>
                    <a:pt x="3644" y="3344"/>
                    <a:pt x="3594" y="3354"/>
                  </a:cubicBezTo>
                  <a:cubicBezTo>
                    <a:pt x="3644" y="3245"/>
                    <a:pt x="3683" y="3146"/>
                    <a:pt x="3733" y="3027"/>
                  </a:cubicBezTo>
                  <a:cubicBezTo>
                    <a:pt x="3743" y="3017"/>
                    <a:pt x="3773" y="3017"/>
                    <a:pt x="3782" y="3008"/>
                  </a:cubicBezTo>
                  <a:close/>
                  <a:moveTo>
                    <a:pt x="1187" y="6977"/>
                  </a:moveTo>
                  <a:cubicBezTo>
                    <a:pt x="1446" y="6977"/>
                    <a:pt x="1697" y="7109"/>
                    <a:pt x="1941" y="7324"/>
                  </a:cubicBezTo>
                  <a:cubicBezTo>
                    <a:pt x="1941" y="7324"/>
                    <a:pt x="1931" y="7324"/>
                    <a:pt x="1931" y="7333"/>
                  </a:cubicBezTo>
                  <a:cubicBezTo>
                    <a:pt x="1743" y="7501"/>
                    <a:pt x="1538" y="7580"/>
                    <a:pt x="1343" y="7580"/>
                  </a:cubicBezTo>
                  <a:cubicBezTo>
                    <a:pt x="1078" y="7580"/>
                    <a:pt x="830" y="7434"/>
                    <a:pt x="664" y="7165"/>
                  </a:cubicBezTo>
                  <a:cubicBezTo>
                    <a:pt x="842" y="7035"/>
                    <a:pt x="1016" y="6977"/>
                    <a:pt x="1187" y="6977"/>
                  </a:cubicBezTo>
                  <a:close/>
                  <a:moveTo>
                    <a:pt x="3129" y="7274"/>
                  </a:moveTo>
                  <a:cubicBezTo>
                    <a:pt x="3139" y="7274"/>
                    <a:pt x="3149" y="7284"/>
                    <a:pt x="3179" y="7284"/>
                  </a:cubicBezTo>
                  <a:cubicBezTo>
                    <a:pt x="3555" y="7324"/>
                    <a:pt x="3931" y="7423"/>
                    <a:pt x="4267" y="7581"/>
                  </a:cubicBezTo>
                  <a:cubicBezTo>
                    <a:pt x="4505" y="7680"/>
                    <a:pt x="4753" y="7868"/>
                    <a:pt x="4762" y="8155"/>
                  </a:cubicBezTo>
                  <a:cubicBezTo>
                    <a:pt x="4782" y="8472"/>
                    <a:pt x="4416" y="8452"/>
                    <a:pt x="4218" y="8462"/>
                  </a:cubicBezTo>
                  <a:cubicBezTo>
                    <a:pt x="4158" y="8465"/>
                    <a:pt x="4099" y="8466"/>
                    <a:pt x="4040" y="8466"/>
                  </a:cubicBezTo>
                  <a:cubicBezTo>
                    <a:pt x="3479" y="8466"/>
                    <a:pt x="2932" y="8349"/>
                    <a:pt x="2377" y="8313"/>
                  </a:cubicBezTo>
                  <a:cubicBezTo>
                    <a:pt x="2565" y="7957"/>
                    <a:pt x="2852" y="7611"/>
                    <a:pt x="3129" y="7274"/>
                  </a:cubicBezTo>
                  <a:close/>
                  <a:moveTo>
                    <a:pt x="5950" y="8749"/>
                  </a:moveTo>
                  <a:cubicBezTo>
                    <a:pt x="6087" y="8749"/>
                    <a:pt x="6225" y="8761"/>
                    <a:pt x="6366" y="8789"/>
                  </a:cubicBezTo>
                  <a:cubicBezTo>
                    <a:pt x="6851" y="8868"/>
                    <a:pt x="7534" y="9680"/>
                    <a:pt x="6782" y="9907"/>
                  </a:cubicBezTo>
                  <a:cubicBezTo>
                    <a:pt x="6702" y="9932"/>
                    <a:pt x="6618" y="9943"/>
                    <a:pt x="6533" y="9943"/>
                  </a:cubicBezTo>
                  <a:cubicBezTo>
                    <a:pt x="6172" y="9943"/>
                    <a:pt x="5789" y="9736"/>
                    <a:pt x="5653" y="9432"/>
                  </a:cubicBezTo>
                  <a:cubicBezTo>
                    <a:pt x="5634" y="9385"/>
                    <a:pt x="5591" y="9365"/>
                    <a:pt x="5548" y="9365"/>
                  </a:cubicBezTo>
                  <a:cubicBezTo>
                    <a:pt x="5480" y="9365"/>
                    <a:pt x="5410" y="9414"/>
                    <a:pt x="5416" y="9491"/>
                  </a:cubicBezTo>
                  <a:cubicBezTo>
                    <a:pt x="5454" y="10019"/>
                    <a:pt x="5156" y="10240"/>
                    <a:pt x="4849" y="10240"/>
                  </a:cubicBezTo>
                  <a:cubicBezTo>
                    <a:pt x="4759" y="10240"/>
                    <a:pt x="4668" y="10220"/>
                    <a:pt x="4584" y="10184"/>
                  </a:cubicBezTo>
                  <a:cubicBezTo>
                    <a:pt x="4614" y="9828"/>
                    <a:pt x="4525" y="9442"/>
                    <a:pt x="4426" y="9185"/>
                  </a:cubicBezTo>
                  <a:cubicBezTo>
                    <a:pt x="4416" y="9145"/>
                    <a:pt x="4386" y="9105"/>
                    <a:pt x="4357" y="9096"/>
                  </a:cubicBezTo>
                  <a:cubicBezTo>
                    <a:pt x="4881" y="8945"/>
                    <a:pt x="5398" y="8749"/>
                    <a:pt x="5950" y="8749"/>
                  </a:cubicBezTo>
                  <a:close/>
                  <a:moveTo>
                    <a:pt x="4527" y="1"/>
                  </a:moveTo>
                  <a:cubicBezTo>
                    <a:pt x="4501" y="1"/>
                    <a:pt x="4476" y="12"/>
                    <a:pt x="4456" y="38"/>
                  </a:cubicBezTo>
                  <a:cubicBezTo>
                    <a:pt x="4366" y="137"/>
                    <a:pt x="4277" y="236"/>
                    <a:pt x="4228" y="355"/>
                  </a:cubicBezTo>
                  <a:cubicBezTo>
                    <a:pt x="4188" y="454"/>
                    <a:pt x="4169" y="553"/>
                    <a:pt x="4129" y="652"/>
                  </a:cubicBezTo>
                  <a:cubicBezTo>
                    <a:pt x="4122" y="685"/>
                    <a:pt x="4147" y="710"/>
                    <a:pt x="4173" y="710"/>
                  </a:cubicBezTo>
                  <a:cubicBezTo>
                    <a:pt x="4186" y="710"/>
                    <a:pt x="4199" y="704"/>
                    <a:pt x="4208" y="691"/>
                  </a:cubicBezTo>
                  <a:cubicBezTo>
                    <a:pt x="4267" y="582"/>
                    <a:pt x="4317" y="454"/>
                    <a:pt x="4386" y="355"/>
                  </a:cubicBezTo>
                  <a:lnTo>
                    <a:pt x="4386" y="355"/>
                  </a:lnTo>
                  <a:cubicBezTo>
                    <a:pt x="4376" y="483"/>
                    <a:pt x="4366" y="622"/>
                    <a:pt x="4337" y="741"/>
                  </a:cubicBezTo>
                  <a:cubicBezTo>
                    <a:pt x="4317" y="770"/>
                    <a:pt x="4287" y="800"/>
                    <a:pt x="4277" y="850"/>
                  </a:cubicBezTo>
                  <a:cubicBezTo>
                    <a:pt x="4267" y="978"/>
                    <a:pt x="4238" y="1097"/>
                    <a:pt x="4238" y="1216"/>
                  </a:cubicBezTo>
                  <a:cubicBezTo>
                    <a:pt x="4238" y="1322"/>
                    <a:pt x="4339" y="1394"/>
                    <a:pt x="4441" y="1394"/>
                  </a:cubicBezTo>
                  <a:cubicBezTo>
                    <a:pt x="4462" y="1394"/>
                    <a:pt x="4484" y="1391"/>
                    <a:pt x="4505" y="1384"/>
                  </a:cubicBezTo>
                  <a:lnTo>
                    <a:pt x="4505" y="1384"/>
                  </a:lnTo>
                  <a:cubicBezTo>
                    <a:pt x="3941" y="1830"/>
                    <a:pt x="3535" y="2513"/>
                    <a:pt x="3248" y="3156"/>
                  </a:cubicBezTo>
                  <a:cubicBezTo>
                    <a:pt x="3169" y="3255"/>
                    <a:pt x="3089" y="3354"/>
                    <a:pt x="3030" y="3463"/>
                  </a:cubicBezTo>
                  <a:cubicBezTo>
                    <a:pt x="3008" y="3492"/>
                    <a:pt x="3040" y="3527"/>
                    <a:pt x="3067" y="3527"/>
                  </a:cubicBezTo>
                  <a:cubicBezTo>
                    <a:pt x="3076" y="3527"/>
                    <a:pt x="3084" y="3523"/>
                    <a:pt x="3089" y="3512"/>
                  </a:cubicBezTo>
                  <a:lnTo>
                    <a:pt x="3089" y="3512"/>
                  </a:lnTo>
                  <a:cubicBezTo>
                    <a:pt x="2832" y="4156"/>
                    <a:pt x="2644" y="4809"/>
                    <a:pt x="2505" y="5482"/>
                  </a:cubicBezTo>
                  <a:cubicBezTo>
                    <a:pt x="2505" y="5492"/>
                    <a:pt x="2496" y="5512"/>
                    <a:pt x="2496" y="5542"/>
                  </a:cubicBezTo>
                  <a:cubicBezTo>
                    <a:pt x="2377" y="5284"/>
                    <a:pt x="2208" y="5037"/>
                    <a:pt x="1991" y="4839"/>
                  </a:cubicBezTo>
                  <a:cubicBezTo>
                    <a:pt x="1960" y="4803"/>
                    <a:pt x="1913" y="4783"/>
                    <a:pt x="1867" y="4783"/>
                  </a:cubicBezTo>
                  <a:cubicBezTo>
                    <a:pt x="1824" y="4783"/>
                    <a:pt x="1782" y="4801"/>
                    <a:pt x="1753" y="4839"/>
                  </a:cubicBezTo>
                  <a:cubicBezTo>
                    <a:pt x="1258" y="5413"/>
                    <a:pt x="1347" y="6096"/>
                    <a:pt x="1615" y="6740"/>
                  </a:cubicBezTo>
                  <a:cubicBezTo>
                    <a:pt x="1471" y="6683"/>
                    <a:pt x="1323" y="6653"/>
                    <a:pt x="1173" y="6653"/>
                  </a:cubicBezTo>
                  <a:cubicBezTo>
                    <a:pt x="879" y="6653"/>
                    <a:pt x="580" y="6768"/>
                    <a:pt x="298" y="7017"/>
                  </a:cubicBezTo>
                  <a:cubicBezTo>
                    <a:pt x="229" y="7066"/>
                    <a:pt x="229" y="7165"/>
                    <a:pt x="268" y="7234"/>
                  </a:cubicBezTo>
                  <a:cubicBezTo>
                    <a:pt x="367" y="7442"/>
                    <a:pt x="506" y="7611"/>
                    <a:pt x="664" y="7720"/>
                  </a:cubicBezTo>
                  <a:cubicBezTo>
                    <a:pt x="496" y="7680"/>
                    <a:pt x="318" y="7670"/>
                    <a:pt x="149" y="7670"/>
                  </a:cubicBezTo>
                  <a:cubicBezTo>
                    <a:pt x="1" y="7670"/>
                    <a:pt x="1" y="7888"/>
                    <a:pt x="149" y="7908"/>
                  </a:cubicBezTo>
                  <a:cubicBezTo>
                    <a:pt x="664" y="7918"/>
                    <a:pt x="1110" y="8086"/>
                    <a:pt x="1506" y="8422"/>
                  </a:cubicBezTo>
                  <a:cubicBezTo>
                    <a:pt x="1535" y="8447"/>
                    <a:pt x="1566" y="8457"/>
                    <a:pt x="1596" y="8457"/>
                  </a:cubicBezTo>
                  <a:cubicBezTo>
                    <a:pt x="1700" y="8457"/>
                    <a:pt x="1786" y="8334"/>
                    <a:pt x="1694" y="8234"/>
                  </a:cubicBezTo>
                  <a:cubicBezTo>
                    <a:pt x="1555" y="8106"/>
                    <a:pt x="1397" y="7987"/>
                    <a:pt x="1219" y="7908"/>
                  </a:cubicBezTo>
                  <a:cubicBezTo>
                    <a:pt x="1506" y="7908"/>
                    <a:pt x="1793" y="7769"/>
                    <a:pt x="2030" y="7482"/>
                  </a:cubicBezTo>
                  <a:cubicBezTo>
                    <a:pt x="2050" y="7462"/>
                    <a:pt x="2050" y="7432"/>
                    <a:pt x="2050" y="7413"/>
                  </a:cubicBezTo>
                  <a:cubicBezTo>
                    <a:pt x="2179" y="7413"/>
                    <a:pt x="2288" y="7284"/>
                    <a:pt x="2208" y="7145"/>
                  </a:cubicBezTo>
                  <a:cubicBezTo>
                    <a:pt x="1892" y="6571"/>
                    <a:pt x="1506" y="5829"/>
                    <a:pt x="1892" y="5205"/>
                  </a:cubicBezTo>
                  <a:lnTo>
                    <a:pt x="1892" y="5205"/>
                  </a:lnTo>
                  <a:cubicBezTo>
                    <a:pt x="2139" y="5492"/>
                    <a:pt x="2278" y="5809"/>
                    <a:pt x="2377" y="6175"/>
                  </a:cubicBezTo>
                  <a:cubicBezTo>
                    <a:pt x="2327" y="6522"/>
                    <a:pt x="2307" y="6878"/>
                    <a:pt x="2426" y="7145"/>
                  </a:cubicBezTo>
                  <a:cubicBezTo>
                    <a:pt x="2454" y="7218"/>
                    <a:pt x="2510" y="7248"/>
                    <a:pt x="2570" y="7248"/>
                  </a:cubicBezTo>
                  <a:cubicBezTo>
                    <a:pt x="2658" y="7248"/>
                    <a:pt x="2753" y="7184"/>
                    <a:pt x="2783" y="7096"/>
                  </a:cubicBezTo>
                  <a:cubicBezTo>
                    <a:pt x="2882" y="6829"/>
                    <a:pt x="2872" y="6492"/>
                    <a:pt x="2882" y="6185"/>
                  </a:cubicBezTo>
                  <a:cubicBezTo>
                    <a:pt x="3050" y="5809"/>
                    <a:pt x="3188" y="5433"/>
                    <a:pt x="3416" y="5086"/>
                  </a:cubicBezTo>
                  <a:lnTo>
                    <a:pt x="3416" y="5086"/>
                  </a:lnTo>
                  <a:cubicBezTo>
                    <a:pt x="4109" y="6393"/>
                    <a:pt x="2377" y="7314"/>
                    <a:pt x="1882" y="8412"/>
                  </a:cubicBezTo>
                  <a:cubicBezTo>
                    <a:pt x="1812" y="8551"/>
                    <a:pt x="1892" y="8700"/>
                    <a:pt x="2050" y="8709"/>
                  </a:cubicBezTo>
                  <a:cubicBezTo>
                    <a:pt x="2595" y="8729"/>
                    <a:pt x="3139" y="8828"/>
                    <a:pt x="3683" y="8858"/>
                  </a:cubicBezTo>
                  <a:lnTo>
                    <a:pt x="3763" y="8858"/>
                  </a:lnTo>
                  <a:cubicBezTo>
                    <a:pt x="3690" y="8994"/>
                    <a:pt x="3776" y="9189"/>
                    <a:pt x="3967" y="9189"/>
                  </a:cubicBezTo>
                  <a:cubicBezTo>
                    <a:pt x="3984" y="9189"/>
                    <a:pt x="4002" y="9188"/>
                    <a:pt x="4020" y="9185"/>
                  </a:cubicBezTo>
                  <a:cubicBezTo>
                    <a:pt x="4040" y="9185"/>
                    <a:pt x="4070" y="9165"/>
                    <a:pt x="4089" y="9165"/>
                  </a:cubicBezTo>
                  <a:cubicBezTo>
                    <a:pt x="3743" y="9719"/>
                    <a:pt x="3891" y="10145"/>
                    <a:pt x="4218" y="10382"/>
                  </a:cubicBezTo>
                  <a:cubicBezTo>
                    <a:pt x="4169" y="10580"/>
                    <a:pt x="4079" y="10749"/>
                    <a:pt x="3891" y="10877"/>
                  </a:cubicBezTo>
                  <a:cubicBezTo>
                    <a:pt x="3812" y="10931"/>
                    <a:pt x="3745" y="10955"/>
                    <a:pt x="3689" y="10955"/>
                  </a:cubicBezTo>
                  <a:cubicBezTo>
                    <a:pt x="3279" y="10955"/>
                    <a:pt x="3420" y="9698"/>
                    <a:pt x="3446" y="9541"/>
                  </a:cubicBezTo>
                  <a:cubicBezTo>
                    <a:pt x="3458" y="9516"/>
                    <a:pt x="3436" y="9495"/>
                    <a:pt x="3415" y="9495"/>
                  </a:cubicBezTo>
                  <a:cubicBezTo>
                    <a:pt x="3402" y="9495"/>
                    <a:pt x="3390" y="9503"/>
                    <a:pt x="3386" y="9521"/>
                  </a:cubicBezTo>
                  <a:cubicBezTo>
                    <a:pt x="3256" y="9911"/>
                    <a:pt x="2943" y="11252"/>
                    <a:pt x="3682" y="11252"/>
                  </a:cubicBezTo>
                  <a:cubicBezTo>
                    <a:pt x="3731" y="11252"/>
                    <a:pt x="3784" y="11246"/>
                    <a:pt x="3842" y="11234"/>
                  </a:cubicBezTo>
                  <a:cubicBezTo>
                    <a:pt x="4228" y="11155"/>
                    <a:pt x="4426" y="10877"/>
                    <a:pt x="4515" y="10541"/>
                  </a:cubicBezTo>
                  <a:cubicBezTo>
                    <a:pt x="4627" y="10578"/>
                    <a:pt x="4746" y="10597"/>
                    <a:pt x="4862" y="10597"/>
                  </a:cubicBezTo>
                  <a:cubicBezTo>
                    <a:pt x="5247" y="10597"/>
                    <a:pt x="5610" y="10386"/>
                    <a:pt x="5663" y="9907"/>
                  </a:cubicBezTo>
                  <a:cubicBezTo>
                    <a:pt x="5914" y="10131"/>
                    <a:pt x="6230" y="10258"/>
                    <a:pt x="6581" y="10258"/>
                  </a:cubicBezTo>
                  <a:cubicBezTo>
                    <a:pt x="6618" y="10258"/>
                    <a:pt x="6655" y="10257"/>
                    <a:pt x="6693" y="10254"/>
                  </a:cubicBezTo>
                  <a:cubicBezTo>
                    <a:pt x="7099" y="10234"/>
                    <a:pt x="7455" y="9897"/>
                    <a:pt x="7376" y="9462"/>
                  </a:cubicBezTo>
                  <a:cubicBezTo>
                    <a:pt x="7202" y="8693"/>
                    <a:pt x="6495" y="8464"/>
                    <a:pt x="5726" y="8464"/>
                  </a:cubicBezTo>
                  <a:cubicBezTo>
                    <a:pt x="5485" y="8464"/>
                    <a:pt x="5238" y="8486"/>
                    <a:pt x="5000" y="8521"/>
                  </a:cubicBezTo>
                  <a:cubicBezTo>
                    <a:pt x="5347" y="7858"/>
                    <a:pt x="4634" y="7373"/>
                    <a:pt x="3941" y="7145"/>
                  </a:cubicBezTo>
                  <a:cubicBezTo>
                    <a:pt x="4277" y="7046"/>
                    <a:pt x="4604" y="6898"/>
                    <a:pt x="4901" y="6720"/>
                  </a:cubicBezTo>
                  <a:cubicBezTo>
                    <a:pt x="4911" y="6789"/>
                    <a:pt x="4970" y="6868"/>
                    <a:pt x="5059" y="6868"/>
                  </a:cubicBezTo>
                  <a:cubicBezTo>
                    <a:pt x="5307" y="6868"/>
                    <a:pt x="5554" y="6779"/>
                    <a:pt x="5762" y="6641"/>
                  </a:cubicBezTo>
                  <a:cubicBezTo>
                    <a:pt x="5878" y="6561"/>
                    <a:pt x="5826" y="6386"/>
                    <a:pt x="5700" y="6386"/>
                  </a:cubicBezTo>
                  <a:cubicBezTo>
                    <a:pt x="5685" y="6386"/>
                    <a:pt x="5670" y="6388"/>
                    <a:pt x="5653" y="6393"/>
                  </a:cubicBezTo>
                  <a:cubicBezTo>
                    <a:pt x="5594" y="6423"/>
                    <a:pt x="5515" y="6443"/>
                    <a:pt x="5446" y="6452"/>
                  </a:cubicBezTo>
                  <a:cubicBezTo>
                    <a:pt x="5426" y="6433"/>
                    <a:pt x="5416" y="6423"/>
                    <a:pt x="5396" y="6393"/>
                  </a:cubicBezTo>
                  <a:lnTo>
                    <a:pt x="5376" y="6383"/>
                  </a:lnTo>
                  <a:cubicBezTo>
                    <a:pt x="5950" y="5957"/>
                    <a:pt x="6455" y="5453"/>
                    <a:pt x="6901" y="4997"/>
                  </a:cubicBezTo>
                  <a:cubicBezTo>
                    <a:pt x="7802" y="4047"/>
                    <a:pt x="8663" y="2918"/>
                    <a:pt x="9187" y="1691"/>
                  </a:cubicBezTo>
                  <a:lnTo>
                    <a:pt x="9187" y="1691"/>
                  </a:lnTo>
                  <a:cubicBezTo>
                    <a:pt x="9177" y="1750"/>
                    <a:pt x="9177" y="1820"/>
                    <a:pt x="9207" y="1879"/>
                  </a:cubicBezTo>
                  <a:cubicBezTo>
                    <a:pt x="9252" y="1962"/>
                    <a:pt x="9343" y="1999"/>
                    <a:pt x="9432" y="1999"/>
                  </a:cubicBezTo>
                  <a:cubicBezTo>
                    <a:pt x="9460" y="1999"/>
                    <a:pt x="9488" y="1995"/>
                    <a:pt x="9514" y="1988"/>
                  </a:cubicBezTo>
                  <a:cubicBezTo>
                    <a:pt x="9752" y="1938"/>
                    <a:pt x="9930" y="1780"/>
                    <a:pt x="10118" y="1632"/>
                  </a:cubicBezTo>
                  <a:cubicBezTo>
                    <a:pt x="10270" y="1505"/>
                    <a:pt x="10126" y="1306"/>
                    <a:pt x="9964" y="1306"/>
                  </a:cubicBezTo>
                  <a:cubicBezTo>
                    <a:pt x="9936" y="1306"/>
                    <a:pt x="9908" y="1312"/>
                    <a:pt x="9880" y="1325"/>
                  </a:cubicBezTo>
                  <a:cubicBezTo>
                    <a:pt x="9762" y="1384"/>
                    <a:pt x="9653" y="1453"/>
                    <a:pt x="9534" y="1533"/>
                  </a:cubicBezTo>
                  <a:cubicBezTo>
                    <a:pt x="9514" y="1542"/>
                    <a:pt x="9484" y="1572"/>
                    <a:pt x="9455" y="1582"/>
                  </a:cubicBezTo>
                  <a:cubicBezTo>
                    <a:pt x="9455" y="1510"/>
                    <a:pt x="9403" y="1473"/>
                    <a:pt x="9348" y="1473"/>
                  </a:cubicBezTo>
                  <a:cubicBezTo>
                    <a:pt x="9319" y="1473"/>
                    <a:pt x="9290" y="1483"/>
                    <a:pt x="9267" y="1503"/>
                  </a:cubicBezTo>
                  <a:cubicBezTo>
                    <a:pt x="9326" y="1344"/>
                    <a:pt x="9405" y="1176"/>
                    <a:pt x="9455" y="998"/>
                  </a:cubicBezTo>
                  <a:cubicBezTo>
                    <a:pt x="9484" y="899"/>
                    <a:pt x="9425" y="810"/>
                    <a:pt x="9356" y="760"/>
                  </a:cubicBezTo>
                  <a:cubicBezTo>
                    <a:pt x="9221" y="662"/>
                    <a:pt x="9108" y="625"/>
                    <a:pt x="8984" y="625"/>
                  </a:cubicBezTo>
                  <a:cubicBezTo>
                    <a:pt x="8907" y="625"/>
                    <a:pt x="8826" y="639"/>
                    <a:pt x="8732" y="661"/>
                  </a:cubicBezTo>
                  <a:cubicBezTo>
                    <a:pt x="8514" y="711"/>
                    <a:pt x="8574" y="1048"/>
                    <a:pt x="8782" y="1048"/>
                  </a:cubicBezTo>
                  <a:cubicBezTo>
                    <a:pt x="8841" y="1048"/>
                    <a:pt x="8910" y="1048"/>
                    <a:pt x="8970" y="1057"/>
                  </a:cubicBezTo>
                  <a:cubicBezTo>
                    <a:pt x="8831" y="1443"/>
                    <a:pt x="8663" y="1830"/>
                    <a:pt x="8465" y="2196"/>
                  </a:cubicBezTo>
                  <a:cubicBezTo>
                    <a:pt x="8386" y="1869"/>
                    <a:pt x="8168" y="1523"/>
                    <a:pt x="8029" y="1295"/>
                  </a:cubicBezTo>
                  <a:cubicBezTo>
                    <a:pt x="7990" y="1236"/>
                    <a:pt x="7926" y="1209"/>
                    <a:pt x="7864" y="1209"/>
                  </a:cubicBezTo>
                  <a:cubicBezTo>
                    <a:pt x="7769" y="1209"/>
                    <a:pt x="7677" y="1274"/>
                    <a:pt x="7683" y="1394"/>
                  </a:cubicBezTo>
                  <a:cubicBezTo>
                    <a:pt x="7693" y="1770"/>
                    <a:pt x="7623" y="2166"/>
                    <a:pt x="7732" y="2522"/>
                  </a:cubicBezTo>
                  <a:cubicBezTo>
                    <a:pt x="7753" y="2590"/>
                    <a:pt x="7809" y="2620"/>
                    <a:pt x="7866" y="2620"/>
                  </a:cubicBezTo>
                  <a:cubicBezTo>
                    <a:pt x="7942" y="2620"/>
                    <a:pt x="8019" y="2568"/>
                    <a:pt x="8019" y="2483"/>
                  </a:cubicBezTo>
                  <a:cubicBezTo>
                    <a:pt x="8019" y="2433"/>
                    <a:pt x="7999" y="2384"/>
                    <a:pt x="7999" y="2334"/>
                  </a:cubicBezTo>
                  <a:lnTo>
                    <a:pt x="7999" y="2334"/>
                  </a:lnTo>
                  <a:cubicBezTo>
                    <a:pt x="8029" y="2443"/>
                    <a:pt x="8039" y="2562"/>
                    <a:pt x="8049" y="2671"/>
                  </a:cubicBezTo>
                  <a:cubicBezTo>
                    <a:pt x="8049" y="2730"/>
                    <a:pt x="8079" y="2770"/>
                    <a:pt x="8118" y="2810"/>
                  </a:cubicBezTo>
                  <a:cubicBezTo>
                    <a:pt x="7881" y="3186"/>
                    <a:pt x="7604" y="3552"/>
                    <a:pt x="7336" y="3898"/>
                  </a:cubicBezTo>
                  <a:cubicBezTo>
                    <a:pt x="7356" y="3819"/>
                    <a:pt x="7346" y="3750"/>
                    <a:pt x="7307" y="3671"/>
                  </a:cubicBezTo>
                  <a:cubicBezTo>
                    <a:pt x="7188" y="3453"/>
                    <a:pt x="7079" y="3285"/>
                    <a:pt x="7109" y="3027"/>
                  </a:cubicBezTo>
                  <a:cubicBezTo>
                    <a:pt x="7136" y="2872"/>
                    <a:pt x="7014" y="2782"/>
                    <a:pt x="6893" y="2782"/>
                  </a:cubicBezTo>
                  <a:cubicBezTo>
                    <a:pt x="6799" y="2782"/>
                    <a:pt x="6705" y="2837"/>
                    <a:pt x="6683" y="2958"/>
                  </a:cubicBezTo>
                  <a:cubicBezTo>
                    <a:pt x="6683" y="2968"/>
                    <a:pt x="6683" y="2998"/>
                    <a:pt x="6663" y="3008"/>
                  </a:cubicBezTo>
                  <a:cubicBezTo>
                    <a:pt x="6658" y="3007"/>
                    <a:pt x="6653" y="3006"/>
                    <a:pt x="6648" y="3006"/>
                  </a:cubicBezTo>
                  <a:cubicBezTo>
                    <a:pt x="6583" y="3006"/>
                    <a:pt x="6516" y="3064"/>
                    <a:pt x="6534" y="3146"/>
                  </a:cubicBezTo>
                  <a:cubicBezTo>
                    <a:pt x="6594" y="3453"/>
                    <a:pt x="6633" y="3710"/>
                    <a:pt x="6604" y="4017"/>
                  </a:cubicBezTo>
                  <a:cubicBezTo>
                    <a:pt x="6599" y="4156"/>
                    <a:pt x="6700" y="4225"/>
                    <a:pt x="6805" y="4225"/>
                  </a:cubicBezTo>
                  <a:cubicBezTo>
                    <a:pt x="6911" y="4225"/>
                    <a:pt x="7019" y="4156"/>
                    <a:pt x="7029" y="4017"/>
                  </a:cubicBezTo>
                  <a:lnTo>
                    <a:pt x="7029" y="4007"/>
                  </a:lnTo>
                  <a:cubicBezTo>
                    <a:pt x="7066" y="4028"/>
                    <a:pt x="7105" y="4041"/>
                    <a:pt x="7146" y="4041"/>
                  </a:cubicBezTo>
                  <a:cubicBezTo>
                    <a:pt x="7182" y="4041"/>
                    <a:pt x="7220" y="4031"/>
                    <a:pt x="7257" y="4007"/>
                  </a:cubicBezTo>
                  <a:lnTo>
                    <a:pt x="7257" y="4007"/>
                  </a:lnTo>
                  <a:cubicBezTo>
                    <a:pt x="7099" y="4205"/>
                    <a:pt x="6940" y="4393"/>
                    <a:pt x="6782" y="4582"/>
                  </a:cubicBezTo>
                  <a:cubicBezTo>
                    <a:pt x="5861" y="5621"/>
                    <a:pt x="4723" y="6631"/>
                    <a:pt x="3347" y="6977"/>
                  </a:cubicBezTo>
                  <a:lnTo>
                    <a:pt x="3337" y="6977"/>
                  </a:lnTo>
                  <a:cubicBezTo>
                    <a:pt x="3822" y="6324"/>
                    <a:pt x="4139" y="5641"/>
                    <a:pt x="3535" y="4789"/>
                  </a:cubicBezTo>
                  <a:cubicBezTo>
                    <a:pt x="3510" y="4750"/>
                    <a:pt x="3473" y="4730"/>
                    <a:pt x="3436" y="4730"/>
                  </a:cubicBezTo>
                  <a:cubicBezTo>
                    <a:pt x="3399" y="4730"/>
                    <a:pt x="3362" y="4750"/>
                    <a:pt x="3337" y="4789"/>
                  </a:cubicBezTo>
                  <a:cubicBezTo>
                    <a:pt x="3218" y="4948"/>
                    <a:pt x="3099" y="5126"/>
                    <a:pt x="3020" y="5304"/>
                  </a:cubicBezTo>
                  <a:cubicBezTo>
                    <a:pt x="3119" y="4839"/>
                    <a:pt x="3238" y="4364"/>
                    <a:pt x="3386" y="3918"/>
                  </a:cubicBezTo>
                  <a:cubicBezTo>
                    <a:pt x="3426" y="3809"/>
                    <a:pt x="3466" y="3700"/>
                    <a:pt x="3515" y="3592"/>
                  </a:cubicBezTo>
                  <a:cubicBezTo>
                    <a:pt x="3566" y="3608"/>
                    <a:pt x="3614" y="3617"/>
                    <a:pt x="3661" y="3617"/>
                  </a:cubicBezTo>
                  <a:cubicBezTo>
                    <a:pt x="3751" y="3617"/>
                    <a:pt x="3836" y="3584"/>
                    <a:pt x="3921" y="3512"/>
                  </a:cubicBezTo>
                  <a:cubicBezTo>
                    <a:pt x="4089" y="3344"/>
                    <a:pt x="4060" y="3047"/>
                    <a:pt x="4020" y="2819"/>
                  </a:cubicBezTo>
                  <a:cubicBezTo>
                    <a:pt x="4020" y="2810"/>
                    <a:pt x="4020" y="2810"/>
                    <a:pt x="4010" y="2800"/>
                  </a:cubicBezTo>
                  <a:lnTo>
                    <a:pt x="4010" y="2800"/>
                  </a:lnTo>
                  <a:cubicBezTo>
                    <a:pt x="4031" y="2812"/>
                    <a:pt x="4055" y="2819"/>
                    <a:pt x="4079" y="2819"/>
                  </a:cubicBezTo>
                  <a:cubicBezTo>
                    <a:pt x="4114" y="2819"/>
                    <a:pt x="4149" y="2805"/>
                    <a:pt x="4178" y="2770"/>
                  </a:cubicBezTo>
                  <a:cubicBezTo>
                    <a:pt x="4327" y="2582"/>
                    <a:pt x="4574" y="2315"/>
                    <a:pt x="4564" y="2057"/>
                  </a:cubicBezTo>
                  <a:cubicBezTo>
                    <a:pt x="4564" y="1988"/>
                    <a:pt x="4525" y="1938"/>
                    <a:pt x="4475" y="1889"/>
                  </a:cubicBezTo>
                  <a:cubicBezTo>
                    <a:pt x="4772" y="1562"/>
                    <a:pt x="5129" y="1285"/>
                    <a:pt x="5564" y="1137"/>
                  </a:cubicBezTo>
                  <a:cubicBezTo>
                    <a:pt x="5693" y="1091"/>
                    <a:pt x="5660" y="926"/>
                    <a:pt x="5536" y="926"/>
                  </a:cubicBezTo>
                  <a:cubicBezTo>
                    <a:pt x="5526" y="926"/>
                    <a:pt x="5516" y="927"/>
                    <a:pt x="5505" y="929"/>
                  </a:cubicBezTo>
                  <a:cubicBezTo>
                    <a:pt x="5158" y="988"/>
                    <a:pt x="4861" y="1127"/>
                    <a:pt x="4604" y="1325"/>
                  </a:cubicBezTo>
                  <a:cubicBezTo>
                    <a:pt x="4614" y="1305"/>
                    <a:pt x="4624" y="1285"/>
                    <a:pt x="4624" y="1265"/>
                  </a:cubicBezTo>
                  <a:cubicBezTo>
                    <a:pt x="4703" y="889"/>
                    <a:pt x="4673" y="493"/>
                    <a:pt x="4654" y="127"/>
                  </a:cubicBezTo>
                  <a:cubicBezTo>
                    <a:pt x="4654" y="64"/>
                    <a:pt x="4589" y="1"/>
                    <a:pt x="45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6"/>
            <p:cNvSpPr/>
            <p:nvPr/>
          </p:nvSpPr>
          <p:spPr>
            <a:xfrm>
              <a:off x="6610404" y="3393697"/>
              <a:ext cx="8791" cy="21639"/>
            </a:xfrm>
            <a:custGeom>
              <a:rect b="b" l="l" r="r" t="t"/>
              <a:pathLst>
                <a:path extrusionOk="0" h="928" w="377">
                  <a:moveTo>
                    <a:pt x="183" y="0"/>
                  </a:moveTo>
                  <a:cubicBezTo>
                    <a:pt x="127" y="0"/>
                    <a:pt x="70" y="37"/>
                    <a:pt x="60" y="112"/>
                  </a:cubicBezTo>
                  <a:cubicBezTo>
                    <a:pt x="50" y="240"/>
                    <a:pt x="40" y="379"/>
                    <a:pt x="30" y="498"/>
                  </a:cubicBezTo>
                  <a:cubicBezTo>
                    <a:pt x="20" y="587"/>
                    <a:pt x="1" y="646"/>
                    <a:pt x="1" y="706"/>
                  </a:cubicBezTo>
                  <a:cubicBezTo>
                    <a:pt x="1" y="785"/>
                    <a:pt x="30" y="884"/>
                    <a:pt x="100" y="904"/>
                  </a:cubicBezTo>
                  <a:cubicBezTo>
                    <a:pt x="121" y="918"/>
                    <a:pt x="138" y="927"/>
                    <a:pt x="161" y="927"/>
                  </a:cubicBezTo>
                  <a:cubicBezTo>
                    <a:pt x="169" y="927"/>
                    <a:pt x="178" y="926"/>
                    <a:pt x="189" y="923"/>
                  </a:cubicBezTo>
                  <a:cubicBezTo>
                    <a:pt x="218" y="923"/>
                    <a:pt x="248" y="923"/>
                    <a:pt x="278" y="904"/>
                  </a:cubicBezTo>
                  <a:cubicBezTo>
                    <a:pt x="347" y="874"/>
                    <a:pt x="377" y="795"/>
                    <a:pt x="377" y="725"/>
                  </a:cubicBezTo>
                  <a:cubicBezTo>
                    <a:pt x="377" y="646"/>
                    <a:pt x="367" y="616"/>
                    <a:pt x="347" y="527"/>
                  </a:cubicBezTo>
                  <a:cubicBezTo>
                    <a:pt x="337" y="389"/>
                    <a:pt x="327" y="250"/>
                    <a:pt x="298" y="112"/>
                  </a:cubicBezTo>
                  <a:cubicBezTo>
                    <a:pt x="293" y="37"/>
                    <a:pt x="238" y="0"/>
                    <a:pt x="183" y="0"/>
                  </a:cubicBezTo>
                  <a:close/>
                </a:path>
              </a:pathLst>
            </a:custGeom>
            <a:solidFill>
              <a:srgbClr val="7B6A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6"/>
            <p:cNvSpPr/>
            <p:nvPr/>
          </p:nvSpPr>
          <p:spPr>
            <a:xfrm>
              <a:off x="6593173" y="3348950"/>
              <a:ext cx="158722" cy="118266"/>
            </a:xfrm>
            <a:custGeom>
              <a:rect b="b" l="l" r="r" t="t"/>
              <a:pathLst>
                <a:path extrusionOk="0" h="5072" w="6807">
                  <a:moveTo>
                    <a:pt x="5964" y="0"/>
                  </a:moveTo>
                  <a:cubicBezTo>
                    <a:pt x="5923" y="0"/>
                    <a:pt x="5879" y="19"/>
                    <a:pt x="5848" y="61"/>
                  </a:cubicBezTo>
                  <a:cubicBezTo>
                    <a:pt x="5580" y="437"/>
                    <a:pt x="5491" y="962"/>
                    <a:pt x="5590" y="1417"/>
                  </a:cubicBezTo>
                  <a:cubicBezTo>
                    <a:pt x="4581" y="1902"/>
                    <a:pt x="3591" y="2446"/>
                    <a:pt x="2650" y="3050"/>
                  </a:cubicBezTo>
                  <a:cubicBezTo>
                    <a:pt x="2601" y="3040"/>
                    <a:pt x="2561" y="3001"/>
                    <a:pt x="2551" y="2991"/>
                  </a:cubicBezTo>
                  <a:cubicBezTo>
                    <a:pt x="2640" y="2941"/>
                    <a:pt x="2670" y="2813"/>
                    <a:pt x="2591" y="2743"/>
                  </a:cubicBezTo>
                  <a:cubicBezTo>
                    <a:pt x="2522" y="2694"/>
                    <a:pt x="2462" y="2664"/>
                    <a:pt x="2403" y="2644"/>
                  </a:cubicBezTo>
                  <a:cubicBezTo>
                    <a:pt x="2363" y="2634"/>
                    <a:pt x="2215" y="2595"/>
                    <a:pt x="2205" y="2555"/>
                  </a:cubicBezTo>
                  <a:cubicBezTo>
                    <a:pt x="2192" y="2517"/>
                    <a:pt x="2160" y="2498"/>
                    <a:pt x="2129" y="2498"/>
                  </a:cubicBezTo>
                  <a:cubicBezTo>
                    <a:pt x="2087" y="2498"/>
                    <a:pt x="2046" y="2529"/>
                    <a:pt x="2046" y="2585"/>
                  </a:cubicBezTo>
                  <a:cubicBezTo>
                    <a:pt x="2046" y="2644"/>
                    <a:pt x="2066" y="2694"/>
                    <a:pt x="2116" y="2743"/>
                  </a:cubicBezTo>
                  <a:cubicBezTo>
                    <a:pt x="2056" y="2753"/>
                    <a:pt x="2007" y="2783"/>
                    <a:pt x="1957" y="2803"/>
                  </a:cubicBezTo>
                  <a:cubicBezTo>
                    <a:pt x="1812" y="2880"/>
                    <a:pt x="1866" y="3130"/>
                    <a:pt x="2036" y="3130"/>
                  </a:cubicBezTo>
                  <a:cubicBezTo>
                    <a:pt x="2040" y="3130"/>
                    <a:pt x="2043" y="3130"/>
                    <a:pt x="2046" y="3129"/>
                  </a:cubicBezTo>
                  <a:cubicBezTo>
                    <a:pt x="2096" y="3129"/>
                    <a:pt x="2155" y="3100"/>
                    <a:pt x="2205" y="3090"/>
                  </a:cubicBezTo>
                  <a:cubicBezTo>
                    <a:pt x="2215" y="3100"/>
                    <a:pt x="2225" y="3129"/>
                    <a:pt x="2244" y="3149"/>
                  </a:cubicBezTo>
                  <a:cubicBezTo>
                    <a:pt x="2264" y="3189"/>
                    <a:pt x="2304" y="3238"/>
                    <a:pt x="2343" y="3278"/>
                  </a:cubicBezTo>
                  <a:cubicBezTo>
                    <a:pt x="1532" y="3822"/>
                    <a:pt x="759" y="4397"/>
                    <a:pt x="27" y="5030"/>
                  </a:cubicBezTo>
                  <a:cubicBezTo>
                    <a:pt x="0" y="5039"/>
                    <a:pt x="29" y="5071"/>
                    <a:pt x="43" y="5071"/>
                  </a:cubicBezTo>
                  <a:cubicBezTo>
                    <a:pt x="44" y="5071"/>
                    <a:pt x="46" y="5071"/>
                    <a:pt x="47" y="5070"/>
                  </a:cubicBezTo>
                  <a:cubicBezTo>
                    <a:pt x="858" y="4446"/>
                    <a:pt x="1700" y="3892"/>
                    <a:pt x="2561" y="3377"/>
                  </a:cubicBezTo>
                  <a:lnTo>
                    <a:pt x="2601" y="3377"/>
                  </a:lnTo>
                  <a:cubicBezTo>
                    <a:pt x="2591" y="3446"/>
                    <a:pt x="2601" y="3525"/>
                    <a:pt x="2670" y="3555"/>
                  </a:cubicBezTo>
                  <a:cubicBezTo>
                    <a:pt x="2888" y="3661"/>
                    <a:pt x="3131" y="3710"/>
                    <a:pt x="3375" y="3710"/>
                  </a:cubicBezTo>
                  <a:cubicBezTo>
                    <a:pt x="3586" y="3710"/>
                    <a:pt x="3799" y="3674"/>
                    <a:pt x="3997" y="3605"/>
                  </a:cubicBezTo>
                  <a:cubicBezTo>
                    <a:pt x="4189" y="3537"/>
                    <a:pt x="4185" y="3198"/>
                    <a:pt x="3966" y="3198"/>
                  </a:cubicBezTo>
                  <a:cubicBezTo>
                    <a:pt x="3960" y="3198"/>
                    <a:pt x="3953" y="3198"/>
                    <a:pt x="3947" y="3199"/>
                  </a:cubicBezTo>
                  <a:cubicBezTo>
                    <a:pt x="3561" y="3238"/>
                    <a:pt x="3175" y="3238"/>
                    <a:pt x="2799" y="3238"/>
                  </a:cubicBezTo>
                  <a:cubicBezTo>
                    <a:pt x="4086" y="2486"/>
                    <a:pt x="5402" y="1803"/>
                    <a:pt x="6729" y="1110"/>
                  </a:cubicBezTo>
                  <a:cubicBezTo>
                    <a:pt x="6807" y="1067"/>
                    <a:pt x="6771" y="954"/>
                    <a:pt x="6700" y="954"/>
                  </a:cubicBezTo>
                  <a:cubicBezTo>
                    <a:pt x="6691" y="954"/>
                    <a:pt x="6680" y="957"/>
                    <a:pt x="6669" y="962"/>
                  </a:cubicBezTo>
                  <a:cubicBezTo>
                    <a:pt x="6382" y="1080"/>
                    <a:pt x="6085" y="1209"/>
                    <a:pt x="5798" y="1328"/>
                  </a:cubicBezTo>
                  <a:cubicBezTo>
                    <a:pt x="5897" y="932"/>
                    <a:pt x="5976" y="556"/>
                    <a:pt x="6085" y="160"/>
                  </a:cubicBezTo>
                  <a:cubicBezTo>
                    <a:pt x="6111" y="63"/>
                    <a:pt x="6041" y="0"/>
                    <a:pt x="59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6"/>
            <p:cNvSpPr/>
            <p:nvPr/>
          </p:nvSpPr>
          <p:spPr>
            <a:xfrm>
              <a:off x="6664198" y="3377887"/>
              <a:ext cx="32248" cy="17232"/>
            </a:xfrm>
            <a:custGeom>
              <a:rect b="b" l="l" r="r" t="t"/>
              <a:pathLst>
                <a:path extrusionOk="0" h="739" w="1383">
                  <a:moveTo>
                    <a:pt x="107" y="0"/>
                  </a:moveTo>
                  <a:cubicBezTo>
                    <a:pt x="63" y="0"/>
                    <a:pt x="29" y="15"/>
                    <a:pt x="20" y="57"/>
                  </a:cubicBezTo>
                  <a:cubicBezTo>
                    <a:pt x="15" y="84"/>
                    <a:pt x="30" y="100"/>
                    <a:pt x="47" y="100"/>
                  </a:cubicBezTo>
                  <a:cubicBezTo>
                    <a:pt x="60" y="100"/>
                    <a:pt x="75" y="89"/>
                    <a:pt x="79" y="67"/>
                  </a:cubicBezTo>
                  <a:cubicBezTo>
                    <a:pt x="79" y="67"/>
                    <a:pt x="208" y="126"/>
                    <a:pt x="297" y="176"/>
                  </a:cubicBezTo>
                  <a:cubicBezTo>
                    <a:pt x="248" y="265"/>
                    <a:pt x="198" y="364"/>
                    <a:pt x="119" y="384"/>
                  </a:cubicBezTo>
                  <a:cubicBezTo>
                    <a:pt x="0" y="433"/>
                    <a:pt x="0" y="582"/>
                    <a:pt x="119" y="631"/>
                  </a:cubicBezTo>
                  <a:cubicBezTo>
                    <a:pt x="287" y="701"/>
                    <a:pt x="485" y="710"/>
                    <a:pt x="654" y="720"/>
                  </a:cubicBezTo>
                  <a:cubicBezTo>
                    <a:pt x="729" y="732"/>
                    <a:pt x="801" y="739"/>
                    <a:pt x="871" y="739"/>
                  </a:cubicBezTo>
                  <a:cubicBezTo>
                    <a:pt x="985" y="739"/>
                    <a:pt x="1094" y="720"/>
                    <a:pt x="1198" y="671"/>
                  </a:cubicBezTo>
                  <a:cubicBezTo>
                    <a:pt x="1382" y="588"/>
                    <a:pt x="1335" y="350"/>
                    <a:pt x="1151" y="350"/>
                  </a:cubicBezTo>
                  <a:cubicBezTo>
                    <a:pt x="1138" y="350"/>
                    <a:pt x="1124" y="351"/>
                    <a:pt x="1109" y="354"/>
                  </a:cubicBezTo>
                  <a:cubicBezTo>
                    <a:pt x="1059" y="361"/>
                    <a:pt x="1007" y="364"/>
                    <a:pt x="954" y="364"/>
                  </a:cubicBezTo>
                  <a:cubicBezTo>
                    <a:pt x="777" y="364"/>
                    <a:pt x="589" y="334"/>
                    <a:pt x="406" y="334"/>
                  </a:cubicBezTo>
                  <a:lnTo>
                    <a:pt x="475" y="186"/>
                  </a:lnTo>
                  <a:cubicBezTo>
                    <a:pt x="515" y="136"/>
                    <a:pt x="465" y="77"/>
                    <a:pt x="416" y="77"/>
                  </a:cubicBezTo>
                  <a:cubicBezTo>
                    <a:pt x="368" y="77"/>
                    <a:pt x="209" y="0"/>
                    <a:pt x="1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6"/>
            <p:cNvSpPr/>
            <p:nvPr/>
          </p:nvSpPr>
          <p:spPr>
            <a:xfrm>
              <a:off x="6680590" y="3344940"/>
              <a:ext cx="21009" cy="22781"/>
            </a:xfrm>
            <a:custGeom>
              <a:rect b="b" l="l" r="r" t="t"/>
              <a:pathLst>
                <a:path extrusionOk="0" h="977" w="901">
                  <a:moveTo>
                    <a:pt x="637" y="1"/>
                  </a:moveTo>
                  <a:cubicBezTo>
                    <a:pt x="623" y="1"/>
                    <a:pt x="609" y="2"/>
                    <a:pt x="594" y="5"/>
                  </a:cubicBezTo>
                  <a:cubicBezTo>
                    <a:pt x="574" y="5"/>
                    <a:pt x="544" y="15"/>
                    <a:pt x="525" y="25"/>
                  </a:cubicBezTo>
                  <a:cubicBezTo>
                    <a:pt x="445" y="45"/>
                    <a:pt x="376" y="74"/>
                    <a:pt x="337" y="154"/>
                  </a:cubicBezTo>
                  <a:cubicBezTo>
                    <a:pt x="307" y="213"/>
                    <a:pt x="277" y="262"/>
                    <a:pt x="248" y="322"/>
                  </a:cubicBezTo>
                  <a:cubicBezTo>
                    <a:pt x="228" y="371"/>
                    <a:pt x="188" y="421"/>
                    <a:pt x="158" y="470"/>
                  </a:cubicBezTo>
                  <a:cubicBezTo>
                    <a:pt x="149" y="500"/>
                    <a:pt x="139" y="510"/>
                    <a:pt x="129" y="540"/>
                  </a:cubicBezTo>
                  <a:cubicBezTo>
                    <a:pt x="115" y="547"/>
                    <a:pt x="86" y="583"/>
                    <a:pt x="88" y="583"/>
                  </a:cubicBezTo>
                  <a:cubicBezTo>
                    <a:pt x="88" y="583"/>
                    <a:pt x="94" y="577"/>
                    <a:pt x="109" y="559"/>
                  </a:cubicBezTo>
                  <a:lnTo>
                    <a:pt x="109" y="559"/>
                  </a:lnTo>
                  <a:cubicBezTo>
                    <a:pt x="30" y="678"/>
                    <a:pt x="0" y="807"/>
                    <a:pt x="99" y="906"/>
                  </a:cubicBezTo>
                  <a:cubicBezTo>
                    <a:pt x="145" y="952"/>
                    <a:pt x="211" y="976"/>
                    <a:pt x="276" y="976"/>
                  </a:cubicBezTo>
                  <a:cubicBezTo>
                    <a:pt x="337" y="976"/>
                    <a:pt x="397" y="954"/>
                    <a:pt x="436" y="906"/>
                  </a:cubicBezTo>
                  <a:lnTo>
                    <a:pt x="475" y="876"/>
                  </a:lnTo>
                  <a:cubicBezTo>
                    <a:pt x="490" y="881"/>
                    <a:pt x="510" y="884"/>
                    <a:pt x="532" y="884"/>
                  </a:cubicBezTo>
                  <a:cubicBezTo>
                    <a:pt x="554" y="884"/>
                    <a:pt x="579" y="881"/>
                    <a:pt x="604" y="876"/>
                  </a:cubicBezTo>
                  <a:cubicBezTo>
                    <a:pt x="792" y="827"/>
                    <a:pt x="901" y="658"/>
                    <a:pt x="901" y="490"/>
                  </a:cubicBezTo>
                  <a:cubicBezTo>
                    <a:pt x="901" y="391"/>
                    <a:pt x="871" y="302"/>
                    <a:pt x="822" y="223"/>
                  </a:cubicBezTo>
                  <a:cubicBezTo>
                    <a:pt x="840" y="116"/>
                    <a:pt x="761" y="1"/>
                    <a:pt x="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6"/>
            <p:cNvSpPr/>
            <p:nvPr/>
          </p:nvSpPr>
          <p:spPr>
            <a:xfrm>
              <a:off x="6633325" y="3442687"/>
              <a:ext cx="21615" cy="7298"/>
            </a:xfrm>
            <a:custGeom>
              <a:rect b="b" l="l" r="r" t="t"/>
              <a:pathLst>
                <a:path extrusionOk="0" h="313" w="927">
                  <a:moveTo>
                    <a:pt x="423" y="0"/>
                  </a:moveTo>
                  <a:cubicBezTo>
                    <a:pt x="354" y="0"/>
                    <a:pt x="275" y="10"/>
                    <a:pt x="225" y="30"/>
                  </a:cubicBezTo>
                  <a:cubicBezTo>
                    <a:pt x="146" y="80"/>
                    <a:pt x="107" y="149"/>
                    <a:pt x="27" y="169"/>
                  </a:cubicBezTo>
                  <a:cubicBezTo>
                    <a:pt x="1" y="177"/>
                    <a:pt x="6" y="210"/>
                    <a:pt x="28" y="210"/>
                  </a:cubicBezTo>
                  <a:cubicBezTo>
                    <a:pt x="31" y="210"/>
                    <a:pt x="34" y="209"/>
                    <a:pt x="37" y="208"/>
                  </a:cubicBezTo>
                  <a:cubicBezTo>
                    <a:pt x="59" y="202"/>
                    <a:pt x="83" y="199"/>
                    <a:pt x="108" y="199"/>
                  </a:cubicBezTo>
                  <a:cubicBezTo>
                    <a:pt x="196" y="199"/>
                    <a:pt x="297" y="232"/>
                    <a:pt x="374" y="248"/>
                  </a:cubicBezTo>
                  <a:cubicBezTo>
                    <a:pt x="483" y="258"/>
                    <a:pt x="621" y="278"/>
                    <a:pt x="730" y="307"/>
                  </a:cubicBezTo>
                  <a:cubicBezTo>
                    <a:pt x="740" y="311"/>
                    <a:pt x="751" y="313"/>
                    <a:pt x="760" y="313"/>
                  </a:cubicBezTo>
                  <a:cubicBezTo>
                    <a:pt x="856" y="313"/>
                    <a:pt x="927" y="153"/>
                    <a:pt x="819" y="99"/>
                  </a:cubicBezTo>
                  <a:cubicBezTo>
                    <a:pt x="681" y="30"/>
                    <a:pt x="552" y="0"/>
                    <a:pt x="4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6"/>
            <p:cNvSpPr/>
            <p:nvPr/>
          </p:nvSpPr>
          <p:spPr>
            <a:xfrm>
              <a:off x="6686582" y="3404376"/>
              <a:ext cx="47801" cy="12871"/>
            </a:xfrm>
            <a:custGeom>
              <a:rect b="b" l="l" r="r" t="t"/>
              <a:pathLst>
                <a:path extrusionOk="0" h="552" w="2050">
                  <a:moveTo>
                    <a:pt x="1759" y="1"/>
                  </a:moveTo>
                  <a:cubicBezTo>
                    <a:pt x="1741" y="1"/>
                    <a:pt x="1722" y="4"/>
                    <a:pt x="1703" y="10"/>
                  </a:cubicBezTo>
                  <a:cubicBezTo>
                    <a:pt x="1428" y="86"/>
                    <a:pt x="1132" y="124"/>
                    <a:pt x="839" y="124"/>
                  </a:cubicBezTo>
                  <a:cubicBezTo>
                    <a:pt x="635" y="124"/>
                    <a:pt x="432" y="106"/>
                    <a:pt x="238" y="69"/>
                  </a:cubicBezTo>
                  <a:cubicBezTo>
                    <a:pt x="228" y="67"/>
                    <a:pt x="218" y="66"/>
                    <a:pt x="208" y="66"/>
                  </a:cubicBezTo>
                  <a:cubicBezTo>
                    <a:pt x="77" y="66"/>
                    <a:pt x="0" y="243"/>
                    <a:pt x="129" y="317"/>
                  </a:cubicBezTo>
                  <a:cubicBezTo>
                    <a:pt x="409" y="477"/>
                    <a:pt x="712" y="551"/>
                    <a:pt x="1019" y="551"/>
                  </a:cubicBezTo>
                  <a:cubicBezTo>
                    <a:pt x="1300" y="551"/>
                    <a:pt x="1582" y="490"/>
                    <a:pt x="1852" y="376"/>
                  </a:cubicBezTo>
                  <a:cubicBezTo>
                    <a:pt x="2049" y="286"/>
                    <a:pt x="1937" y="1"/>
                    <a:pt x="17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6"/>
            <p:cNvSpPr/>
            <p:nvPr/>
          </p:nvSpPr>
          <p:spPr>
            <a:xfrm>
              <a:off x="6735736" y="3383320"/>
              <a:ext cx="28984" cy="6389"/>
            </a:xfrm>
            <a:custGeom>
              <a:rect b="b" l="l" r="r" t="t"/>
              <a:pathLst>
                <a:path extrusionOk="0" h="274" w="1243">
                  <a:moveTo>
                    <a:pt x="1097" y="1"/>
                  </a:moveTo>
                  <a:cubicBezTo>
                    <a:pt x="1092" y="1"/>
                    <a:pt x="1086" y="1"/>
                    <a:pt x="1080" y="2"/>
                  </a:cubicBezTo>
                  <a:cubicBezTo>
                    <a:pt x="753" y="81"/>
                    <a:pt x="437" y="101"/>
                    <a:pt x="100" y="111"/>
                  </a:cubicBezTo>
                  <a:cubicBezTo>
                    <a:pt x="1" y="131"/>
                    <a:pt x="1" y="270"/>
                    <a:pt x="100" y="270"/>
                  </a:cubicBezTo>
                  <a:cubicBezTo>
                    <a:pt x="187" y="272"/>
                    <a:pt x="273" y="274"/>
                    <a:pt x="358" y="274"/>
                  </a:cubicBezTo>
                  <a:cubicBezTo>
                    <a:pt x="615" y="274"/>
                    <a:pt x="870" y="257"/>
                    <a:pt x="1129" y="190"/>
                  </a:cubicBezTo>
                  <a:cubicBezTo>
                    <a:pt x="1242" y="172"/>
                    <a:pt x="1203" y="1"/>
                    <a:pt x="10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6"/>
            <p:cNvSpPr/>
            <p:nvPr/>
          </p:nvSpPr>
          <p:spPr>
            <a:xfrm>
              <a:off x="6750402" y="3337478"/>
              <a:ext cx="24530" cy="30686"/>
            </a:xfrm>
            <a:custGeom>
              <a:rect b="b" l="l" r="r" t="t"/>
              <a:pathLst>
                <a:path extrusionOk="0" h="1316" w="1052">
                  <a:moveTo>
                    <a:pt x="843" y="1"/>
                  </a:moveTo>
                  <a:cubicBezTo>
                    <a:pt x="790" y="1"/>
                    <a:pt x="739" y="24"/>
                    <a:pt x="708" y="78"/>
                  </a:cubicBezTo>
                  <a:lnTo>
                    <a:pt x="75" y="1077"/>
                  </a:lnTo>
                  <a:cubicBezTo>
                    <a:pt x="1" y="1188"/>
                    <a:pt x="98" y="1315"/>
                    <a:pt x="205" y="1315"/>
                  </a:cubicBezTo>
                  <a:cubicBezTo>
                    <a:pt x="242" y="1315"/>
                    <a:pt x="280" y="1301"/>
                    <a:pt x="312" y="1265"/>
                  </a:cubicBezTo>
                  <a:cubicBezTo>
                    <a:pt x="599" y="929"/>
                    <a:pt x="827" y="602"/>
                    <a:pt x="1005" y="206"/>
                  </a:cubicBezTo>
                  <a:cubicBezTo>
                    <a:pt x="1051" y="88"/>
                    <a:pt x="945" y="1"/>
                    <a:pt x="8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6"/>
            <p:cNvSpPr/>
            <p:nvPr/>
          </p:nvSpPr>
          <p:spPr>
            <a:xfrm>
              <a:off x="6572793" y="3534838"/>
              <a:ext cx="58574" cy="63703"/>
            </a:xfrm>
            <a:custGeom>
              <a:rect b="b" l="l" r="r" t="t"/>
              <a:pathLst>
                <a:path extrusionOk="0" h="2732" w="2512">
                  <a:moveTo>
                    <a:pt x="1618" y="1"/>
                  </a:moveTo>
                  <a:cubicBezTo>
                    <a:pt x="1499" y="1"/>
                    <a:pt x="1390" y="185"/>
                    <a:pt x="1505" y="275"/>
                  </a:cubicBezTo>
                  <a:cubicBezTo>
                    <a:pt x="1881" y="562"/>
                    <a:pt x="1841" y="1156"/>
                    <a:pt x="1762" y="1562"/>
                  </a:cubicBezTo>
                  <a:cubicBezTo>
                    <a:pt x="1711" y="1855"/>
                    <a:pt x="1465" y="2394"/>
                    <a:pt x="1096" y="2394"/>
                  </a:cubicBezTo>
                  <a:cubicBezTo>
                    <a:pt x="1040" y="2394"/>
                    <a:pt x="982" y="2381"/>
                    <a:pt x="921" y="2354"/>
                  </a:cubicBezTo>
                  <a:cubicBezTo>
                    <a:pt x="624" y="2216"/>
                    <a:pt x="644" y="1622"/>
                    <a:pt x="624" y="1364"/>
                  </a:cubicBezTo>
                  <a:cubicBezTo>
                    <a:pt x="624" y="1008"/>
                    <a:pt x="663" y="622"/>
                    <a:pt x="782" y="275"/>
                  </a:cubicBezTo>
                  <a:cubicBezTo>
                    <a:pt x="808" y="210"/>
                    <a:pt x="749" y="162"/>
                    <a:pt x="694" y="162"/>
                  </a:cubicBezTo>
                  <a:cubicBezTo>
                    <a:pt x="665" y="162"/>
                    <a:pt x="637" y="175"/>
                    <a:pt x="624" y="206"/>
                  </a:cubicBezTo>
                  <a:cubicBezTo>
                    <a:pt x="386" y="731"/>
                    <a:pt x="0" y="2661"/>
                    <a:pt x="1000" y="2730"/>
                  </a:cubicBezTo>
                  <a:cubicBezTo>
                    <a:pt x="1019" y="2731"/>
                    <a:pt x="1039" y="2732"/>
                    <a:pt x="1058" y="2732"/>
                  </a:cubicBezTo>
                  <a:cubicBezTo>
                    <a:pt x="2237" y="2732"/>
                    <a:pt x="2511" y="651"/>
                    <a:pt x="1693" y="28"/>
                  </a:cubicBezTo>
                  <a:cubicBezTo>
                    <a:pt x="1669" y="9"/>
                    <a:pt x="1643" y="1"/>
                    <a:pt x="16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6"/>
            <p:cNvSpPr/>
            <p:nvPr/>
          </p:nvSpPr>
          <p:spPr>
            <a:xfrm>
              <a:off x="6468074" y="2966613"/>
              <a:ext cx="160588" cy="518395"/>
            </a:xfrm>
            <a:custGeom>
              <a:rect b="b" l="l" r="r" t="t"/>
              <a:pathLst>
                <a:path extrusionOk="0" h="22232" w="6887">
                  <a:moveTo>
                    <a:pt x="5105" y="0"/>
                  </a:moveTo>
                  <a:cubicBezTo>
                    <a:pt x="5061" y="0"/>
                    <a:pt x="5016" y="23"/>
                    <a:pt x="4996" y="75"/>
                  </a:cubicBezTo>
                  <a:cubicBezTo>
                    <a:pt x="4422" y="1569"/>
                    <a:pt x="3679" y="3074"/>
                    <a:pt x="3313" y="4648"/>
                  </a:cubicBezTo>
                  <a:cubicBezTo>
                    <a:pt x="3307" y="4694"/>
                    <a:pt x="3338" y="4720"/>
                    <a:pt x="3369" y="4720"/>
                  </a:cubicBezTo>
                  <a:cubicBezTo>
                    <a:pt x="3392" y="4720"/>
                    <a:pt x="3414" y="4707"/>
                    <a:pt x="3422" y="4678"/>
                  </a:cubicBezTo>
                  <a:cubicBezTo>
                    <a:pt x="3630" y="4104"/>
                    <a:pt x="3867" y="3549"/>
                    <a:pt x="4095" y="2995"/>
                  </a:cubicBezTo>
                  <a:cubicBezTo>
                    <a:pt x="4214" y="4123"/>
                    <a:pt x="5036" y="5034"/>
                    <a:pt x="5630" y="6024"/>
                  </a:cubicBezTo>
                  <a:cubicBezTo>
                    <a:pt x="6421" y="7331"/>
                    <a:pt x="6481" y="8766"/>
                    <a:pt x="5639" y="10053"/>
                  </a:cubicBezTo>
                  <a:cubicBezTo>
                    <a:pt x="4946" y="11122"/>
                    <a:pt x="3867" y="11914"/>
                    <a:pt x="2917" y="12726"/>
                  </a:cubicBezTo>
                  <a:cubicBezTo>
                    <a:pt x="2264" y="13290"/>
                    <a:pt x="1531" y="13914"/>
                    <a:pt x="1076" y="14686"/>
                  </a:cubicBezTo>
                  <a:cubicBezTo>
                    <a:pt x="1086" y="14547"/>
                    <a:pt x="1086" y="14409"/>
                    <a:pt x="1096" y="14280"/>
                  </a:cubicBezTo>
                  <a:cubicBezTo>
                    <a:pt x="1185" y="12914"/>
                    <a:pt x="1343" y="11587"/>
                    <a:pt x="1591" y="10241"/>
                  </a:cubicBezTo>
                  <a:cubicBezTo>
                    <a:pt x="1828" y="8984"/>
                    <a:pt x="2323" y="7806"/>
                    <a:pt x="2660" y="6568"/>
                  </a:cubicBezTo>
                  <a:cubicBezTo>
                    <a:pt x="2660" y="6551"/>
                    <a:pt x="2650" y="6541"/>
                    <a:pt x="2639" y="6541"/>
                  </a:cubicBezTo>
                  <a:cubicBezTo>
                    <a:pt x="2632" y="6541"/>
                    <a:pt x="2624" y="6546"/>
                    <a:pt x="2620" y="6559"/>
                  </a:cubicBezTo>
                  <a:cubicBezTo>
                    <a:pt x="1531" y="8697"/>
                    <a:pt x="977" y="11231"/>
                    <a:pt x="828" y="13617"/>
                  </a:cubicBezTo>
                  <a:cubicBezTo>
                    <a:pt x="739" y="14973"/>
                    <a:pt x="680" y="16319"/>
                    <a:pt x="561" y="17665"/>
                  </a:cubicBezTo>
                  <a:cubicBezTo>
                    <a:pt x="442" y="19160"/>
                    <a:pt x="205" y="20645"/>
                    <a:pt x="7" y="22130"/>
                  </a:cubicBezTo>
                  <a:cubicBezTo>
                    <a:pt x="1" y="22189"/>
                    <a:pt x="49" y="22231"/>
                    <a:pt x="92" y="22231"/>
                  </a:cubicBezTo>
                  <a:cubicBezTo>
                    <a:pt x="121" y="22231"/>
                    <a:pt x="147" y="22213"/>
                    <a:pt x="155" y="22170"/>
                  </a:cubicBezTo>
                  <a:cubicBezTo>
                    <a:pt x="799" y="20081"/>
                    <a:pt x="927" y="17804"/>
                    <a:pt x="1026" y="15596"/>
                  </a:cubicBezTo>
                  <a:cubicBezTo>
                    <a:pt x="1026" y="15587"/>
                    <a:pt x="1036" y="15587"/>
                    <a:pt x="1036" y="15577"/>
                  </a:cubicBezTo>
                  <a:cubicBezTo>
                    <a:pt x="2363" y="13369"/>
                    <a:pt x="4847" y="12260"/>
                    <a:pt x="6184" y="10083"/>
                  </a:cubicBezTo>
                  <a:cubicBezTo>
                    <a:pt x="6847" y="8994"/>
                    <a:pt x="6887" y="7727"/>
                    <a:pt x="6431" y="6568"/>
                  </a:cubicBezTo>
                  <a:cubicBezTo>
                    <a:pt x="5897" y="5123"/>
                    <a:pt x="4461" y="4133"/>
                    <a:pt x="4293" y="2520"/>
                  </a:cubicBezTo>
                  <a:cubicBezTo>
                    <a:pt x="4610" y="1728"/>
                    <a:pt x="4937" y="936"/>
                    <a:pt x="5204" y="134"/>
                  </a:cubicBezTo>
                  <a:cubicBezTo>
                    <a:pt x="5233" y="51"/>
                    <a:pt x="5171" y="0"/>
                    <a:pt x="5105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6"/>
            <p:cNvSpPr/>
            <p:nvPr/>
          </p:nvSpPr>
          <p:spPr>
            <a:xfrm>
              <a:off x="6779130" y="2972256"/>
              <a:ext cx="2798" cy="2099"/>
            </a:xfrm>
            <a:custGeom>
              <a:rect b="b" l="l" r="r" t="t"/>
              <a:pathLst>
                <a:path extrusionOk="0" h="90" w="120">
                  <a:moveTo>
                    <a:pt x="60" y="1"/>
                  </a:moveTo>
                  <a:cubicBezTo>
                    <a:pt x="1" y="1"/>
                    <a:pt x="1" y="90"/>
                    <a:pt x="60" y="90"/>
                  </a:cubicBezTo>
                  <a:cubicBezTo>
                    <a:pt x="120" y="90"/>
                    <a:pt x="120" y="1"/>
                    <a:pt x="60" y="1"/>
                  </a:cubicBezTo>
                  <a:close/>
                </a:path>
              </a:pathLst>
            </a:custGeom>
            <a:solidFill>
              <a:srgbClr val="7B6A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6"/>
            <p:cNvSpPr/>
            <p:nvPr/>
          </p:nvSpPr>
          <p:spPr>
            <a:xfrm>
              <a:off x="6006807" y="2813394"/>
              <a:ext cx="636171" cy="1412038"/>
            </a:xfrm>
            <a:custGeom>
              <a:rect b="b" l="l" r="r" t="t"/>
              <a:pathLst>
                <a:path extrusionOk="0" h="60557" w="27283">
                  <a:moveTo>
                    <a:pt x="27233" y="1"/>
                  </a:moveTo>
                  <a:cubicBezTo>
                    <a:pt x="27223" y="1"/>
                    <a:pt x="27213" y="8"/>
                    <a:pt x="27213" y="23"/>
                  </a:cubicBezTo>
                  <a:cubicBezTo>
                    <a:pt x="27112" y="697"/>
                    <a:pt x="26529" y="2196"/>
                    <a:pt x="25648" y="2196"/>
                  </a:cubicBezTo>
                  <a:cubicBezTo>
                    <a:pt x="25584" y="2196"/>
                    <a:pt x="25518" y="2188"/>
                    <a:pt x="25451" y="2171"/>
                  </a:cubicBezTo>
                  <a:cubicBezTo>
                    <a:pt x="24992" y="2060"/>
                    <a:pt x="24607" y="1934"/>
                    <a:pt x="24181" y="1934"/>
                  </a:cubicBezTo>
                  <a:cubicBezTo>
                    <a:pt x="24001" y="1934"/>
                    <a:pt x="23813" y="1957"/>
                    <a:pt x="23610" y="2013"/>
                  </a:cubicBezTo>
                  <a:cubicBezTo>
                    <a:pt x="22214" y="2369"/>
                    <a:pt x="21868" y="3993"/>
                    <a:pt x="21511" y="5181"/>
                  </a:cubicBezTo>
                  <a:cubicBezTo>
                    <a:pt x="20868" y="7348"/>
                    <a:pt x="20373" y="9546"/>
                    <a:pt x="19710" y="11714"/>
                  </a:cubicBezTo>
                  <a:cubicBezTo>
                    <a:pt x="19492" y="12447"/>
                    <a:pt x="19205" y="13159"/>
                    <a:pt x="18918" y="13882"/>
                  </a:cubicBezTo>
                  <a:cubicBezTo>
                    <a:pt x="18908" y="13813"/>
                    <a:pt x="18898" y="13763"/>
                    <a:pt x="18888" y="13704"/>
                  </a:cubicBezTo>
                  <a:cubicBezTo>
                    <a:pt x="18880" y="13688"/>
                    <a:pt x="18867" y="13682"/>
                    <a:pt x="18856" y="13682"/>
                  </a:cubicBezTo>
                  <a:cubicBezTo>
                    <a:pt x="18840" y="13682"/>
                    <a:pt x="18827" y="13696"/>
                    <a:pt x="18838" y="13714"/>
                  </a:cubicBezTo>
                  <a:cubicBezTo>
                    <a:pt x="18848" y="13813"/>
                    <a:pt x="18858" y="13931"/>
                    <a:pt x="18858" y="14030"/>
                  </a:cubicBezTo>
                  <a:cubicBezTo>
                    <a:pt x="18353" y="15288"/>
                    <a:pt x="17858" y="16555"/>
                    <a:pt x="17700" y="17901"/>
                  </a:cubicBezTo>
                  <a:cubicBezTo>
                    <a:pt x="17700" y="17950"/>
                    <a:pt x="17730" y="17970"/>
                    <a:pt x="17779" y="17970"/>
                  </a:cubicBezTo>
                  <a:cubicBezTo>
                    <a:pt x="17660" y="19049"/>
                    <a:pt x="17720" y="20178"/>
                    <a:pt x="17779" y="21227"/>
                  </a:cubicBezTo>
                  <a:cubicBezTo>
                    <a:pt x="17829" y="22029"/>
                    <a:pt x="17868" y="22841"/>
                    <a:pt x="17908" y="23652"/>
                  </a:cubicBezTo>
                  <a:cubicBezTo>
                    <a:pt x="16878" y="24751"/>
                    <a:pt x="16017" y="26008"/>
                    <a:pt x="15087" y="27196"/>
                  </a:cubicBezTo>
                  <a:cubicBezTo>
                    <a:pt x="14117" y="28434"/>
                    <a:pt x="13166" y="29681"/>
                    <a:pt x="12226" y="30928"/>
                  </a:cubicBezTo>
                  <a:cubicBezTo>
                    <a:pt x="10335" y="33453"/>
                    <a:pt x="8504" y="36036"/>
                    <a:pt x="6831" y="38709"/>
                  </a:cubicBezTo>
                  <a:cubicBezTo>
                    <a:pt x="3505" y="44025"/>
                    <a:pt x="1089" y="49865"/>
                    <a:pt x="277" y="56102"/>
                  </a:cubicBezTo>
                  <a:cubicBezTo>
                    <a:pt x="89" y="57527"/>
                    <a:pt x="0" y="58982"/>
                    <a:pt x="79" y="60418"/>
                  </a:cubicBezTo>
                  <a:cubicBezTo>
                    <a:pt x="84" y="60509"/>
                    <a:pt x="157" y="60556"/>
                    <a:pt x="232" y="60556"/>
                  </a:cubicBezTo>
                  <a:cubicBezTo>
                    <a:pt x="311" y="60556"/>
                    <a:pt x="391" y="60505"/>
                    <a:pt x="396" y="60398"/>
                  </a:cubicBezTo>
                  <a:cubicBezTo>
                    <a:pt x="693" y="57003"/>
                    <a:pt x="1069" y="53696"/>
                    <a:pt x="2010" y="50420"/>
                  </a:cubicBezTo>
                  <a:cubicBezTo>
                    <a:pt x="2891" y="47381"/>
                    <a:pt x="4158" y="44470"/>
                    <a:pt x="5673" y="41679"/>
                  </a:cubicBezTo>
                  <a:cubicBezTo>
                    <a:pt x="8702" y="36086"/>
                    <a:pt x="12661" y="31087"/>
                    <a:pt x="16512" y="26058"/>
                  </a:cubicBezTo>
                  <a:cubicBezTo>
                    <a:pt x="16997" y="25424"/>
                    <a:pt x="17492" y="24791"/>
                    <a:pt x="17918" y="24128"/>
                  </a:cubicBezTo>
                  <a:cubicBezTo>
                    <a:pt x="18037" y="26028"/>
                    <a:pt x="18205" y="27939"/>
                    <a:pt x="18739" y="29770"/>
                  </a:cubicBezTo>
                  <a:cubicBezTo>
                    <a:pt x="18759" y="29831"/>
                    <a:pt x="18801" y="29857"/>
                    <a:pt x="18845" y="29857"/>
                  </a:cubicBezTo>
                  <a:cubicBezTo>
                    <a:pt x="18916" y="29857"/>
                    <a:pt x="18989" y="29792"/>
                    <a:pt x="18977" y="29701"/>
                  </a:cubicBezTo>
                  <a:cubicBezTo>
                    <a:pt x="18779" y="28255"/>
                    <a:pt x="18512" y="26830"/>
                    <a:pt x="18403" y="25365"/>
                  </a:cubicBezTo>
                  <a:cubicBezTo>
                    <a:pt x="18353" y="24751"/>
                    <a:pt x="18314" y="24137"/>
                    <a:pt x="18284" y="23534"/>
                  </a:cubicBezTo>
                  <a:cubicBezTo>
                    <a:pt x="18294" y="23514"/>
                    <a:pt x="18294" y="23504"/>
                    <a:pt x="18304" y="23494"/>
                  </a:cubicBezTo>
                  <a:cubicBezTo>
                    <a:pt x="18334" y="23444"/>
                    <a:pt x="18314" y="23385"/>
                    <a:pt x="18284" y="23355"/>
                  </a:cubicBezTo>
                  <a:cubicBezTo>
                    <a:pt x="18235" y="22563"/>
                    <a:pt x="18195" y="21772"/>
                    <a:pt x="18155" y="20980"/>
                  </a:cubicBezTo>
                  <a:cubicBezTo>
                    <a:pt x="18066" y="19574"/>
                    <a:pt x="17918" y="18069"/>
                    <a:pt x="18284" y="16673"/>
                  </a:cubicBezTo>
                  <a:cubicBezTo>
                    <a:pt x="18452" y="16010"/>
                    <a:pt x="18799" y="15327"/>
                    <a:pt x="18908" y="14634"/>
                  </a:cubicBezTo>
                  <a:cubicBezTo>
                    <a:pt x="19284" y="13684"/>
                    <a:pt x="19650" y="12743"/>
                    <a:pt x="19967" y="11763"/>
                  </a:cubicBezTo>
                  <a:cubicBezTo>
                    <a:pt x="20660" y="9556"/>
                    <a:pt x="21155" y="7309"/>
                    <a:pt x="21828" y="5101"/>
                  </a:cubicBezTo>
                  <a:cubicBezTo>
                    <a:pt x="22245" y="3781"/>
                    <a:pt x="22883" y="2171"/>
                    <a:pt x="24337" y="2171"/>
                  </a:cubicBezTo>
                  <a:cubicBezTo>
                    <a:pt x="24540" y="2171"/>
                    <a:pt x="24759" y="2202"/>
                    <a:pt x="24996" y="2270"/>
                  </a:cubicBezTo>
                  <a:cubicBezTo>
                    <a:pt x="25240" y="2344"/>
                    <a:pt x="25474" y="2428"/>
                    <a:pt x="25704" y="2428"/>
                  </a:cubicBezTo>
                  <a:cubicBezTo>
                    <a:pt x="25876" y="2428"/>
                    <a:pt x="26044" y="2381"/>
                    <a:pt x="26213" y="2250"/>
                  </a:cubicBezTo>
                  <a:cubicBezTo>
                    <a:pt x="26877" y="1716"/>
                    <a:pt x="27282" y="864"/>
                    <a:pt x="27253" y="23"/>
                  </a:cubicBezTo>
                  <a:cubicBezTo>
                    <a:pt x="27253" y="8"/>
                    <a:pt x="27243" y="1"/>
                    <a:pt x="27233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6"/>
            <p:cNvSpPr/>
            <p:nvPr/>
          </p:nvSpPr>
          <p:spPr>
            <a:xfrm>
              <a:off x="5998413" y="2645765"/>
              <a:ext cx="1264765" cy="1807269"/>
            </a:xfrm>
            <a:custGeom>
              <a:rect b="b" l="l" r="r" t="t"/>
              <a:pathLst>
                <a:path extrusionOk="0" h="77507" w="54241">
                  <a:moveTo>
                    <a:pt x="27834" y="0"/>
                  </a:moveTo>
                  <a:cubicBezTo>
                    <a:pt x="27813" y="0"/>
                    <a:pt x="27791" y="13"/>
                    <a:pt x="27791" y="35"/>
                  </a:cubicBezTo>
                  <a:cubicBezTo>
                    <a:pt x="27761" y="550"/>
                    <a:pt x="27732" y="1589"/>
                    <a:pt x="28454" y="1688"/>
                  </a:cubicBezTo>
                  <a:cubicBezTo>
                    <a:pt x="28482" y="1693"/>
                    <a:pt x="28510" y="1695"/>
                    <a:pt x="28538" y="1695"/>
                  </a:cubicBezTo>
                  <a:cubicBezTo>
                    <a:pt x="28774" y="1695"/>
                    <a:pt x="29032" y="1558"/>
                    <a:pt x="29226" y="1461"/>
                  </a:cubicBezTo>
                  <a:cubicBezTo>
                    <a:pt x="29622" y="1273"/>
                    <a:pt x="30008" y="1045"/>
                    <a:pt x="30404" y="847"/>
                  </a:cubicBezTo>
                  <a:lnTo>
                    <a:pt x="30404" y="847"/>
                  </a:lnTo>
                  <a:cubicBezTo>
                    <a:pt x="30206" y="1480"/>
                    <a:pt x="29939" y="2074"/>
                    <a:pt x="29959" y="2757"/>
                  </a:cubicBezTo>
                  <a:cubicBezTo>
                    <a:pt x="29959" y="2849"/>
                    <a:pt x="30036" y="2907"/>
                    <a:pt x="30126" y="2907"/>
                  </a:cubicBezTo>
                  <a:cubicBezTo>
                    <a:pt x="30133" y="2907"/>
                    <a:pt x="30140" y="2907"/>
                    <a:pt x="30147" y="2906"/>
                  </a:cubicBezTo>
                  <a:cubicBezTo>
                    <a:pt x="30701" y="2807"/>
                    <a:pt x="31127" y="2480"/>
                    <a:pt x="31533" y="2134"/>
                  </a:cubicBezTo>
                  <a:lnTo>
                    <a:pt x="31533" y="2134"/>
                  </a:lnTo>
                  <a:cubicBezTo>
                    <a:pt x="31572" y="2728"/>
                    <a:pt x="31434" y="3342"/>
                    <a:pt x="31622" y="3916"/>
                  </a:cubicBezTo>
                  <a:cubicBezTo>
                    <a:pt x="31622" y="3945"/>
                    <a:pt x="31612" y="3985"/>
                    <a:pt x="31612" y="4005"/>
                  </a:cubicBezTo>
                  <a:cubicBezTo>
                    <a:pt x="31523" y="4430"/>
                    <a:pt x="31394" y="4846"/>
                    <a:pt x="31266" y="5242"/>
                  </a:cubicBezTo>
                  <a:cubicBezTo>
                    <a:pt x="30978" y="6064"/>
                    <a:pt x="30454" y="7232"/>
                    <a:pt x="29464" y="7331"/>
                  </a:cubicBezTo>
                  <a:cubicBezTo>
                    <a:pt x="29422" y="7335"/>
                    <a:pt x="29380" y="7337"/>
                    <a:pt x="29339" y="7337"/>
                  </a:cubicBezTo>
                  <a:cubicBezTo>
                    <a:pt x="28453" y="7337"/>
                    <a:pt x="27804" y="6348"/>
                    <a:pt x="27454" y="5648"/>
                  </a:cubicBezTo>
                  <a:cubicBezTo>
                    <a:pt x="27058" y="4886"/>
                    <a:pt x="26821" y="3995"/>
                    <a:pt x="26831" y="3124"/>
                  </a:cubicBezTo>
                  <a:cubicBezTo>
                    <a:pt x="26831" y="3068"/>
                    <a:pt x="26780" y="3031"/>
                    <a:pt x="26731" y="3031"/>
                  </a:cubicBezTo>
                  <a:cubicBezTo>
                    <a:pt x="26693" y="3031"/>
                    <a:pt x="26656" y="3052"/>
                    <a:pt x="26643" y="3104"/>
                  </a:cubicBezTo>
                  <a:cubicBezTo>
                    <a:pt x="26346" y="4599"/>
                    <a:pt x="27464" y="7529"/>
                    <a:pt x="29246" y="7658"/>
                  </a:cubicBezTo>
                  <a:cubicBezTo>
                    <a:pt x="29288" y="7661"/>
                    <a:pt x="29329" y="7662"/>
                    <a:pt x="29369" y="7662"/>
                  </a:cubicBezTo>
                  <a:cubicBezTo>
                    <a:pt x="29990" y="7662"/>
                    <a:pt x="30458" y="7311"/>
                    <a:pt x="30820" y="6846"/>
                  </a:cubicBezTo>
                  <a:lnTo>
                    <a:pt x="30820" y="6846"/>
                  </a:lnTo>
                  <a:cubicBezTo>
                    <a:pt x="30642" y="7370"/>
                    <a:pt x="30493" y="7905"/>
                    <a:pt x="30394" y="8449"/>
                  </a:cubicBezTo>
                  <a:cubicBezTo>
                    <a:pt x="30236" y="9291"/>
                    <a:pt x="30147" y="10311"/>
                    <a:pt x="30850" y="10934"/>
                  </a:cubicBezTo>
                  <a:cubicBezTo>
                    <a:pt x="31434" y="11439"/>
                    <a:pt x="32285" y="11508"/>
                    <a:pt x="33018" y="11627"/>
                  </a:cubicBezTo>
                  <a:cubicBezTo>
                    <a:pt x="33315" y="11677"/>
                    <a:pt x="33701" y="11736"/>
                    <a:pt x="33869" y="12013"/>
                  </a:cubicBezTo>
                  <a:cubicBezTo>
                    <a:pt x="34117" y="12419"/>
                    <a:pt x="33602" y="13171"/>
                    <a:pt x="33414" y="13508"/>
                  </a:cubicBezTo>
                  <a:cubicBezTo>
                    <a:pt x="33394" y="13548"/>
                    <a:pt x="33394" y="13567"/>
                    <a:pt x="33394" y="13607"/>
                  </a:cubicBezTo>
                  <a:cubicBezTo>
                    <a:pt x="32363" y="13344"/>
                    <a:pt x="31327" y="13212"/>
                    <a:pt x="30297" y="13212"/>
                  </a:cubicBezTo>
                  <a:cubicBezTo>
                    <a:pt x="28725" y="13212"/>
                    <a:pt x="27165" y="13520"/>
                    <a:pt x="25653" y="14141"/>
                  </a:cubicBezTo>
                  <a:cubicBezTo>
                    <a:pt x="25645" y="14149"/>
                    <a:pt x="25643" y="14168"/>
                    <a:pt x="25656" y="14168"/>
                  </a:cubicBezTo>
                  <a:cubicBezTo>
                    <a:pt x="25660" y="14168"/>
                    <a:pt x="25665" y="14166"/>
                    <a:pt x="25673" y="14161"/>
                  </a:cubicBezTo>
                  <a:cubicBezTo>
                    <a:pt x="27062" y="13714"/>
                    <a:pt x="28482" y="13488"/>
                    <a:pt x="29904" y="13488"/>
                  </a:cubicBezTo>
                  <a:cubicBezTo>
                    <a:pt x="31187" y="13488"/>
                    <a:pt x="32473" y="13672"/>
                    <a:pt x="33740" y="14042"/>
                  </a:cubicBezTo>
                  <a:cubicBezTo>
                    <a:pt x="33750" y="14047"/>
                    <a:pt x="33763" y="14050"/>
                    <a:pt x="33775" y="14050"/>
                  </a:cubicBezTo>
                  <a:cubicBezTo>
                    <a:pt x="33787" y="14050"/>
                    <a:pt x="33800" y="14047"/>
                    <a:pt x="33810" y="14042"/>
                  </a:cubicBezTo>
                  <a:lnTo>
                    <a:pt x="33810" y="14062"/>
                  </a:lnTo>
                  <a:cubicBezTo>
                    <a:pt x="34453" y="16359"/>
                    <a:pt x="33622" y="18754"/>
                    <a:pt x="33295" y="21041"/>
                  </a:cubicBezTo>
                  <a:cubicBezTo>
                    <a:pt x="32968" y="23249"/>
                    <a:pt x="32612" y="25545"/>
                    <a:pt x="32909" y="27773"/>
                  </a:cubicBezTo>
                  <a:cubicBezTo>
                    <a:pt x="32879" y="27802"/>
                    <a:pt x="32879" y="27842"/>
                    <a:pt x="32879" y="27872"/>
                  </a:cubicBezTo>
                  <a:cubicBezTo>
                    <a:pt x="32909" y="27961"/>
                    <a:pt x="32929" y="28040"/>
                    <a:pt x="32958" y="28119"/>
                  </a:cubicBezTo>
                  <a:cubicBezTo>
                    <a:pt x="32978" y="28248"/>
                    <a:pt x="32988" y="28367"/>
                    <a:pt x="33018" y="28495"/>
                  </a:cubicBezTo>
                  <a:cubicBezTo>
                    <a:pt x="33028" y="28535"/>
                    <a:pt x="33057" y="28565"/>
                    <a:pt x="33087" y="28584"/>
                  </a:cubicBezTo>
                  <a:cubicBezTo>
                    <a:pt x="33968" y="31267"/>
                    <a:pt x="35750" y="33633"/>
                    <a:pt x="37472" y="35821"/>
                  </a:cubicBezTo>
                  <a:cubicBezTo>
                    <a:pt x="39492" y="38384"/>
                    <a:pt x="41561" y="40869"/>
                    <a:pt x="43105" y="43750"/>
                  </a:cubicBezTo>
                  <a:cubicBezTo>
                    <a:pt x="46659" y="50382"/>
                    <a:pt x="48322" y="57896"/>
                    <a:pt x="49045" y="65340"/>
                  </a:cubicBezTo>
                  <a:cubicBezTo>
                    <a:pt x="49262" y="67656"/>
                    <a:pt x="49292" y="69983"/>
                    <a:pt x="49421" y="72309"/>
                  </a:cubicBezTo>
                  <a:cubicBezTo>
                    <a:pt x="48015" y="72744"/>
                    <a:pt x="46669" y="73457"/>
                    <a:pt x="45392" y="74328"/>
                  </a:cubicBezTo>
                  <a:cubicBezTo>
                    <a:pt x="44818" y="74724"/>
                    <a:pt x="44313" y="75140"/>
                    <a:pt x="43818" y="75615"/>
                  </a:cubicBezTo>
                  <a:cubicBezTo>
                    <a:pt x="43531" y="75882"/>
                    <a:pt x="43234" y="76120"/>
                    <a:pt x="42858" y="76249"/>
                  </a:cubicBezTo>
                  <a:cubicBezTo>
                    <a:pt x="42777" y="76272"/>
                    <a:pt x="42699" y="76283"/>
                    <a:pt x="42623" y="76283"/>
                  </a:cubicBezTo>
                  <a:cubicBezTo>
                    <a:pt x="42444" y="76283"/>
                    <a:pt x="42275" y="76226"/>
                    <a:pt x="42115" y="76150"/>
                  </a:cubicBezTo>
                  <a:cubicBezTo>
                    <a:pt x="41699" y="75952"/>
                    <a:pt x="41788" y="75675"/>
                    <a:pt x="41798" y="75368"/>
                  </a:cubicBezTo>
                  <a:cubicBezTo>
                    <a:pt x="41877" y="74388"/>
                    <a:pt x="40353" y="73833"/>
                    <a:pt x="39601" y="73734"/>
                  </a:cubicBezTo>
                  <a:cubicBezTo>
                    <a:pt x="39415" y="73709"/>
                    <a:pt x="39229" y="73697"/>
                    <a:pt x="39043" y="73697"/>
                  </a:cubicBezTo>
                  <a:cubicBezTo>
                    <a:pt x="38082" y="73697"/>
                    <a:pt x="37114" y="74011"/>
                    <a:pt x="36235" y="74368"/>
                  </a:cubicBezTo>
                  <a:cubicBezTo>
                    <a:pt x="35007" y="74843"/>
                    <a:pt x="33849" y="75467"/>
                    <a:pt x="32661" y="76021"/>
                  </a:cubicBezTo>
                  <a:cubicBezTo>
                    <a:pt x="31724" y="76456"/>
                    <a:pt x="30567" y="77008"/>
                    <a:pt x="29473" y="77008"/>
                  </a:cubicBezTo>
                  <a:cubicBezTo>
                    <a:pt x="29296" y="77008"/>
                    <a:pt x="29121" y="76993"/>
                    <a:pt x="28949" y="76961"/>
                  </a:cubicBezTo>
                  <a:cubicBezTo>
                    <a:pt x="28167" y="76823"/>
                    <a:pt x="28464" y="75417"/>
                    <a:pt x="28405" y="74863"/>
                  </a:cubicBezTo>
                  <a:cubicBezTo>
                    <a:pt x="28156" y="72364"/>
                    <a:pt x="25511" y="71940"/>
                    <a:pt x="23250" y="71940"/>
                  </a:cubicBezTo>
                  <a:cubicBezTo>
                    <a:pt x="22626" y="71940"/>
                    <a:pt x="22032" y="71972"/>
                    <a:pt x="21525" y="72002"/>
                  </a:cubicBezTo>
                  <a:cubicBezTo>
                    <a:pt x="18220" y="72187"/>
                    <a:pt x="15002" y="73952"/>
                    <a:pt x="11698" y="73952"/>
                  </a:cubicBezTo>
                  <a:cubicBezTo>
                    <a:pt x="11122" y="73952"/>
                    <a:pt x="10544" y="73899"/>
                    <a:pt x="9963" y="73774"/>
                  </a:cubicBezTo>
                  <a:cubicBezTo>
                    <a:pt x="10418" y="73002"/>
                    <a:pt x="11507" y="72764"/>
                    <a:pt x="12289" y="72447"/>
                  </a:cubicBezTo>
                  <a:cubicBezTo>
                    <a:pt x="13170" y="72071"/>
                    <a:pt x="13912" y="71547"/>
                    <a:pt x="14110" y="70567"/>
                  </a:cubicBezTo>
                  <a:cubicBezTo>
                    <a:pt x="14414" y="69056"/>
                    <a:pt x="12744" y="68832"/>
                    <a:pt x="11431" y="68832"/>
                  </a:cubicBezTo>
                  <a:cubicBezTo>
                    <a:pt x="11032" y="68832"/>
                    <a:pt x="10666" y="68852"/>
                    <a:pt x="10398" y="68864"/>
                  </a:cubicBezTo>
                  <a:cubicBezTo>
                    <a:pt x="8725" y="68943"/>
                    <a:pt x="7092" y="69339"/>
                    <a:pt x="5448" y="69577"/>
                  </a:cubicBezTo>
                  <a:cubicBezTo>
                    <a:pt x="4486" y="69714"/>
                    <a:pt x="3497" y="69826"/>
                    <a:pt x="2522" y="69826"/>
                  </a:cubicBezTo>
                  <a:cubicBezTo>
                    <a:pt x="2445" y="69826"/>
                    <a:pt x="2368" y="69826"/>
                    <a:pt x="2291" y="69824"/>
                  </a:cubicBezTo>
                  <a:cubicBezTo>
                    <a:pt x="1588" y="69804"/>
                    <a:pt x="489" y="69745"/>
                    <a:pt x="113" y="69032"/>
                  </a:cubicBezTo>
                  <a:cubicBezTo>
                    <a:pt x="100" y="69009"/>
                    <a:pt x="82" y="68999"/>
                    <a:pt x="65" y="68999"/>
                  </a:cubicBezTo>
                  <a:cubicBezTo>
                    <a:pt x="31" y="68999"/>
                    <a:pt x="1" y="69039"/>
                    <a:pt x="14" y="69092"/>
                  </a:cubicBezTo>
                  <a:cubicBezTo>
                    <a:pt x="376" y="69932"/>
                    <a:pt x="1494" y="70110"/>
                    <a:pt x="2526" y="70110"/>
                  </a:cubicBezTo>
                  <a:cubicBezTo>
                    <a:pt x="3075" y="70110"/>
                    <a:pt x="3599" y="70060"/>
                    <a:pt x="3974" y="70032"/>
                  </a:cubicBezTo>
                  <a:cubicBezTo>
                    <a:pt x="5815" y="69913"/>
                    <a:pt x="7597" y="69488"/>
                    <a:pt x="9428" y="69250"/>
                  </a:cubicBezTo>
                  <a:cubicBezTo>
                    <a:pt x="9885" y="69191"/>
                    <a:pt x="10356" y="69174"/>
                    <a:pt x="10824" y="69174"/>
                  </a:cubicBezTo>
                  <a:cubicBezTo>
                    <a:pt x="11147" y="69174"/>
                    <a:pt x="11469" y="69183"/>
                    <a:pt x="11784" y="69191"/>
                  </a:cubicBezTo>
                  <a:cubicBezTo>
                    <a:pt x="12685" y="69220"/>
                    <a:pt x="14001" y="69389"/>
                    <a:pt x="13754" y="70606"/>
                  </a:cubicBezTo>
                  <a:cubicBezTo>
                    <a:pt x="13338" y="72616"/>
                    <a:pt x="10200" y="72022"/>
                    <a:pt x="9458" y="73873"/>
                  </a:cubicBezTo>
                  <a:cubicBezTo>
                    <a:pt x="9418" y="73982"/>
                    <a:pt x="9507" y="74101"/>
                    <a:pt x="9606" y="74130"/>
                  </a:cubicBezTo>
                  <a:cubicBezTo>
                    <a:pt x="10284" y="74298"/>
                    <a:pt x="10962" y="74368"/>
                    <a:pt x="11640" y="74368"/>
                  </a:cubicBezTo>
                  <a:cubicBezTo>
                    <a:pt x="14092" y="74368"/>
                    <a:pt x="16536" y="73449"/>
                    <a:pt x="18901" y="72883"/>
                  </a:cubicBezTo>
                  <a:cubicBezTo>
                    <a:pt x="20247" y="72553"/>
                    <a:pt x="21554" y="72452"/>
                    <a:pt x="22910" y="72452"/>
                  </a:cubicBezTo>
                  <a:cubicBezTo>
                    <a:pt x="23100" y="72452"/>
                    <a:pt x="23292" y="72454"/>
                    <a:pt x="23485" y="72457"/>
                  </a:cubicBezTo>
                  <a:cubicBezTo>
                    <a:pt x="24712" y="72487"/>
                    <a:pt x="26187" y="72546"/>
                    <a:pt x="27187" y="73348"/>
                  </a:cubicBezTo>
                  <a:cubicBezTo>
                    <a:pt x="28058" y="74051"/>
                    <a:pt x="27910" y="75209"/>
                    <a:pt x="27939" y="76199"/>
                  </a:cubicBezTo>
                  <a:cubicBezTo>
                    <a:pt x="27969" y="76952"/>
                    <a:pt x="28335" y="77397"/>
                    <a:pt x="29108" y="77486"/>
                  </a:cubicBezTo>
                  <a:cubicBezTo>
                    <a:pt x="29229" y="77500"/>
                    <a:pt x="29352" y="77506"/>
                    <a:pt x="29476" y="77506"/>
                  </a:cubicBezTo>
                  <a:cubicBezTo>
                    <a:pt x="30514" y="77506"/>
                    <a:pt x="31593" y="77052"/>
                    <a:pt x="32513" y="76645"/>
                  </a:cubicBezTo>
                  <a:cubicBezTo>
                    <a:pt x="33760" y="76080"/>
                    <a:pt x="34968" y="75427"/>
                    <a:pt x="36235" y="74893"/>
                  </a:cubicBezTo>
                  <a:cubicBezTo>
                    <a:pt x="37094" y="74534"/>
                    <a:pt x="38091" y="74189"/>
                    <a:pt x="39056" y="74189"/>
                  </a:cubicBezTo>
                  <a:cubicBezTo>
                    <a:pt x="39557" y="74189"/>
                    <a:pt x="40051" y="74283"/>
                    <a:pt x="40511" y="74516"/>
                  </a:cubicBezTo>
                  <a:cubicBezTo>
                    <a:pt x="40828" y="74675"/>
                    <a:pt x="41323" y="74972"/>
                    <a:pt x="41343" y="75368"/>
                  </a:cubicBezTo>
                  <a:cubicBezTo>
                    <a:pt x="41353" y="75684"/>
                    <a:pt x="41303" y="75922"/>
                    <a:pt x="41491" y="76209"/>
                  </a:cubicBezTo>
                  <a:cubicBezTo>
                    <a:pt x="41729" y="76571"/>
                    <a:pt x="42126" y="76712"/>
                    <a:pt x="42531" y="76712"/>
                  </a:cubicBezTo>
                  <a:cubicBezTo>
                    <a:pt x="42803" y="76712"/>
                    <a:pt x="43079" y="76649"/>
                    <a:pt x="43313" y="76546"/>
                  </a:cubicBezTo>
                  <a:cubicBezTo>
                    <a:pt x="44065" y="76209"/>
                    <a:pt x="44620" y="75427"/>
                    <a:pt x="45293" y="74942"/>
                  </a:cubicBezTo>
                  <a:cubicBezTo>
                    <a:pt x="46144" y="74328"/>
                    <a:pt x="47035" y="73774"/>
                    <a:pt x="47985" y="73309"/>
                  </a:cubicBezTo>
                  <a:cubicBezTo>
                    <a:pt x="48470" y="73081"/>
                    <a:pt x="48955" y="72893"/>
                    <a:pt x="49460" y="72744"/>
                  </a:cubicBezTo>
                  <a:cubicBezTo>
                    <a:pt x="49470" y="73012"/>
                    <a:pt x="49500" y="73269"/>
                    <a:pt x="49510" y="73546"/>
                  </a:cubicBezTo>
                  <a:cubicBezTo>
                    <a:pt x="49515" y="73645"/>
                    <a:pt x="49587" y="73695"/>
                    <a:pt x="49660" y="73695"/>
                  </a:cubicBezTo>
                  <a:cubicBezTo>
                    <a:pt x="49733" y="73695"/>
                    <a:pt x="49807" y="73645"/>
                    <a:pt x="49817" y="73546"/>
                  </a:cubicBezTo>
                  <a:cubicBezTo>
                    <a:pt x="49846" y="73239"/>
                    <a:pt x="49856" y="72942"/>
                    <a:pt x="49856" y="72636"/>
                  </a:cubicBezTo>
                  <a:cubicBezTo>
                    <a:pt x="50712" y="72417"/>
                    <a:pt x="51587" y="72313"/>
                    <a:pt x="52475" y="72313"/>
                  </a:cubicBezTo>
                  <a:cubicBezTo>
                    <a:pt x="52994" y="72313"/>
                    <a:pt x="53517" y="72348"/>
                    <a:pt x="54044" y="72418"/>
                  </a:cubicBezTo>
                  <a:cubicBezTo>
                    <a:pt x="54051" y="72420"/>
                    <a:pt x="54058" y="72420"/>
                    <a:pt x="54064" y="72420"/>
                  </a:cubicBezTo>
                  <a:cubicBezTo>
                    <a:pt x="54206" y="72420"/>
                    <a:pt x="54241" y="72040"/>
                    <a:pt x="54014" y="72002"/>
                  </a:cubicBezTo>
                  <a:cubicBezTo>
                    <a:pt x="53438" y="71894"/>
                    <a:pt x="52873" y="71843"/>
                    <a:pt x="52317" y="71843"/>
                  </a:cubicBezTo>
                  <a:cubicBezTo>
                    <a:pt x="51450" y="71843"/>
                    <a:pt x="50608" y="71967"/>
                    <a:pt x="49787" y="72190"/>
                  </a:cubicBezTo>
                  <a:cubicBezTo>
                    <a:pt x="49797" y="70864"/>
                    <a:pt x="49708" y="69527"/>
                    <a:pt x="49629" y="68201"/>
                  </a:cubicBezTo>
                  <a:cubicBezTo>
                    <a:pt x="49510" y="66359"/>
                    <a:pt x="49322" y="64528"/>
                    <a:pt x="49094" y="62697"/>
                  </a:cubicBezTo>
                  <a:cubicBezTo>
                    <a:pt x="48649" y="59143"/>
                    <a:pt x="47936" y="55629"/>
                    <a:pt x="46936" y="52204"/>
                  </a:cubicBezTo>
                  <a:cubicBezTo>
                    <a:pt x="45906" y="48699"/>
                    <a:pt x="44471" y="45245"/>
                    <a:pt x="42610" y="42116"/>
                  </a:cubicBezTo>
                  <a:cubicBezTo>
                    <a:pt x="40987" y="39394"/>
                    <a:pt x="38819" y="37048"/>
                    <a:pt x="36898" y="34534"/>
                  </a:cubicBezTo>
                  <a:cubicBezTo>
                    <a:pt x="35384" y="32544"/>
                    <a:pt x="34156" y="30465"/>
                    <a:pt x="33176" y="28159"/>
                  </a:cubicBezTo>
                  <a:cubicBezTo>
                    <a:pt x="32919" y="25674"/>
                    <a:pt x="33236" y="23160"/>
                    <a:pt x="33572" y="20685"/>
                  </a:cubicBezTo>
                  <a:cubicBezTo>
                    <a:pt x="33730" y="19497"/>
                    <a:pt x="34008" y="18319"/>
                    <a:pt x="34156" y="17131"/>
                  </a:cubicBezTo>
                  <a:cubicBezTo>
                    <a:pt x="34285" y="16121"/>
                    <a:pt x="34384" y="14943"/>
                    <a:pt x="33869" y="14033"/>
                  </a:cubicBezTo>
                  <a:cubicBezTo>
                    <a:pt x="33859" y="14013"/>
                    <a:pt x="33849" y="14003"/>
                    <a:pt x="33839" y="14003"/>
                  </a:cubicBezTo>
                  <a:cubicBezTo>
                    <a:pt x="33909" y="13914"/>
                    <a:pt x="33909" y="13755"/>
                    <a:pt x="33760" y="13716"/>
                  </a:cubicBezTo>
                  <a:cubicBezTo>
                    <a:pt x="33750" y="13716"/>
                    <a:pt x="33721" y="13706"/>
                    <a:pt x="33711" y="13706"/>
                  </a:cubicBezTo>
                  <a:cubicBezTo>
                    <a:pt x="34047" y="13142"/>
                    <a:pt x="34592" y="12211"/>
                    <a:pt x="34018" y="11617"/>
                  </a:cubicBezTo>
                  <a:cubicBezTo>
                    <a:pt x="33562" y="11132"/>
                    <a:pt x="32582" y="11192"/>
                    <a:pt x="31988" y="11073"/>
                  </a:cubicBezTo>
                  <a:cubicBezTo>
                    <a:pt x="31563" y="10974"/>
                    <a:pt x="31137" y="10815"/>
                    <a:pt x="30830" y="10489"/>
                  </a:cubicBezTo>
                  <a:cubicBezTo>
                    <a:pt x="30404" y="10053"/>
                    <a:pt x="30513" y="9212"/>
                    <a:pt x="30592" y="8667"/>
                  </a:cubicBezTo>
                  <a:cubicBezTo>
                    <a:pt x="30711" y="7796"/>
                    <a:pt x="30988" y="6955"/>
                    <a:pt x="31246" y="6093"/>
                  </a:cubicBezTo>
                  <a:cubicBezTo>
                    <a:pt x="31256" y="6084"/>
                    <a:pt x="31256" y="6074"/>
                    <a:pt x="31275" y="6064"/>
                  </a:cubicBezTo>
                  <a:cubicBezTo>
                    <a:pt x="31523" y="5569"/>
                    <a:pt x="31691" y="5034"/>
                    <a:pt x="31830" y="4500"/>
                  </a:cubicBezTo>
                  <a:cubicBezTo>
                    <a:pt x="31840" y="4450"/>
                    <a:pt x="31869" y="4391"/>
                    <a:pt x="31879" y="4331"/>
                  </a:cubicBezTo>
                  <a:cubicBezTo>
                    <a:pt x="32018" y="4431"/>
                    <a:pt x="32189" y="4469"/>
                    <a:pt x="32370" y="4469"/>
                  </a:cubicBezTo>
                  <a:cubicBezTo>
                    <a:pt x="32640" y="4469"/>
                    <a:pt x="32933" y="4383"/>
                    <a:pt x="33176" y="4282"/>
                  </a:cubicBezTo>
                  <a:cubicBezTo>
                    <a:pt x="33349" y="4209"/>
                    <a:pt x="33245" y="3959"/>
                    <a:pt x="33089" y="3959"/>
                  </a:cubicBezTo>
                  <a:cubicBezTo>
                    <a:pt x="33075" y="3959"/>
                    <a:pt x="33061" y="3961"/>
                    <a:pt x="33047" y="3965"/>
                  </a:cubicBezTo>
                  <a:cubicBezTo>
                    <a:pt x="32861" y="4013"/>
                    <a:pt x="32631" y="4091"/>
                    <a:pt x="32421" y="4091"/>
                  </a:cubicBezTo>
                  <a:cubicBezTo>
                    <a:pt x="32285" y="4091"/>
                    <a:pt x="32158" y="4058"/>
                    <a:pt x="32058" y="3965"/>
                  </a:cubicBezTo>
                  <a:cubicBezTo>
                    <a:pt x="32028" y="3955"/>
                    <a:pt x="32018" y="3935"/>
                    <a:pt x="31998" y="3906"/>
                  </a:cubicBezTo>
                  <a:cubicBezTo>
                    <a:pt x="32077" y="3638"/>
                    <a:pt x="32097" y="3342"/>
                    <a:pt x="31998" y="3163"/>
                  </a:cubicBezTo>
                  <a:cubicBezTo>
                    <a:pt x="31981" y="3130"/>
                    <a:pt x="31948" y="3112"/>
                    <a:pt x="31914" y="3112"/>
                  </a:cubicBezTo>
                  <a:cubicBezTo>
                    <a:pt x="31888" y="3112"/>
                    <a:pt x="31861" y="3122"/>
                    <a:pt x="31840" y="3144"/>
                  </a:cubicBezTo>
                  <a:cubicBezTo>
                    <a:pt x="31820" y="2698"/>
                    <a:pt x="31850" y="2253"/>
                    <a:pt x="31790" y="1807"/>
                  </a:cubicBezTo>
                  <a:cubicBezTo>
                    <a:pt x="31778" y="1731"/>
                    <a:pt x="31721" y="1700"/>
                    <a:pt x="31660" y="1700"/>
                  </a:cubicBezTo>
                  <a:cubicBezTo>
                    <a:pt x="31618" y="1700"/>
                    <a:pt x="31575" y="1714"/>
                    <a:pt x="31543" y="1738"/>
                  </a:cubicBezTo>
                  <a:cubicBezTo>
                    <a:pt x="31127" y="2074"/>
                    <a:pt x="30741" y="2401"/>
                    <a:pt x="30246" y="2569"/>
                  </a:cubicBezTo>
                  <a:cubicBezTo>
                    <a:pt x="30236" y="1926"/>
                    <a:pt x="30493" y="1322"/>
                    <a:pt x="30672" y="689"/>
                  </a:cubicBezTo>
                  <a:cubicBezTo>
                    <a:pt x="30687" y="613"/>
                    <a:pt x="30632" y="566"/>
                    <a:pt x="30570" y="566"/>
                  </a:cubicBezTo>
                  <a:cubicBezTo>
                    <a:pt x="30551" y="566"/>
                    <a:pt x="30532" y="570"/>
                    <a:pt x="30513" y="580"/>
                  </a:cubicBezTo>
                  <a:cubicBezTo>
                    <a:pt x="29929" y="827"/>
                    <a:pt x="29375" y="1183"/>
                    <a:pt x="28781" y="1421"/>
                  </a:cubicBezTo>
                  <a:cubicBezTo>
                    <a:pt x="28687" y="1457"/>
                    <a:pt x="28603" y="1474"/>
                    <a:pt x="28529" y="1474"/>
                  </a:cubicBezTo>
                  <a:cubicBezTo>
                    <a:pt x="27958" y="1474"/>
                    <a:pt x="27949" y="490"/>
                    <a:pt x="27870" y="25"/>
                  </a:cubicBezTo>
                  <a:cubicBezTo>
                    <a:pt x="27866" y="8"/>
                    <a:pt x="27850" y="0"/>
                    <a:pt x="2783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6371516" y="3511543"/>
              <a:ext cx="238678" cy="574077"/>
            </a:xfrm>
            <a:custGeom>
              <a:rect b="b" l="l" r="r" t="t"/>
              <a:pathLst>
                <a:path extrusionOk="0" h="24620" w="10236">
                  <a:moveTo>
                    <a:pt x="2801" y="1680"/>
                  </a:moveTo>
                  <a:cubicBezTo>
                    <a:pt x="2742" y="1997"/>
                    <a:pt x="2643" y="2304"/>
                    <a:pt x="2544" y="2611"/>
                  </a:cubicBezTo>
                  <a:cubicBezTo>
                    <a:pt x="2604" y="2284"/>
                    <a:pt x="2693" y="1977"/>
                    <a:pt x="2801" y="1680"/>
                  </a:cubicBezTo>
                  <a:close/>
                  <a:moveTo>
                    <a:pt x="2796" y="0"/>
                  </a:moveTo>
                  <a:cubicBezTo>
                    <a:pt x="2782" y="0"/>
                    <a:pt x="2766" y="5"/>
                    <a:pt x="2752" y="17"/>
                  </a:cubicBezTo>
                  <a:cubicBezTo>
                    <a:pt x="1861" y="760"/>
                    <a:pt x="1257" y="1779"/>
                    <a:pt x="782" y="2838"/>
                  </a:cubicBezTo>
                  <a:cubicBezTo>
                    <a:pt x="366" y="3799"/>
                    <a:pt x="0" y="5026"/>
                    <a:pt x="426" y="6056"/>
                  </a:cubicBezTo>
                  <a:cubicBezTo>
                    <a:pt x="455" y="6129"/>
                    <a:pt x="527" y="6191"/>
                    <a:pt x="606" y="6191"/>
                  </a:cubicBezTo>
                  <a:cubicBezTo>
                    <a:pt x="635" y="6191"/>
                    <a:pt x="664" y="6183"/>
                    <a:pt x="693" y="6164"/>
                  </a:cubicBezTo>
                  <a:cubicBezTo>
                    <a:pt x="1307" y="5759"/>
                    <a:pt x="1713" y="5095"/>
                    <a:pt x="2049" y="4422"/>
                  </a:cubicBezTo>
                  <a:cubicBezTo>
                    <a:pt x="2049" y="5412"/>
                    <a:pt x="2158" y="6412"/>
                    <a:pt x="2267" y="7342"/>
                  </a:cubicBezTo>
                  <a:cubicBezTo>
                    <a:pt x="2285" y="7439"/>
                    <a:pt x="2359" y="7499"/>
                    <a:pt x="2434" y="7499"/>
                  </a:cubicBezTo>
                  <a:cubicBezTo>
                    <a:pt x="2481" y="7499"/>
                    <a:pt x="2529" y="7475"/>
                    <a:pt x="2564" y="7422"/>
                  </a:cubicBezTo>
                  <a:cubicBezTo>
                    <a:pt x="2712" y="7204"/>
                    <a:pt x="2841" y="6966"/>
                    <a:pt x="2950" y="6729"/>
                  </a:cubicBezTo>
                  <a:lnTo>
                    <a:pt x="2950" y="6729"/>
                  </a:lnTo>
                  <a:cubicBezTo>
                    <a:pt x="2900" y="7867"/>
                    <a:pt x="2900" y="8996"/>
                    <a:pt x="2999" y="10144"/>
                  </a:cubicBezTo>
                  <a:cubicBezTo>
                    <a:pt x="3193" y="12306"/>
                    <a:pt x="3900" y="15722"/>
                    <a:pt x="6626" y="15722"/>
                  </a:cubicBezTo>
                  <a:cubicBezTo>
                    <a:pt x="6684" y="15722"/>
                    <a:pt x="6742" y="15720"/>
                    <a:pt x="6801" y="15717"/>
                  </a:cubicBezTo>
                  <a:cubicBezTo>
                    <a:pt x="7256" y="15687"/>
                    <a:pt x="7246" y="15064"/>
                    <a:pt x="6801" y="15014"/>
                  </a:cubicBezTo>
                  <a:cubicBezTo>
                    <a:pt x="4257" y="14787"/>
                    <a:pt x="3900" y="11302"/>
                    <a:pt x="3712" y="9352"/>
                  </a:cubicBezTo>
                  <a:cubicBezTo>
                    <a:pt x="3534" y="7342"/>
                    <a:pt x="3564" y="5313"/>
                    <a:pt x="3584" y="3294"/>
                  </a:cubicBezTo>
                  <a:cubicBezTo>
                    <a:pt x="3584" y="3185"/>
                    <a:pt x="3584" y="3066"/>
                    <a:pt x="3593" y="2957"/>
                  </a:cubicBezTo>
                  <a:cubicBezTo>
                    <a:pt x="3930" y="4749"/>
                    <a:pt x="4474" y="6521"/>
                    <a:pt x="4841" y="8293"/>
                  </a:cubicBezTo>
                  <a:cubicBezTo>
                    <a:pt x="5217" y="10065"/>
                    <a:pt x="6118" y="11757"/>
                    <a:pt x="6870" y="13381"/>
                  </a:cubicBezTo>
                  <a:cubicBezTo>
                    <a:pt x="7672" y="15113"/>
                    <a:pt x="8484" y="16856"/>
                    <a:pt x="8939" y="18707"/>
                  </a:cubicBezTo>
                  <a:cubicBezTo>
                    <a:pt x="9147" y="19578"/>
                    <a:pt x="9276" y="20469"/>
                    <a:pt x="9256" y="21360"/>
                  </a:cubicBezTo>
                  <a:cubicBezTo>
                    <a:pt x="9246" y="22389"/>
                    <a:pt x="8988" y="23300"/>
                    <a:pt x="8751" y="24290"/>
                  </a:cubicBezTo>
                  <a:cubicBezTo>
                    <a:pt x="8738" y="24485"/>
                    <a:pt x="8891" y="24620"/>
                    <a:pt x="9040" y="24620"/>
                  </a:cubicBezTo>
                  <a:cubicBezTo>
                    <a:pt x="9118" y="24620"/>
                    <a:pt x="9195" y="24583"/>
                    <a:pt x="9246" y="24498"/>
                  </a:cubicBezTo>
                  <a:cubicBezTo>
                    <a:pt x="10216" y="22963"/>
                    <a:pt x="10236" y="20964"/>
                    <a:pt x="9978" y="19241"/>
                  </a:cubicBezTo>
                  <a:cubicBezTo>
                    <a:pt x="9691" y="17370"/>
                    <a:pt x="8880" y="15569"/>
                    <a:pt x="8088" y="13876"/>
                  </a:cubicBezTo>
                  <a:cubicBezTo>
                    <a:pt x="7256" y="12094"/>
                    <a:pt x="6365" y="10332"/>
                    <a:pt x="5742" y="8471"/>
                  </a:cubicBezTo>
                  <a:cubicBezTo>
                    <a:pt x="4999" y="6214"/>
                    <a:pt x="4653" y="3799"/>
                    <a:pt x="3663" y="1591"/>
                  </a:cubicBezTo>
                  <a:cubicBezTo>
                    <a:pt x="3653" y="1581"/>
                    <a:pt x="3653" y="1571"/>
                    <a:pt x="3633" y="1561"/>
                  </a:cubicBezTo>
                  <a:lnTo>
                    <a:pt x="3633" y="1542"/>
                  </a:lnTo>
                  <a:cubicBezTo>
                    <a:pt x="3633" y="1520"/>
                    <a:pt x="3633" y="1498"/>
                    <a:pt x="3625" y="1481"/>
                  </a:cubicBezTo>
                  <a:lnTo>
                    <a:pt x="3625" y="1481"/>
                  </a:lnTo>
                  <a:cubicBezTo>
                    <a:pt x="3701" y="1594"/>
                    <a:pt x="3785" y="1716"/>
                    <a:pt x="3851" y="1829"/>
                  </a:cubicBezTo>
                  <a:cubicBezTo>
                    <a:pt x="4197" y="2373"/>
                    <a:pt x="4653" y="3106"/>
                    <a:pt x="5276" y="3373"/>
                  </a:cubicBezTo>
                  <a:cubicBezTo>
                    <a:pt x="5367" y="3413"/>
                    <a:pt x="5447" y="3431"/>
                    <a:pt x="5519" y="3431"/>
                  </a:cubicBezTo>
                  <a:cubicBezTo>
                    <a:pt x="5887" y="3431"/>
                    <a:pt x="6020" y="2957"/>
                    <a:pt x="6029" y="2601"/>
                  </a:cubicBezTo>
                  <a:cubicBezTo>
                    <a:pt x="6039" y="2215"/>
                    <a:pt x="6771" y="1928"/>
                    <a:pt x="7019" y="1611"/>
                  </a:cubicBezTo>
                  <a:cubicBezTo>
                    <a:pt x="7306" y="1254"/>
                    <a:pt x="7316" y="760"/>
                    <a:pt x="7226" y="324"/>
                  </a:cubicBezTo>
                  <a:cubicBezTo>
                    <a:pt x="7218" y="269"/>
                    <a:pt x="7184" y="247"/>
                    <a:pt x="7147" y="247"/>
                  </a:cubicBezTo>
                  <a:cubicBezTo>
                    <a:pt x="7097" y="247"/>
                    <a:pt x="7040" y="287"/>
                    <a:pt x="7028" y="344"/>
                  </a:cubicBezTo>
                  <a:cubicBezTo>
                    <a:pt x="6959" y="938"/>
                    <a:pt x="6929" y="1373"/>
                    <a:pt x="6415" y="1730"/>
                  </a:cubicBezTo>
                  <a:cubicBezTo>
                    <a:pt x="6227" y="1868"/>
                    <a:pt x="5742" y="2066"/>
                    <a:pt x="5682" y="2304"/>
                  </a:cubicBezTo>
                  <a:cubicBezTo>
                    <a:pt x="5633" y="2462"/>
                    <a:pt x="5761" y="2967"/>
                    <a:pt x="5544" y="3046"/>
                  </a:cubicBezTo>
                  <a:cubicBezTo>
                    <a:pt x="5530" y="3052"/>
                    <a:pt x="5516" y="3054"/>
                    <a:pt x="5501" y="3054"/>
                  </a:cubicBezTo>
                  <a:cubicBezTo>
                    <a:pt x="5348" y="3054"/>
                    <a:pt x="5119" y="2801"/>
                    <a:pt x="5029" y="2720"/>
                  </a:cubicBezTo>
                  <a:cubicBezTo>
                    <a:pt x="4554" y="2274"/>
                    <a:pt x="4177" y="1720"/>
                    <a:pt x="3801" y="1205"/>
                  </a:cubicBezTo>
                  <a:cubicBezTo>
                    <a:pt x="3544" y="839"/>
                    <a:pt x="3247" y="443"/>
                    <a:pt x="3059" y="37"/>
                  </a:cubicBezTo>
                  <a:cubicBezTo>
                    <a:pt x="3052" y="21"/>
                    <a:pt x="3041" y="14"/>
                    <a:pt x="3029" y="14"/>
                  </a:cubicBezTo>
                  <a:cubicBezTo>
                    <a:pt x="3003" y="14"/>
                    <a:pt x="2976" y="43"/>
                    <a:pt x="2990" y="76"/>
                  </a:cubicBezTo>
                  <a:cubicBezTo>
                    <a:pt x="3069" y="532"/>
                    <a:pt x="3316" y="977"/>
                    <a:pt x="3584" y="1403"/>
                  </a:cubicBezTo>
                  <a:cubicBezTo>
                    <a:pt x="3546" y="1354"/>
                    <a:pt x="3483" y="1329"/>
                    <a:pt x="3421" y="1329"/>
                  </a:cubicBezTo>
                  <a:cubicBezTo>
                    <a:pt x="3319" y="1329"/>
                    <a:pt x="3217" y="1393"/>
                    <a:pt x="3217" y="1522"/>
                  </a:cubicBezTo>
                  <a:cubicBezTo>
                    <a:pt x="3207" y="2838"/>
                    <a:pt x="3118" y="4135"/>
                    <a:pt x="3039" y="5442"/>
                  </a:cubicBezTo>
                  <a:cubicBezTo>
                    <a:pt x="2940" y="5937"/>
                    <a:pt x="2772" y="6412"/>
                    <a:pt x="2544" y="6857"/>
                  </a:cubicBezTo>
                  <a:cubicBezTo>
                    <a:pt x="2415" y="5858"/>
                    <a:pt x="2316" y="4779"/>
                    <a:pt x="2376" y="3729"/>
                  </a:cubicBezTo>
                  <a:cubicBezTo>
                    <a:pt x="2772" y="2799"/>
                    <a:pt x="3089" y="1799"/>
                    <a:pt x="3188" y="789"/>
                  </a:cubicBezTo>
                  <a:cubicBezTo>
                    <a:pt x="3194" y="712"/>
                    <a:pt x="3124" y="667"/>
                    <a:pt x="3055" y="667"/>
                  </a:cubicBezTo>
                  <a:cubicBezTo>
                    <a:pt x="3009" y="667"/>
                    <a:pt x="2964" y="686"/>
                    <a:pt x="2940" y="730"/>
                  </a:cubicBezTo>
                  <a:cubicBezTo>
                    <a:pt x="2376" y="1631"/>
                    <a:pt x="2148" y="2660"/>
                    <a:pt x="2069" y="3729"/>
                  </a:cubicBezTo>
                  <a:cubicBezTo>
                    <a:pt x="1762" y="4442"/>
                    <a:pt x="1356" y="5244"/>
                    <a:pt x="713" y="5729"/>
                  </a:cubicBezTo>
                  <a:cubicBezTo>
                    <a:pt x="188" y="3808"/>
                    <a:pt x="1722" y="1522"/>
                    <a:pt x="2841" y="96"/>
                  </a:cubicBezTo>
                  <a:cubicBezTo>
                    <a:pt x="2879" y="51"/>
                    <a:pt x="2842" y="0"/>
                    <a:pt x="2796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6"/>
            <p:cNvSpPr/>
            <p:nvPr/>
          </p:nvSpPr>
          <p:spPr>
            <a:xfrm>
              <a:off x="6699267" y="2730594"/>
              <a:ext cx="9257" cy="6949"/>
            </a:xfrm>
            <a:custGeom>
              <a:rect b="b" l="l" r="r" t="t"/>
              <a:pathLst>
                <a:path extrusionOk="0" h="298" w="397">
                  <a:moveTo>
                    <a:pt x="199" y="0"/>
                  </a:moveTo>
                  <a:cubicBezTo>
                    <a:pt x="1" y="0"/>
                    <a:pt x="1" y="297"/>
                    <a:pt x="199" y="297"/>
                  </a:cubicBezTo>
                  <a:cubicBezTo>
                    <a:pt x="397" y="297"/>
                    <a:pt x="397" y="0"/>
                    <a:pt x="1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6"/>
          <p:cNvSpPr txBox="1"/>
          <p:nvPr>
            <p:ph type="ctrTitle"/>
          </p:nvPr>
        </p:nvSpPr>
        <p:spPr>
          <a:xfrm>
            <a:off x="2912550" y="270475"/>
            <a:ext cx="5518200" cy="23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E101A"/>
                </a:solidFill>
              </a:rPr>
              <a:t>An Experimental Study of </a:t>
            </a:r>
            <a:br>
              <a:rPr lang="en" sz="2400">
                <a:solidFill>
                  <a:srgbClr val="0E101A"/>
                </a:solidFill>
              </a:rPr>
            </a:br>
            <a:r>
              <a:rPr lang="en" sz="2400">
                <a:solidFill>
                  <a:srgbClr val="0E101A"/>
                </a:solidFill>
              </a:rPr>
              <a:t>What Makes Deep Neural Networks Generalize Well </a:t>
            </a:r>
            <a:endParaRPr sz="2400">
              <a:solidFill>
                <a:srgbClr val="0E101A"/>
              </a:solidFill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E101A"/>
                </a:solidFill>
              </a:rPr>
              <a:t>- The Role of Regularization</a:t>
            </a:r>
            <a:endParaRPr sz="2400">
              <a:solidFill>
                <a:srgbClr val="0E101A"/>
              </a:solidFill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E101A"/>
              </a:solidFill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0E101A"/>
                </a:solidFill>
              </a:rPr>
              <a:t>               </a:t>
            </a:r>
            <a:br>
              <a:rPr b="1" lang="en" sz="1400">
                <a:solidFill>
                  <a:srgbClr val="0E101A"/>
                </a:solidFill>
              </a:rPr>
            </a:br>
            <a:r>
              <a:rPr b="1" lang="en" sz="1400">
                <a:solidFill>
                  <a:srgbClr val="0E101A"/>
                </a:solidFill>
              </a:rPr>
              <a:t>                                                                              Using Fashion MNIST</a:t>
            </a:r>
            <a:endParaRPr b="1" sz="1400">
              <a:solidFill>
                <a:srgbClr val="0E101A"/>
              </a:solidFill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86050" y="1357650"/>
            <a:ext cx="5813425" cy="373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 txBox="1"/>
          <p:nvPr>
            <p:ph type="title"/>
          </p:nvPr>
        </p:nvSpPr>
        <p:spPr>
          <a:xfrm>
            <a:off x="637050" y="209393"/>
            <a:ext cx="77175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Weight Decay - Results</a:t>
            </a:r>
            <a:endParaRPr/>
          </a:p>
        </p:txBody>
      </p:sp>
      <p:cxnSp>
        <p:nvCxnSpPr>
          <p:cNvPr id="219" name="Google Shape;219;p25"/>
          <p:cNvCxnSpPr/>
          <p:nvPr/>
        </p:nvCxnSpPr>
        <p:spPr>
          <a:xfrm flipH="1" rot="10800000">
            <a:off x="733425" y="866850"/>
            <a:ext cx="4753200" cy="28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" name="Google Shape;220;p25"/>
          <p:cNvSpPr txBox="1"/>
          <p:nvPr/>
        </p:nvSpPr>
        <p:spPr>
          <a:xfrm>
            <a:off x="3779650" y="1158225"/>
            <a:ext cx="558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rgbClr val="292929"/>
                </a:solidFill>
                <a:latin typeface="DM Sans"/>
                <a:ea typeface="DM Sans"/>
                <a:cs typeface="DM Sans"/>
                <a:sym typeface="DM Sans"/>
              </a:rPr>
              <a:t>MLP</a:t>
            </a:r>
            <a:endParaRPr sz="1800">
              <a:solidFill>
                <a:srgbClr val="29292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21" name="Google Shape;22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425" y="1787550"/>
            <a:ext cx="7572376" cy="286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3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/>
          <p:nvPr>
            <p:ph type="title"/>
          </p:nvPr>
        </p:nvSpPr>
        <p:spPr>
          <a:xfrm>
            <a:off x="637050" y="209393"/>
            <a:ext cx="77175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Weight Decay - Results</a:t>
            </a:r>
            <a:endParaRPr/>
          </a:p>
        </p:txBody>
      </p:sp>
      <p:cxnSp>
        <p:nvCxnSpPr>
          <p:cNvPr id="227" name="Google Shape;227;p26"/>
          <p:cNvCxnSpPr/>
          <p:nvPr/>
        </p:nvCxnSpPr>
        <p:spPr>
          <a:xfrm flipH="1" rot="10800000">
            <a:off x="733425" y="866850"/>
            <a:ext cx="4753200" cy="28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" name="Google Shape;228;p26"/>
          <p:cNvSpPr txBox="1"/>
          <p:nvPr/>
        </p:nvSpPr>
        <p:spPr>
          <a:xfrm>
            <a:off x="3671475" y="1102650"/>
            <a:ext cx="558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rgbClr val="292929"/>
                </a:solidFill>
                <a:latin typeface="DM Sans"/>
                <a:ea typeface="DM Sans"/>
                <a:cs typeface="DM Sans"/>
                <a:sym typeface="DM Sans"/>
              </a:rPr>
              <a:t>CNN</a:t>
            </a:r>
            <a:endParaRPr sz="1800">
              <a:solidFill>
                <a:srgbClr val="29292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29" name="Google Shape;22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500" y="1771650"/>
            <a:ext cx="7600624" cy="284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100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/>
          <p:nvPr>
            <p:ph type="title"/>
          </p:nvPr>
        </p:nvSpPr>
        <p:spPr>
          <a:xfrm>
            <a:off x="637050" y="209393"/>
            <a:ext cx="77175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Weight decay - Results</a:t>
            </a:r>
            <a:endParaRPr/>
          </a:p>
        </p:txBody>
      </p:sp>
      <p:cxnSp>
        <p:nvCxnSpPr>
          <p:cNvPr id="235" name="Google Shape;235;p27"/>
          <p:cNvCxnSpPr/>
          <p:nvPr/>
        </p:nvCxnSpPr>
        <p:spPr>
          <a:xfrm flipH="1" rot="10800000">
            <a:off x="733425" y="866850"/>
            <a:ext cx="4753200" cy="28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6" name="Google Shape;236;p27"/>
          <p:cNvSpPr txBox="1"/>
          <p:nvPr/>
        </p:nvSpPr>
        <p:spPr>
          <a:xfrm>
            <a:off x="1704450" y="1126800"/>
            <a:ext cx="558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rgbClr val="292929"/>
                </a:solidFill>
                <a:latin typeface="Georgia"/>
                <a:ea typeface="Georgia"/>
                <a:cs typeface="Georgia"/>
                <a:sym typeface="Georgia"/>
              </a:rPr>
              <a:t>VGG16 - ImageNet</a:t>
            </a:r>
            <a:endParaRPr sz="1800">
              <a:solidFill>
                <a:srgbClr val="29292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37" name="Google Shape;23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724700"/>
            <a:ext cx="3965300" cy="26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6900" y="1724700"/>
            <a:ext cx="3459575" cy="269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 txBox="1"/>
          <p:nvPr>
            <p:ph type="title"/>
          </p:nvPr>
        </p:nvSpPr>
        <p:spPr>
          <a:xfrm>
            <a:off x="637050" y="209393"/>
            <a:ext cx="77175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Dropout</a:t>
            </a:r>
            <a:endParaRPr/>
          </a:p>
        </p:txBody>
      </p:sp>
      <p:cxnSp>
        <p:nvCxnSpPr>
          <p:cNvPr id="244" name="Google Shape;244;p28"/>
          <p:cNvCxnSpPr/>
          <p:nvPr/>
        </p:nvCxnSpPr>
        <p:spPr>
          <a:xfrm flipH="1" rot="10800000">
            <a:off x="733425" y="866850"/>
            <a:ext cx="4753200" cy="28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5" name="Google Shape;245;p28"/>
          <p:cNvSpPr txBox="1"/>
          <p:nvPr/>
        </p:nvSpPr>
        <p:spPr>
          <a:xfrm>
            <a:off x="637050" y="1110600"/>
            <a:ext cx="4849500" cy="39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DM Sans"/>
              <a:buChar char="●"/>
            </a:pPr>
            <a:r>
              <a:rPr lang="en" sz="1800">
                <a:solidFill>
                  <a:srgbClr val="292929"/>
                </a:solidFill>
                <a:latin typeface="DM Sans"/>
                <a:ea typeface="DM Sans"/>
                <a:cs typeface="DM Sans"/>
                <a:sym typeface="DM Sans"/>
              </a:rPr>
              <a:t>Randomly drop neurons from layers in the network</a:t>
            </a:r>
            <a:endParaRPr sz="1800">
              <a:solidFill>
                <a:srgbClr val="29292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DM Sans"/>
              <a:buChar char="●"/>
            </a:pPr>
            <a:r>
              <a:rPr lang="en" sz="1800">
                <a:solidFill>
                  <a:srgbClr val="292929"/>
                </a:solidFill>
                <a:latin typeface="DM Sans"/>
                <a:ea typeface="DM Sans"/>
                <a:cs typeface="DM Sans"/>
                <a:sym typeface="DM Sans"/>
              </a:rPr>
              <a:t>Removes reliance on individual neurons</a:t>
            </a:r>
            <a:endParaRPr sz="1800">
              <a:solidFill>
                <a:srgbClr val="29292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DM Sans"/>
              <a:buChar char="●"/>
            </a:pPr>
            <a:r>
              <a:rPr lang="en" sz="1800">
                <a:solidFill>
                  <a:srgbClr val="292929"/>
                </a:solidFill>
                <a:latin typeface="DM Sans"/>
                <a:ea typeface="DM Sans"/>
                <a:cs typeface="DM Sans"/>
                <a:sym typeface="DM Sans"/>
              </a:rPr>
              <a:t>Learn Redundancies</a:t>
            </a:r>
            <a:endParaRPr sz="1800">
              <a:solidFill>
                <a:srgbClr val="29292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DM Sans"/>
              <a:buChar char="●"/>
            </a:pPr>
            <a:r>
              <a:rPr lang="en" sz="1800">
                <a:solidFill>
                  <a:srgbClr val="292929"/>
                </a:solidFill>
                <a:latin typeface="DM Sans"/>
                <a:ea typeface="DM Sans"/>
                <a:cs typeface="DM Sans"/>
                <a:sym typeface="DM Sans"/>
              </a:rPr>
              <a:t>Learn more </a:t>
            </a:r>
            <a:r>
              <a:rPr lang="en" sz="1800">
                <a:solidFill>
                  <a:srgbClr val="292929"/>
                </a:solidFill>
                <a:latin typeface="DM Sans"/>
                <a:ea typeface="DM Sans"/>
                <a:cs typeface="DM Sans"/>
                <a:sym typeface="DM Sans"/>
              </a:rPr>
              <a:t>nuanced</a:t>
            </a:r>
            <a:r>
              <a:rPr lang="en" sz="1800">
                <a:solidFill>
                  <a:srgbClr val="292929"/>
                </a:solidFill>
                <a:latin typeface="DM Sans"/>
                <a:ea typeface="DM Sans"/>
                <a:cs typeface="DM Sans"/>
                <a:sym typeface="DM Sans"/>
              </a:rPr>
              <a:t> set of feature detectors</a:t>
            </a:r>
            <a:r>
              <a:rPr lang="en" sz="1100">
                <a:solidFill>
                  <a:schemeClr val="lt1"/>
                </a:solidFill>
              </a:rPr>
              <a:t>			</a:t>
            </a:r>
            <a:endParaRPr sz="11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DM Sans"/>
              <a:buChar char="●"/>
            </a:pPr>
            <a:r>
              <a:rPr lang="en" sz="1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Mask out each element of a layer output randomly with a given dropout probability. </a:t>
            </a:r>
            <a:endParaRPr sz="1800">
              <a:solidFill>
                <a:srgbClr val="29292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29292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46" name="Google Shape;24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7900" y="3257000"/>
            <a:ext cx="2352674" cy="1600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2649" y="936299"/>
            <a:ext cx="2391899" cy="1627424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8"/>
          <p:cNvSpPr/>
          <p:nvPr/>
        </p:nvSpPr>
        <p:spPr>
          <a:xfrm>
            <a:off x="7019925" y="2733675"/>
            <a:ext cx="133500" cy="372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E9E9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 txBox="1"/>
          <p:nvPr>
            <p:ph type="title"/>
          </p:nvPr>
        </p:nvSpPr>
        <p:spPr>
          <a:xfrm>
            <a:off x="637050" y="209393"/>
            <a:ext cx="77175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Dropout Regularization - Results</a:t>
            </a:r>
            <a:endParaRPr/>
          </a:p>
        </p:txBody>
      </p:sp>
      <p:cxnSp>
        <p:nvCxnSpPr>
          <p:cNvPr id="254" name="Google Shape;254;p29"/>
          <p:cNvCxnSpPr/>
          <p:nvPr/>
        </p:nvCxnSpPr>
        <p:spPr>
          <a:xfrm flipH="1" rot="10800000">
            <a:off x="733425" y="866850"/>
            <a:ext cx="4753200" cy="28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5" name="Google Shape;255;p29"/>
          <p:cNvSpPr txBox="1"/>
          <p:nvPr/>
        </p:nvSpPr>
        <p:spPr>
          <a:xfrm>
            <a:off x="3766725" y="1028375"/>
            <a:ext cx="558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rgbClr val="292929"/>
                </a:solidFill>
                <a:latin typeface="Georgia"/>
                <a:ea typeface="Georgia"/>
                <a:cs typeface="Georgia"/>
                <a:sym typeface="Georgia"/>
              </a:rPr>
              <a:t>MLP</a:t>
            </a:r>
            <a:endParaRPr sz="1800">
              <a:solidFill>
                <a:srgbClr val="29292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56" name="Google Shape;2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425" y="1623100"/>
            <a:ext cx="7621124" cy="32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"/>
          <p:cNvSpPr txBox="1"/>
          <p:nvPr>
            <p:ph type="title"/>
          </p:nvPr>
        </p:nvSpPr>
        <p:spPr>
          <a:xfrm>
            <a:off x="637050" y="209393"/>
            <a:ext cx="77175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Dropout Regularization - </a:t>
            </a:r>
            <a:r>
              <a:rPr lang="en"/>
              <a:t>Results</a:t>
            </a:r>
            <a:endParaRPr/>
          </a:p>
        </p:txBody>
      </p:sp>
      <p:cxnSp>
        <p:nvCxnSpPr>
          <p:cNvPr id="262" name="Google Shape;262;p30"/>
          <p:cNvCxnSpPr/>
          <p:nvPr/>
        </p:nvCxnSpPr>
        <p:spPr>
          <a:xfrm flipH="1" rot="10800000">
            <a:off x="733425" y="866850"/>
            <a:ext cx="4753200" cy="28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3" name="Google Shape;263;p30"/>
          <p:cNvSpPr txBox="1"/>
          <p:nvPr/>
        </p:nvSpPr>
        <p:spPr>
          <a:xfrm>
            <a:off x="3561300" y="1059788"/>
            <a:ext cx="558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rgbClr val="292929"/>
                </a:solidFill>
                <a:latin typeface="Georgia"/>
                <a:ea typeface="Georgia"/>
                <a:cs typeface="Georgia"/>
                <a:sym typeface="Georgia"/>
              </a:rPr>
              <a:t>CNN</a:t>
            </a:r>
            <a:endParaRPr sz="1800">
              <a:solidFill>
                <a:srgbClr val="29292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64" name="Google Shape;26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275" y="1685950"/>
            <a:ext cx="7486650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1"/>
          <p:cNvSpPr txBox="1"/>
          <p:nvPr>
            <p:ph type="title"/>
          </p:nvPr>
        </p:nvSpPr>
        <p:spPr>
          <a:xfrm>
            <a:off x="637050" y="209393"/>
            <a:ext cx="77175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Dropout Regularization - Results</a:t>
            </a:r>
            <a:endParaRPr/>
          </a:p>
        </p:txBody>
      </p:sp>
      <p:cxnSp>
        <p:nvCxnSpPr>
          <p:cNvPr id="270" name="Google Shape;270;p31"/>
          <p:cNvCxnSpPr/>
          <p:nvPr/>
        </p:nvCxnSpPr>
        <p:spPr>
          <a:xfrm flipH="1" rot="10800000">
            <a:off x="733425" y="866850"/>
            <a:ext cx="4753200" cy="28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1" name="Google Shape;271;p31"/>
          <p:cNvSpPr txBox="1"/>
          <p:nvPr/>
        </p:nvSpPr>
        <p:spPr>
          <a:xfrm>
            <a:off x="3046875" y="1079175"/>
            <a:ext cx="558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rgbClr val="292929"/>
                </a:solidFill>
                <a:latin typeface="Georgia"/>
                <a:ea typeface="Georgia"/>
                <a:cs typeface="Georgia"/>
                <a:sym typeface="Georgia"/>
              </a:rPr>
              <a:t>VGG16 - ImageNet</a:t>
            </a:r>
            <a:endParaRPr sz="1800">
              <a:solidFill>
                <a:srgbClr val="29292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72" name="Google Shape;27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025" y="1724700"/>
            <a:ext cx="3546050" cy="259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1650" y="1724700"/>
            <a:ext cx="3695562" cy="259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2"/>
          <p:cNvSpPr txBox="1"/>
          <p:nvPr>
            <p:ph type="title"/>
          </p:nvPr>
        </p:nvSpPr>
        <p:spPr>
          <a:xfrm>
            <a:off x="637050" y="209393"/>
            <a:ext cx="77175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Weight Decay &amp; Dropout Regularization - Results</a:t>
            </a:r>
            <a:endParaRPr/>
          </a:p>
        </p:txBody>
      </p:sp>
      <p:cxnSp>
        <p:nvCxnSpPr>
          <p:cNvPr id="279" name="Google Shape;279;p32"/>
          <p:cNvCxnSpPr/>
          <p:nvPr/>
        </p:nvCxnSpPr>
        <p:spPr>
          <a:xfrm flipH="1" rot="10800000">
            <a:off x="714375" y="1266900"/>
            <a:ext cx="4753200" cy="28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0" name="Google Shape;280;p32"/>
          <p:cNvSpPr txBox="1"/>
          <p:nvPr/>
        </p:nvSpPr>
        <p:spPr>
          <a:xfrm>
            <a:off x="637050" y="1110600"/>
            <a:ext cx="558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29292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81" name="Google Shape;28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525" y="1899000"/>
            <a:ext cx="7324724" cy="2962274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2"/>
          <p:cNvSpPr txBox="1"/>
          <p:nvPr/>
        </p:nvSpPr>
        <p:spPr>
          <a:xfrm>
            <a:off x="3561300" y="1366350"/>
            <a:ext cx="558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rgbClr val="292929"/>
                </a:solidFill>
                <a:latin typeface="DM Sans"/>
                <a:ea typeface="DM Sans"/>
                <a:cs typeface="DM Sans"/>
                <a:sym typeface="DM Sans"/>
              </a:rPr>
              <a:t>CNN</a:t>
            </a:r>
            <a:endParaRPr sz="1800">
              <a:solidFill>
                <a:srgbClr val="29292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3"/>
          <p:cNvSpPr txBox="1"/>
          <p:nvPr>
            <p:ph type="title"/>
          </p:nvPr>
        </p:nvSpPr>
        <p:spPr>
          <a:xfrm>
            <a:off x="637050" y="209393"/>
            <a:ext cx="77175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Weight Decay &amp; Dropout Regularization - Results</a:t>
            </a:r>
            <a:endParaRPr/>
          </a:p>
        </p:txBody>
      </p:sp>
      <p:cxnSp>
        <p:nvCxnSpPr>
          <p:cNvPr id="288" name="Google Shape;288;p33"/>
          <p:cNvCxnSpPr/>
          <p:nvPr/>
        </p:nvCxnSpPr>
        <p:spPr>
          <a:xfrm flipH="1" rot="10800000">
            <a:off x="714375" y="1266900"/>
            <a:ext cx="4753200" cy="28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9" name="Google Shape;289;p33"/>
          <p:cNvSpPr txBox="1"/>
          <p:nvPr/>
        </p:nvSpPr>
        <p:spPr>
          <a:xfrm>
            <a:off x="637050" y="1110600"/>
            <a:ext cx="558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29292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0" name="Google Shape;290;p33"/>
          <p:cNvSpPr txBox="1"/>
          <p:nvPr/>
        </p:nvSpPr>
        <p:spPr>
          <a:xfrm>
            <a:off x="3446925" y="1356825"/>
            <a:ext cx="558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rgbClr val="292929"/>
                </a:solidFill>
                <a:latin typeface="DM Sans"/>
                <a:ea typeface="DM Sans"/>
                <a:cs typeface="DM Sans"/>
                <a:sym typeface="DM Sans"/>
              </a:rPr>
              <a:t>MLP</a:t>
            </a:r>
            <a:endParaRPr sz="1800">
              <a:solidFill>
                <a:srgbClr val="29292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91" name="Google Shape;29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525" y="1778400"/>
            <a:ext cx="7010401" cy="301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4"/>
          <p:cNvSpPr txBox="1"/>
          <p:nvPr>
            <p:ph type="title"/>
          </p:nvPr>
        </p:nvSpPr>
        <p:spPr>
          <a:xfrm>
            <a:off x="637050" y="209393"/>
            <a:ext cx="77175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Weight Decay &amp; Dropout Regularization - Results</a:t>
            </a:r>
            <a:endParaRPr/>
          </a:p>
        </p:txBody>
      </p:sp>
      <p:cxnSp>
        <p:nvCxnSpPr>
          <p:cNvPr id="297" name="Google Shape;297;p34"/>
          <p:cNvCxnSpPr/>
          <p:nvPr/>
        </p:nvCxnSpPr>
        <p:spPr>
          <a:xfrm flipH="1" rot="10800000">
            <a:off x="714375" y="1266900"/>
            <a:ext cx="4753200" cy="28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8" name="Google Shape;298;p34"/>
          <p:cNvSpPr txBox="1"/>
          <p:nvPr/>
        </p:nvSpPr>
        <p:spPr>
          <a:xfrm>
            <a:off x="637050" y="1110600"/>
            <a:ext cx="558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29292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9" name="Google Shape;299;p34"/>
          <p:cNvSpPr txBox="1"/>
          <p:nvPr/>
        </p:nvSpPr>
        <p:spPr>
          <a:xfrm>
            <a:off x="3338575" y="1316700"/>
            <a:ext cx="558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rgbClr val="292929"/>
                </a:solidFill>
                <a:latin typeface="DM Sans"/>
                <a:ea typeface="DM Sans"/>
                <a:cs typeface="DM Sans"/>
                <a:sym typeface="DM Sans"/>
              </a:rPr>
              <a:t>VGG16 - ImageNet</a:t>
            </a:r>
            <a:endParaRPr sz="1800">
              <a:solidFill>
                <a:srgbClr val="29292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00" name="Google Shape;30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30800"/>
            <a:ext cx="3705226" cy="264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4600" y="1855900"/>
            <a:ext cx="3916451" cy="268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665625" y="220450"/>
            <a:ext cx="79545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 txBox="1"/>
          <p:nvPr/>
        </p:nvSpPr>
        <p:spPr>
          <a:xfrm>
            <a:off x="733425" y="1190625"/>
            <a:ext cx="7668900" cy="38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●"/>
            </a:pPr>
            <a:r>
              <a:rPr lang="en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Key feature of deep neural networks is their capacity for memorizing large </a:t>
            </a:r>
            <a:br>
              <a:rPr lang="en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amounts of data. This capacity for memorization can also lead to overfitting.</a:t>
            </a:r>
            <a:br>
              <a:rPr lang="en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</a:b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●"/>
            </a:pPr>
            <a:r>
              <a:rPr lang="en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Generalization Error: It is a measure of how well a machine learning model performs on new, unseen data. </a:t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DM Sans"/>
              <a:buChar char="●"/>
            </a:pPr>
            <a:r>
              <a:rPr lang="en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Deep neural networks have been observed to achieve 0 training error even when trained on completely random labels, highlights the importance of controlling generalization error.</a:t>
            </a:r>
            <a:br>
              <a:rPr lang="en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</a:b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DM Sans"/>
              <a:buChar char="●"/>
            </a:pPr>
            <a:r>
              <a:rPr lang="en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Controlling generalization error can be challenging due to their large number of parameters that can be tuned to fit the training data very closely.</a:t>
            </a:r>
            <a:br>
              <a:rPr lang="en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</a:b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103" name="Google Shape;103;p17"/>
          <p:cNvCxnSpPr/>
          <p:nvPr/>
        </p:nvCxnSpPr>
        <p:spPr>
          <a:xfrm flipH="1" rot="10800000">
            <a:off x="733425" y="866850"/>
            <a:ext cx="4753200" cy="28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5"/>
          <p:cNvSpPr txBox="1"/>
          <p:nvPr/>
        </p:nvSpPr>
        <p:spPr>
          <a:xfrm>
            <a:off x="637050" y="1110600"/>
            <a:ext cx="558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29292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307" name="Google Shape;307;p35"/>
          <p:cNvGraphicFramePr/>
          <p:nvPr/>
        </p:nvGraphicFramePr>
        <p:xfrm>
          <a:off x="1112063" y="960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{C340D58A-D705-4F18-B0AA-137BB2C64511}</a:tableStyleId>
              </a:tblPr>
              <a:tblGrid>
                <a:gridCol w="1399250"/>
                <a:gridCol w="1567850"/>
                <a:gridCol w="1331875"/>
                <a:gridCol w="1441400"/>
                <a:gridCol w="1441400"/>
              </a:tblGrid>
              <a:tr h="905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</a:t>
                      </a:r>
                      <a:endParaRPr b="1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L2 Regularization</a:t>
                      </a:r>
                      <a:endParaRPr b="1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Dro-</a:t>
                      </a:r>
                      <a:endParaRPr b="1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pout</a:t>
                      </a:r>
                      <a:endParaRPr b="1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Train Accuracy</a:t>
                      </a:r>
                      <a:endParaRPr b="1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 Accuracy</a:t>
                      </a:r>
                      <a:endParaRPr b="1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1180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MLP</a:t>
                      </a:r>
                      <a:endParaRPr sz="18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No</a:t>
                      </a:r>
                      <a:endParaRPr sz="18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Yes</a:t>
                      </a:r>
                      <a:endParaRPr sz="18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No</a:t>
                      </a:r>
                      <a:endParaRPr sz="18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yes</a:t>
                      </a:r>
                      <a:endParaRPr sz="18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No</a:t>
                      </a:r>
                      <a:endParaRPr sz="18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No</a:t>
                      </a:r>
                      <a:endParaRPr sz="18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Yes</a:t>
                      </a:r>
                      <a:endParaRPr sz="18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Yes</a:t>
                      </a:r>
                      <a:endParaRPr sz="18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96.6</a:t>
                      </a:r>
                      <a:endParaRPr sz="18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88.7</a:t>
                      </a:r>
                      <a:endParaRPr sz="18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84.5</a:t>
                      </a:r>
                      <a:endParaRPr sz="18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82.4</a:t>
                      </a:r>
                      <a:endParaRPr sz="18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88.5</a:t>
                      </a:r>
                      <a:endParaRPr sz="18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85.8</a:t>
                      </a:r>
                      <a:endParaRPr sz="18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85.3</a:t>
                      </a:r>
                      <a:endParaRPr sz="18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84.</a:t>
                      </a:r>
                      <a:r>
                        <a:rPr lang="en" sz="18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5</a:t>
                      </a:r>
                      <a:endParaRPr sz="18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1282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CNN</a:t>
                      </a:r>
                      <a:endParaRPr sz="18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No</a:t>
                      </a:r>
                      <a:endParaRPr sz="18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Yes</a:t>
                      </a:r>
                      <a:endParaRPr sz="18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No</a:t>
                      </a:r>
                      <a:endParaRPr sz="18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Yes</a:t>
                      </a:r>
                      <a:endParaRPr sz="18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No</a:t>
                      </a:r>
                      <a:endParaRPr sz="18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No</a:t>
                      </a:r>
                      <a:endParaRPr sz="18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Yes</a:t>
                      </a:r>
                      <a:endParaRPr sz="18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Yes</a:t>
                      </a:r>
                      <a:endParaRPr sz="18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100</a:t>
                      </a:r>
                      <a:endParaRPr sz="18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98.4</a:t>
                      </a:r>
                      <a:endParaRPr sz="18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96.2</a:t>
                      </a:r>
                      <a:endParaRPr sz="18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96.3</a:t>
                      </a:r>
                      <a:endParaRPr sz="18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92.8</a:t>
                      </a:r>
                      <a:endParaRPr sz="18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92.6</a:t>
                      </a:r>
                      <a:endParaRPr sz="18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93.2</a:t>
                      </a:r>
                      <a:endParaRPr sz="18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93.4</a:t>
                      </a:r>
                      <a:endParaRPr sz="18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905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VGG16</a:t>
                      </a:r>
                      <a:endParaRPr sz="18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No</a:t>
                      </a:r>
                      <a:endParaRPr sz="18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Yes</a:t>
                      </a:r>
                      <a:endParaRPr sz="18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No</a:t>
                      </a:r>
                      <a:endParaRPr sz="18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Yes</a:t>
                      </a:r>
                      <a:endParaRPr sz="18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No</a:t>
                      </a:r>
                      <a:endParaRPr sz="18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No</a:t>
                      </a:r>
                      <a:endParaRPr sz="18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Yes</a:t>
                      </a:r>
                      <a:endParaRPr sz="18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Yes</a:t>
                      </a:r>
                      <a:endParaRPr sz="18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97.5</a:t>
                      </a:r>
                      <a:endParaRPr sz="18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98.1</a:t>
                      </a:r>
                      <a:endParaRPr sz="18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94.7</a:t>
                      </a:r>
                      <a:endParaRPr sz="18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96.3</a:t>
                      </a:r>
                      <a:endParaRPr sz="18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92.2</a:t>
                      </a:r>
                      <a:endParaRPr sz="18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92.5</a:t>
                      </a:r>
                      <a:endParaRPr sz="18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91.8</a:t>
                      </a:r>
                      <a:endParaRPr sz="18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92.5</a:t>
                      </a:r>
                      <a:endParaRPr sz="18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6"/>
          <p:cNvSpPr txBox="1"/>
          <p:nvPr>
            <p:ph type="title"/>
          </p:nvPr>
        </p:nvSpPr>
        <p:spPr>
          <a:xfrm>
            <a:off x="637050" y="209393"/>
            <a:ext cx="77175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Conclusion &amp; </a:t>
            </a:r>
            <a:r>
              <a:rPr lang="en"/>
              <a:t>Implications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cxnSp>
        <p:nvCxnSpPr>
          <p:cNvPr id="313" name="Google Shape;313;p36"/>
          <p:cNvCxnSpPr/>
          <p:nvPr/>
        </p:nvCxnSpPr>
        <p:spPr>
          <a:xfrm flipH="1" rot="10800000">
            <a:off x="733425" y="866850"/>
            <a:ext cx="4753200" cy="28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4" name="Google Shape;314;p36"/>
          <p:cNvSpPr txBox="1"/>
          <p:nvPr/>
        </p:nvSpPr>
        <p:spPr>
          <a:xfrm>
            <a:off x="637050" y="1110600"/>
            <a:ext cx="6916200" cy="3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DM Sans"/>
              <a:buChar char="❏"/>
            </a:pPr>
            <a:r>
              <a:rPr lang="en" sz="1600">
                <a:solidFill>
                  <a:srgbClr val="292929"/>
                </a:solidFill>
                <a:latin typeface="DM Sans"/>
                <a:ea typeface="DM Sans"/>
                <a:cs typeface="DM Sans"/>
                <a:sym typeface="DM Sans"/>
              </a:rPr>
              <a:t>The study demonstrates the effect of explicit regularization methods like weight decay, and dropout performed on the MNIST datasets.</a:t>
            </a:r>
            <a:endParaRPr sz="1600">
              <a:solidFill>
                <a:srgbClr val="29292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DM Sans"/>
              <a:buChar char="❏"/>
            </a:pPr>
            <a:r>
              <a:rPr lang="en" sz="1600">
                <a:solidFill>
                  <a:srgbClr val="292929"/>
                </a:solidFill>
                <a:latin typeface="DM Sans"/>
                <a:ea typeface="DM Sans"/>
                <a:cs typeface="DM Sans"/>
                <a:sym typeface="DM Sans"/>
              </a:rPr>
              <a:t>Bigger gains by changing the model architecture.</a:t>
            </a:r>
            <a:endParaRPr sz="1600">
              <a:solidFill>
                <a:srgbClr val="29292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DM Sans"/>
              <a:buChar char="❏"/>
            </a:pPr>
            <a:r>
              <a:rPr lang="en" sz="1600">
                <a:solidFill>
                  <a:srgbClr val="292929"/>
                </a:solidFill>
                <a:latin typeface="DM Sans"/>
                <a:ea typeface="DM Sans"/>
                <a:cs typeface="DM Sans"/>
                <a:sym typeface="DM Sans"/>
              </a:rPr>
              <a:t>The effective capacity of neural networks is sufficient for memorizing the entire dataset</a:t>
            </a:r>
            <a:endParaRPr sz="1600">
              <a:solidFill>
                <a:srgbClr val="29292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DM Sans"/>
              <a:buChar char="❏"/>
            </a:pPr>
            <a:r>
              <a:rPr lang="en" sz="16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Explicit forms of regularization, such as weight decay and dropout, may improve generalization performance, they are not always necessary for good performance.</a:t>
            </a:r>
            <a:r>
              <a:rPr lang="en" sz="16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		</a:t>
            </a:r>
            <a:endParaRPr sz="1600">
              <a:solidFill>
                <a:srgbClr val="29292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rgbClr val="29292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7"/>
          <p:cNvSpPr txBox="1"/>
          <p:nvPr>
            <p:ph type="title"/>
          </p:nvPr>
        </p:nvSpPr>
        <p:spPr>
          <a:xfrm>
            <a:off x="637050" y="209393"/>
            <a:ext cx="77175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Implicit Regularization - SGD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cxnSp>
        <p:nvCxnSpPr>
          <p:cNvPr id="320" name="Google Shape;320;p37"/>
          <p:cNvCxnSpPr/>
          <p:nvPr/>
        </p:nvCxnSpPr>
        <p:spPr>
          <a:xfrm flipH="1" rot="10800000">
            <a:off x="733425" y="866850"/>
            <a:ext cx="4753200" cy="28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1" name="Google Shape;321;p37"/>
          <p:cNvSpPr txBox="1"/>
          <p:nvPr/>
        </p:nvSpPr>
        <p:spPr>
          <a:xfrm>
            <a:off x="637050" y="1110600"/>
            <a:ext cx="7459200" cy="40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Implicit Regularization: When the </a:t>
            </a:r>
            <a:r>
              <a:rPr lang="en" sz="16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algorithm itself is implicitly regularizing the solution to converge to certain minima while avoiding others. </a:t>
            </a:r>
            <a:r>
              <a:rPr lang="en" sz="1100">
                <a:solidFill>
                  <a:schemeClr val="lt1"/>
                </a:solidFill>
              </a:rPr>
              <a:t>	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Stochastic Gradient Descent</a:t>
            </a:r>
            <a:endParaRPr b="1" sz="18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M Sans"/>
              <a:buChar char="➔"/>
            </a:pPr>
            <a:r>
              <a:rPr lang="en" sz="1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Given SGD :                        and      , then                  for some coefficients α.</a:t>
            </a:r>
            <a:endParaRPr sz="18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M Sans"/>
              <a:buChar char="➔"/>
            </a:pPr>
            <a:r>
              <a:rPr lang="en" sz="1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            Lies in the span of the data points.</a:t>
            </a:r>
            <a:endParaRPr sz="18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M Sans"/>
              <a:buChar char="➔"/>
            </a:pPr>
            <a:r>
              <a:rPr lang="en" sz="1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To get a perfect fit on labels, using kernel matrix              and solving to get the minimum L2 norm.</a:t>
            </a:r>
            <a:endParaRPr sz="18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M Sans"/>
              <a:buChar char="➔"/>
            </a:pPr>
            <a:r>
              <a:rPr lang="en" sz="1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Hence SGD converges to the solution with minimum norm</a:t>
            </a:r>
            <a:endParaRPr sz="18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29292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22" name="Google Shape;32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3625" y="2306838"/>
            <a:ext cx="1704975" cy="43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9800" y="2334763"/>
            <a:ext cx="397688" cy="37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2075" y="1999325"/>
            <a:ext cx="1114425" cy="114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5375" y="3031600"/>
            <a:ext cx="885825" cy="43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00775" y="3463425"/>
            <a:ext cx="813750" cy="44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8"/>
          <p:cNvSpPr txBox="1"/>
          <p:nvPr>
            <p:ph type="title"/>
          </p:nvPr>
        </p:nvSpPr>
        <p:spPr>
          <a:xfrm>
            <a:off x="637050" y="209393"/>
            <a:ext cx="77175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Final Conclusion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cxnSp>
        <p:nvCxnSpPr>
          <p:cNvPr id="332" name="Google Shape;332;p38"/>
          <p:cNvCxnSpPr/>
          <p:nvPr/>
        </p:nvCxnSpPr>
        <p:spPr>
          <a:xfrm flipH="1" rot="10800000">
            <a:off x="733425" y="866850"/>
            <a:ext cx="4753200" cy="28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3" name="Google Shape;333;p38"/>
          <p:cNvSpPr txBox="1"/>
          <p:nvPr/>
        </p:nvSpPr>
        <p:spPr>
          <a:xfrm>
            <a:off x="637050" y="1110600"/>
            <a:ext cx="6630600" cy="3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DM Sans"/>
              <a:buChar char="❏"/>
            </a:pPr>
            <a:r>
              <a:rPr lang="en" sz="1600">
                <a:solidFill>
                  <a:srgbClr val="292929"/>
                </a:solidFill>
                <a:latin typeface="DM Sans"/>
                <a:ea typeface="DM Sans"/>
                <a:cs typeface="DM Sans"/>
                <a:sym typeface="DM Sans"/>
              </a:rPr>
              <a:t>Neural networks have effective capacity and are large enough to shatter </a:t>
            </a:r>
            <a:r>
              <a:rPr lang="en" sz="1600">
                <a:solidFill>
                  <a:srgbClr val="292929"/>
                </a:solidFill>
                <a:latin typeface="DM Sans"/>
                <a:ea typeface="DM Sans"/>
                <a:cs typeface="DM Sans"/>
                <a:sym typeface="DM Sans"/>
              </a:rPr>
              <a:t>training</a:t>
            </a:r>
            <a:r>
              <a:rPr lang="en" sz="1600">
                <a:solidFill>
                  <a:srgbClr val="292929"/>
                </a:solidFill>
                <a:latin typeface="DM Sans"/>
                <a:ea typeface="DM Sans"/>
                <a:cs typeface="DM Sans"/>
                <a:sym typeface="DM Sans"/>
              </a:rPr>
              <a:t> data.</a:t>
            </a:r>
            <a:endParaRPr sz="1600">
              <a:solidFill>
                <a:srgbClr val="29292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DM Sans"/>
              <a:buChar char="❏"/>
            </a:pPr>
            <a:r>
              <a:rPr lang="en" sz="1600">
                <a:solidFill>
                  <a:srgbClr val="292929"/>
                </a:solidFill>
                <a:latin typeface="DM Sans"/>
                <a:ea typeface="DM Sans"/>
                <a:cs typeface="DM Sans"/>
                <a:sym typeface="DM Sans"/>
              </a:rPr>
              <a:t>Traditional measures of model complexity struggle to </a:t>
            </a:r>
            <a:r>
              <a:rPr lang="en" sz="1600">
                <a:solidFill>
                  <a:srgbClr val="292929"/>
                </a:solidFill>
                <a:latin typeface="DM Sans"/>
                <a:ea typeface="DM Sans"/>
                <a:cs typeface="DM Sans"/>
                <a:sym typeface="DM Sans"/>
              </a:rPr>
              <a:t>explain</a:t>
            </a:r>
            <a:r>
              <a:rPr lang="en" sz="1600">
                <a:solidFill>
                  <a:srgbClr val="292929"/>
                </a:solidFill>
                <a:latin typeface="DM Sans"/>
                <a:ea typeface="DM Sans"/>
                <a:cs typeface="DM Sans"/>
                <a:sym typeface="DM Sans"/>
              </a:rPr>
              <a:t> the generalization of large neural network.</a:t>
            </a:r>
            <a:endParaRPr sz="1600">
              <a:solidFill>
                <a:srgbClr val="29292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DM Sans"/>
              <a:buChar char="❏"/>
            </a:pPr>
            <a:r>
              <a:rPr lang="en" sz="1600">
                <a:solidFill>
                  <a:srgbClr val="292929"/>
                </a:solidFill>
                <a:latin typeface="DM Sans"/>
                <a:ea typeface="DM Sans"/>
                <a:cs typeface="DM Sans"/>
                <a:sym typeface="DM Sans"/>
              </a:rPr>
              <a:t>Optimization continues to be easy even when generalization is poor.</a:t>
            </a:r>
            <a:endParaRPr sz="1600">
              <a:solidFill>
                <a:srgbClr val="29292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DM Sans"/>
              <a:buChar char="❏"/>
            </a:pPr>
            <a:r>
              <a:rPr lang="en" sz="1600">
                <a:solidFill>
                  <a:srgbClr val="292929"/>
                </a:solidFill>
                <a:latin typeface="DM Sans"/>
                <a:ea typeface="DM Sans"/>
                <a:cs typeface="DM Sans"/>
                <a:sym typeface="DM Sans"/>
              </a:rPr>
              <a:t>Both explicit and implicit regularizers could help to improve the generalization performance.</a:t>
            </a:r>
            <a:endParaRPr sz="1600">
              <a:solidFill>
                <a:srgbClr val="29292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92929"/>
              </a:buClr>
              <a:buSzPts val="1600"/>
              <a:buFont typeface="DM Sans"/>
              <a:buChar char="❏"/>
            </a:pPr>
            <a:r>
              <a:rPr lang="en" sz="1600">
                <a:solidFill>
                  <a:srgbClr val="292929"/>
                </a:solidFill>
                <a:latin typeface="DM Sans"/>
                <a:ea typeface="DM Sans"/>
                <a:cs typeface="DM Sans"/>
                <a:sym typeface="DM Sans"/>
              </a:rPr>
              <a:t>However, it is unlikely that the regularizers are the fundamental reason for generalization.</a:t>
            </a:r>
            <a:endParaRPr sz="1600">
              <a:solidFill>
                <a:srgbClr val="29292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9"/>
          <p:cNvSpPr txBox="1"/>
          <p:nvPr/>
        </p:nvSpPr>
        <p:spPr>
          <a:xfrm>
            <a:off x="1343025" y="1847850"/>
            <a:ext cx="7277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Prata"/>
                <a:ea typeface="Prata"/>
                <a:cs typeface="Prata"/>
                <a:sym typeface="Prata"/>
              </a:rPr>
              <a:t>Thank You</a:t>
            </a:r>
            <a:endParaRPr sz="6000">
              <a:latin typeface="Prata"/>
              <a:ea typeface="Prata"/>
              <a:cs typeface="Prata"/>
              <a:sym typeface="Prata"/>
            </a:endParaRPr>
          </a:p>
        </p:txBody>
      </p:sp>
      <p:grpSp>
        <p:nvGrpSpPr>
          <p:cNvPr id="339" name="Google Shape;339;p39"/>
          <p:cNvGrpSpPr/>
          <p:nvPr/>
        </p:nvGrpSpPr>
        <p:grpSpPr>
          <a:xfrm>
            <a:off x="5610401" y="757353"/>
            <a:ext cx="2397488" cy="2806313"/>
            <a:chOff x="5998413" y="2572454"/>
            <a:chExt cx="1264765" cy="1895645"/>
          </a:xfrm>
        </p:grpSpPr>
        <p:sp>
          <p:nvSpPr>
            <p:cNvPr id="340" name="Google Shape;340;p39"/>
            <p:cNvSpPr/>
            <p:nvPr/>
          </p:nvSpPr>
          <p:spPr>
            <a:xfrm>
              <a:off x="6488057" y="3405705"/>
              <a:ext cx="81518" cy="83360"/>
            </a:xfrm>
            <a:custGeom>
              <a:rect b="b" l="l" r="r" t="t"/>
              <a:pathLst>
                <a:path extrusionOk="0" h="3575" w="3496">
                  <a:moveTo>
                    <a:pt x="1312" y="0"/>
                  </a:moveTo>
                  <a:cubicBezTo>
                    <a:pt x="1177" y="0"/>
                    <a:pt x="1042" y="92"/>
                    <a:pt x="1060" y="260"/>
                  </a:cubicBezTo>
                  <a:cubicBezTo>
                    <a:pt x="1110" y="804"/>
                    <a:pt x="1258" y="1319"/>
                    <a:pt x="1387" y="1844"/>
                  </a:cubicBezTo>
                  <a:cubicBezTo>
                    <a:pt x="1456" y="2062"/>
                    <a:pt x="1506" y="2309"/>
                    <a:pt x="1575" y="2547"/>
                  </a:cubicBezTo>
                  <a:lnTo>
                    <a:pt x="1387" y="2507"/>
                  </a:lnTo>
                  <a:cubicBezTo>
                    <a:pt x="1060" y="2438"/>
                    <a:pt x="694" y="2329"/>
                    <a:pt x="387" y="2180"/>
                  </a:cubicBezTo>
                  <a:cubicBezTo>
                    <a:pt x="354" y="2165"/>
                    <a:pt x="320" y="2158"/>
                    <a:pt x="287" y="2158"/>
                  </a:cubicBezTo>
                  <a:cubicBezTo>
                    <a:pt x="133" y="2158"/>
                    <a:pt x="0" y="2314"/>
                    <a:pt x="90" y="2477"/>
                  </a:cubicBezTo>
                  <a:cubicBezTo>
                    <a:pt x="298" y="2834"/>
                    <a:pt x="595" y="3002"/>
                    <a:pt x="981" y="3150"/>
                  </a:cubicBezTo>
                  <a:cubicBezTo>
                    <a:pt x="1239" y="3249"/>
                    <a:pt x="1555" y="3348"/>
                    <a:pt x="1852" y="3358"/>
                  </a:cubicBezTo>
                  <a:cubicBezTo>
                    <a:pt x="1882" y="3428"/>
                    <a:pt x="1951" y="3457"/>
                    <a:pt x="2021" y="3487"/>
                  </a:cubicBezTo>
                  <a:cubicBezTo>
                    <a:pt x="2099" y="3545"/>
                    <a:pt x="2197" y="3575"/>
                    <a:pt x="2291" y="3575"/>
                  </a:cubicBezTo>
                  <a:cubicBezTo>
                    <a:pt x="2470" y="3575"/>
                    <a:pt x="2634" y="3467"/>
                    <a:pt x="2614" y="3240"/>
                  </a:cubicBezTo>
                  <a:cubicBezTo>
                    <a:pt x="2614" y="3210"/>
                    <a:pt x="2605" y="3190"/>
                    <a:pt x="2605" y="3160"/>
                  </a:cubicBezTo>
                  <a:cubicBezTo>
                    <a:pt x="2852" y="2824"/>
                    <a:pt x="2991" y="2309"/>
                    <a:pt x="3139" y="1953"/>
                  </a:cubicBezTo>
                  <a:cubicBezTo>
                    <a:pt x="3307" y="1418"/>
                    <a:pt x="3496" y="794"/>
                    <a:pt x="3298" y="260"/>
                  </a:cubicBezTo>
                  <a:cubicBezTo>
                    <a:pt x="3266" y="175"/>
                    <a:pt x="3169" y="122"/>
                    <a:pt x="3080" y="122"/>
                  </a:cubicBezTo>
                  <a:cubicBezTo>
                    <a:pt x="3002" y="122"/>
                    <a:pt x="2930" y="163"/>
                    <a:pt x="2911" y="260"/>
                  </a:cubicBezTo>
                  <a:cubicBezTo>
                    <a:pt x="2812" y="814"/>
                    <a:pt x="2614" y="1299"/>
                    <a:pt x="2367" y="1804"/>
                  </a:cubicBezTo>
                  <a:cubicBezTo>
                    <a:pt x="2327" y="1864"/>
                    <a:pt x="2298" y="1943"/>
                    <a:pt x="2258" y="2012"/>
                  </a:cubicBezTo>
                  <a:cubicBezTo>
                    <a:pt x="2209" y="1893"/>
                    <a:pt x="2159" y="1755"/>
                    <a:pt x="2120" y="1626"/>
                  </a:cubicBezTo>
                  <a:cubicBezTo>
                    <a:pt x="1951" y="1111"/>
                    <a:pt x="1803" y="596"/>
                    <a:pt x="1535" y="121"/>
                  </a:cubicBezTo>
                  <a:cubicBezTo>
                    <a:pt x="1489" y="39"/>
                    <a:pt x="1400" y="0"/>
                    <a:pt x="13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9"/>
            <p:cNvSpPr/>
            <p:nvPr/>
          </p:nvSpPr>
          <p:spPr>
            <a:xfrm>
              <a:off x="6384901" y="3540224"/>
              <a:ext cx="114209" cy="361141"/>
            </a:xfrm>
            <a:custGeom>
              <a:rect b="b" l="l" r="r" t="t"/>
              <a:pathLst>
                <a:path extrusionOk="0" h="15488" w="4898">
                  <a:moveTo>
                    <a:pt x="2757" y="0"/>
                  </a:moveTo>
                  <a:cubicBezTo>
                    <a:pt x="2746" y="0"/>
                    <a:pt x="2736" y="5"/>
                    <a:pt x="2732" y="15"/>
                  </a:cubicBezTo>
                  <a:cubicBezTo>
                    <a:pt x="1337" y="3123"/>
                    <a:pt x="0" y="6716"/>
                    <a:pt x="515" y="10191"/>
                  </a:cubicBezTo>
                  <a:cubicBezTo>
                    <a:pt x="832" y="12220"/>
                    <a:pt x="2237" y="15447"/>
                    <a:pt x="4673" y="15487"/>
                  </a:cubicBezTo>
                  <a:cubicBezTo>
                    <a:pt x="4676" y="15487"/>
                    <a:pt x="4679" y="15487"/>
                    <a:pt x="4683" y="15487"/>
                  </a:cubicBezTo>
                  <a:cubicBezTo>
                    <a:pt x="4872" y="15487"/>
                    <a:pt x="4897" y="15219"/>
                    <a:pt x="4722" y="15170"/>
                  </a:cubicBezTo>
                  <a:cubicBezTo>
                    <a:pt x="2475" y="14438"/>
                    <a:pt x="1188" y="12022"/>
                    <a:pt x="911" y="9765"/>
                  </a:cubicBezTo>
                  <a:cubicBezTo>
                    <a:pt x="515" y="6350"/>
                    <a:pt x="1980" y="3262"/>
                    <a:pt x="2792" y="44"/>
                  </a:cubicBezTo>
                  <a:cubicBezTo>
                    <a:pt x="2805" y="18"/>
                    <a:pt x="2779" y="0"/>
                    <a:pt x="2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9"/>
            <p:cNvSpPr/>
            <p:nvPr/>
          </p:nvSpPr>
          <p:spPr>
            <a:xfrm>
              <a:off x="6431979" y="3553422"/>
              <a:ext cx="173132" cy="449352"/>
            </a:xfrm>
            <a:custGeom>
              <a:rect b="b" l="l" r="r" t="t"/>
              <a:pathLst>
                <a:path extrusionOk="0" h="19271" w="7425">
                  <a:moveTo>
                    <a:pt x="1365" y="0"/>
                  </a:moveTo>
                  <a:cubicBezTo>
                    <a:pt x="1354" y="0"/>
                    <a:pt x="1343" y="7"/>
                    <a:pt x="1337" y="23"/>
                  </a:cubicBezTo>
                  <a:cubicBezTo>
                    <a:pt x="614" y="1131"/>
                    <a:pt x="1" y="2992"/>
                    <a:pt x="842" y="4200"/>
                  </a:cubicBezTo>
                  <a:cubicBezTo>
                    <a:pt x="1150" y="4648"/>
                    <a:pt x="1584" y="4764"/>
                    <a:pt x="2048" y="4764"/>
                  </a:cubicBezTo>
                  <a:cubicBezTo>
                    <a:pt x="2375" y="4764"/>
                    <a:pt x="2717" y="4706"/>
                    <a:pt x="3040" y="4665"/>
                  </a:cubicBezTo>
                  <a:cubicBezTo>
                    <a:pt x="3113" y="4656"/>
                    <a:pt x="3182" y="4652"/>
                    <a:pt x="3247" y="4652"/>
                  </a:cubicBezTo>
                  <a:cubicBezTo>
                    <a:pt x="4465" y="4652"/>
                    <a:pt x="4270" y="6177"/>
                    <a:pt x="3960" y="7041"/>
                  </a:cubicBezTo>
                  <a:cubicBezTo>
                    <a:pt x="3742" y="7605"/>
                    <a:pt x="2139" y="10011"/>
                    <a:pt x="3584" y="10159"/>
                  </a:cubicBezTo>
                  <a:cubicBezTo>
                    <a:pt x="3627" y="10165"/>
                    <a:pt x="3668" y="10167"/>
                    <a:pt x="3709" y="10167"/>
                  </a:cubicBezTo>
                  <a:cubicBezTo>
                    <a:pt x="4392" y="10167"/>
                    <a:pt x="4863" y="9502"/>
                    <a:pt x="5554" y="9437"/>
                  </a:cubicBezTo>
                  <a:cubicBezTo>
                    <a:pt x="5559" y="9436"/>
                    <a:pt x="5564" y="9436"/>
                    <a:pt x="5569" y="9436"/>
                  </a:cubicBezTo>
                  <a:cubicBezTo>
                    <a:pt x="6156" y="9436"/>
                    <a:pt x="5415" y="12449"/>
                    <a:pt x="5356" y="12842"/>
                  </a:cubicBezTo>
                  <a:cubicBezTo>
                    <a:pt x="5330" y="12998"/>
                    <a:pt x="5425" y="13138"/>
                    <a:pt x="5575" y="13138"/>
                  </a:cubicBezTo>
                  <a:cubicBezTo>
                    <a:pt x="5597" y="13138"/>
                    <a:pt x="5619" y="13135"/>
                    <a:pt x="5643" y="13129"/>
                  </a:cubicBezTo>
                  <a:cubicBezTo>
                    <a:pt x="5891" y="13070"/>
                    <a:pt x="6089" y="12941"/>
                    <a:pt x="6237" y="12773"/>
                  </a:cubicBezTo>
                  <a:lnTo>
                    <a:pt x="6237" y="12773"/>
                  </a:lnTo>
                  <a:cubicBezTo>
                    <a:pt x="6188" y="13565"/>
                    <a:pt x="5990" y="14327"/>
                    <a:pt x="6089" y="15129"/>
                  </a:cubicBezTo>
                  <a:cubicBezTo>
                    <a:pt x="6097" y="15248"/>
                    <a:pt x="6186" y="15367"/>
                    <a:pt x="6317" y="15367"/>
                  </a:cubicBezTo>
                  <a:cubicBezTo>
                    <a:pt x="6339" y="15367"/>
                    <a:pt x="6362" y="15364"/>
                    <a:pt x="6386" y="15357"/>
                  </a:cubicBezTo>
                  <a:cubicBezTo>
                    <a:pt x="6455" y="15327"/>
                    <a:pt x="6534" y="15317"/>
                    <a:pt x="6593" y="15307"/>
                  </a:cubicBezTo>
                  <a:lnTo>
                    <a:pt x="6593" y="15307"/>
                  </a:lnTo>
                  <a:cubicBezTo>
                    <a:pt x="6900" y="16535"/>
                    <a:pt x="6346" y="17881"/>
                    <a:pt x="6197" y="19089"/>
                  </a:cubicBezTo>
                  <a:cubicBezTo>
                    <a:pt x="6181" y="19208"/>
                    <a:pt x="6278" y="19271"/>
                    <a:pt x="6376" y="19271"/>
                  </a:cubicBezTo>
                  <a:cubicBezTo>
                    <a:pt x="6458" y="19271"/>
                    <a:pt x="6541" y="19228"/>
                    <a:pt x="6564" y="19138"/>
                  </a:cubicBezTo>
                  <a:cubicBezTo>
                    <a:pt x="6841" y="17821"/>
                    <a:pt x="7425" y="16297"/>
                    <a:pt x="6980" y="14951"/>
                  </a:cubicBezTo>
                  <a:cubicBezTo>
                    <a:pt x="6944" y="14845"/>
                    <a:pt x="6848" y="14779"/>
                    <a:pt x="6749" y="14779"/>
                  </a:cubicBezTo>
                  <a:cubicBezTo>
                    <a:pt x="6710" y="14779"/>
                    <a:pt x="6670" y="14789"/>
                    <a:pt x="6633" y="14812"/>
                  </a:cubicBezTo>
                  <a:cubicBezTo>
                    <a:pt x="6593" y="14822"/>
                    <a:pt x="6554" y="14832"/>
                    <a:pt x="6504" y="14852"/>
                  </a:cubicBezTo>
                  <a:cubicBezTo>
                    <a:pt x="6415" y="13931"/>
                    <a:pt x="6712" y="13020"/>
                    <a:pt x="6653" y="12100"/>
                  </a:cubicBezTo>
                  <a:cubicBezTo>
                    <a:pt x="6647" y="11963"/>
                    <a:pt x="6551" y="11887"/>
                    <a:pt x="6446" y="11887"/>
                  </a:cubicBezTo>
                  <a:cubicBezTo>
                    <a:pt x="6376" y="11887"/>
                    <a:pt x="6302" y="11920"/>
                    <a:pt x="6247" y="11991"/>
                  </a:cubicBezTo>
                  <a:cubicBezTo>
                    <a:pt x="6118" y="12159"/>
                    <a:pt x="6009" y="12337"/>
                    <a:pt x="5871" y="12466"/>
                  </a:cubicBezTo>
                  <a:cubicBezTo>
                    <a:pt x="6049" y="11526"/>
                    <a:pt x="6287" y="10605"/>
                    <a:pt x="6207" y="9625"/>
                  </a:cubicBezTo>
                  <a:cubicBezTo>
                    <a:pt x="6166" y="9145"/>
                    <a:pt x="5904" y="8984"/>
                    <a:pt x="5513" y="8984"/>
                  </a:cubicBezTo>
                  <a:cubicBezTo>
                    <a:pt x="5436" y="8984"/>
                    <a:pt x="5353" y="8990"/>
                    <a:pt x="5267" y="9001"/>
                  </a:cubicBezTo>
                  <a:cubicBezTo>
                    <a:pt x="4980" y="9051"/>
                    <a:pt x="4762" y="9179"/>
                    <a:pt x="4515" y="9338"/>
                  </a:cubicBezTo>
                  <a:cubicBezTo>
                    <a:pt x="4355" y="9448"/>
                    <a:pt x="3941" y="9696"/>
                    <a:pt x="3675" y="9696"/>
                  </a:cubicBezTo>
                  <a:cubicBezTo>
                    <a:pt x="3512" y="9696"/>
                    <a:pt x="3404" y="9603"/>
                    <a:pt x="3446" y="9328"/>
                  </a:cubicBezTo>
                  <a:cubicBezTo>
                    <a:pt x="3574" y="8586"/>
                    <a:pt x="4059" y="7912"/>
                    <a:pt x="4336" y="7219"/>
                  </a:cubicBezTo>
                  <a:cubicBezTo>
                    <a:pt x="4584" y="6606"/>
                    <a:pt x="4713" y="5824"/>
                    <a:pt x="4564" y="5170"/>
                  </a:cubicBezTo>
                  <a:cubicBezTo>
                    <a:pt x="4410" y="4490"/>
                    <a:pt x="3819" y="4234"/>
                    <a:pt x="3202" y="4234"/>
                  </a:cubicBezTo>
                  <a:cubicBezTo>
                    <a:pt x="3065" y="4234"/>
                    <a:pt x="2927" y="4246"/>
                    <a:pt x="2792" y="4269"/>
                  </a:cubicBezTo>
                  <a:cubicBezTo>
                    <a:pt x="2527" y="4311"/>
                    <a:pt x="2259" y="4364"/>
                    <a:pt x="2003" y="4364"/>
                  </a:cubicBezTo>
                  <a:cubicBezTo>
                    <a:pt x="1714" y="4364"/>
                    <a:pt x="1440" y="4297"/>
                    <a:pt x="1198" y="4071"/>
                  </a:cubicBezTo>
                  <a:cubicBezTo>
                    <a:pt x="852" y="3745"/>
                    <a:pt x="793" y="3190"/>
                    <a:pt x="793" y="2745"/>
                  </a:cubicBezTo>
                  <a:cubicBezTo>
                    <a:pt x="773" y="1854"/>
                    <a:pt x="1040" y="864"/>
                    <a:pt x="1396" y="62"/>
                  </a:cubicBezTo>
                  <a:cubicBezTo>
                    <a:pt x="1410" y="29"/>
                    <a:pt x="1387" y="0"/>
                    <a:pt x="13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9"/>
            <p:cNvSpPr/>
            <p:nvPr/>
          </p:nvSpPr>
          <p:spPr>
            <a:xfrm>
              <a:off x="6089746" y="2973495"/>
              <a:ext cx="1075287" cy="1494605"/>
            </a:xfrm>
            <a:custGeom>
              <a:rect b="b" l="l" r="r" t="t"/>
              <a:pathLst>
                <a:path extrusionOk="0" h="64098" w="46115">
                  <a:moveTo>
                    <a:pt x="23654" y="2006"/>
                  </a:moveTo>
                  <a:cubicBezTo>
                    <a:pt x="23614" y="2046"/>
                    <a:pt x="23594" y="2105"/>
                    <a:pt x="23555" y="2155"/>
                  </a:cubicBezTo>
                  <a:cubicBezTo>
                    <a:pt x="23545" y="2125"/>
                    <a:pt x="23515" y="2095"/>
                    <a:pt x="23505" y="2066"/>
                  </a:cubicBezTo>
                  <a:cubicBezTo>
                    <a:pt x="23555" y="2046"/>
                    <a:pt x="23604" y="2026"/>
                    <a:pt x="23654" y="2006"/>
                  </a:cubicBezTo>
                  <a:close/>
                  <a:moveTo>
                    <a:pt x="32266" y="41029"/>
                  </a:moveTo>
                  <a:lnTo>
                    <a:pt x="32266" y="41029"/>
                  </a:lnTo>
                  <a:cubicBezTo>
                    <a:pt x="32207" y="41197"/>
                    <a:pt x="32117" y="41346"/>
                    <a:pt x="32048" y="41474"/>
                  </a:cubicBezTo>
                  <a:cubicBezTo>
                    <a:pt x="31563" y="42385"/>
                    <a:pt x="31078" y="43296"/>
                    <a:pt x="30573" y="44216"/>
                  </a:cubicBezTo>
                  <a:cubicBezTo>
                    <a:pt x="28861" y="46454"/>
                    <a:pt x="27118" y="48592"/>
                    <a:pt x="26029" y="51215"/>
                  </a:cubicBezTo>
                  <a:cubicBezTo>
                    <a:pt x="25782" y="51809"/>
                    <a:pt x="26069" y="52383"/>
                    <a:pt x="26524" y="52730"/>
                  </a:cubicBezTo>
                  <a:cubicBezTo>
                    <a:pt x="26287" y="53185"/>
                    <a:pt x="26069" y="53650"/>
                    <a:pt x="25871" y="54135"/>
                  </a:cubicBezTo>
                  <a:cubicBezTo>
                    <a:pt x="25660" y="54022"/>
                    <a:pt x="25432" y="53972"/>
                    <a:pt x="25200" y="53972"/>
                  </a:cubicBezTo>
                  <a:cubicBezTo>
                    <a:pt x="25127" y="53972"/>
                    <a:pt x="25054" y="53977"/>
                    <a:pt x="24980" y="53987"/>
                  </a:cubicBezTo>
                  <a:cubicBezTo>
                    <a:pt x="24950" y="53937"/>
                    <a:pt x="24921" y="53898"/>
                    <a:pt x="24891" y="53848"/>
                  </a:cubicBezTo>
                  <a:cubicBezTo>
                    <a:pt x="24752" y="53640"/>
                    <a:pt x="24654" y="53423"/>
                    <a:pt x="24555" y="53205"/>
                  </a:cubicBezTo>
                  <a:cubicBezTo>
                    <a:pt x="24545" y="53185"/>
                    <a:pt x="24535" y="53145"/>
                    <a:pt x="24515" y="53096"/>
                  </a:cubicBezTo>
                  <a:cubicBezTo>
                    <a:pt x="24456" y="52937"/>
                    <a:pt x="24406" y="52779"/>
                    <a:pt x="24347" y="52611"/>
                  </a:cubicBezTo>
                  <a:cubicBezTo>
                    <a:pt x="24248" y="52304"/>
                    <a:pt x="24149" y="51987"/>
                    <a:pt x="24060" y="51670"/>
                  </a:cubicBezTo>
                  <a:cubicBezTo>
                    <a:pt x="23911" y="51126"/>
                    <a:pt x="23772" y="50572"/>
                    <a:pt x="23664" y="50017"/>
                  </a:cubicBezTo>
                  <a:lnTo>
                    <a:pt x="23664" y="50017"/>
                  </a:lnTo>
                  <a:cubicBezTo>
                    <a:pt x="23878" y="50130"/>
                    <a:pt x="24120" y="50188"/>
                    <a:pt x="24361" y="50188"/>
                  </a:cubicBezTo>
                  <a:cubicBezTo>
                    <a:pt x="24730" y="50188"/>
                    <a:pt x="25095" y="50052"/>
                    <a:pt x="25346" y="49770"/>
                  </a:cubicBezTo>
                  <a:cubicBezTo>
                    <a:pt x="27851" y="47018"/>
                    <a:pt x="30148" y="44088"/>
                    <a:pt x="32266" y="41029"/>
                  </a:cubicBezTo>
                  <a:close/>
                  <a:moveTo>
                    <a:pt x="27709" y="0"/>
                  </a:moveTo>
                  <a:cubicBezTo>
                    <a:pt x="27104" y="0"/>
                    <a:pt x="26504" y="56"/>
                    <a:pt x="25970" y="116"/>
                  </a:cubicBezTo>
                  <a:cubicBezTo>
                    <a:pt x="25178" y="215"/>
                    <a:pt x="24406" y="373"/>
                    <a:pt x="23654" y="630"/>
                  </a:cubicBezTo>
                  <a:cubicBezTo>
                    <a:pt x="23268" y="769"/>
                    <a:pt x="22852" y="927"/>
                    <a:pt x="22505" y="1155"/>
                  </a:cubicBezTo>
                  <a:cubicBezTo>
                    <a:pt x="22208" y="1165"/>
                    <a:pt x="21941" y="1402"/>
                    <a:pt x="21911" y="1699"/>
                  </a:cubicBezTo>
                  <a:cubicBezTo>
                    <a:pt x="21911" y="1709"/>
                    <a:pt x="21892" y="1709"/>
                    <a:pt x="21892" y="1719"/>
                  </a:cubicBezTo>
                  <a:cubicBezTo>
                    <a:pt x="21664" y="2056"/>
                    <a:pt x="21892" y="2402"/>
                    <a:pt x="22218" y="2511"/>
                  </a:cubicBezTo>
                  <a:cubicBezTo>
                    <a:pt x="22753" y="3709"/>
                    <a:pt x="22901" y="5125"/>
                    <a:pt x="23010" y="6382"/>
                  </a:cubicBezTo>
                  <a:cubicBezTo>
                    <a:pt x="23070" y="7193"/>
                    <a:pt x="23109" y="8005"/>
                    <a:pt x="23119" y="8817"/>
                  </a:cubicBezTo>
                  <a:cubicBezTo>
                    <a:pt x="23129" y="9540"/>
                    <a:pt x="23179" y="10242"/>
                    <a:pt x="23030" y="10945"/>
                  </a:cubicBezTo>
                  <a:cubicBezTo>
                    <a:pt x="23030" y="10965"/>
                    <a:pt x="23030" y="10975"/>
                    <a:pt x="23020" y="10975"/>
                  </a:cubicBezTo>
                  <a:cubicBezTo>
                    <a:pt x="23010" y="10995"/>
                    <a:pt x="23000" y="11015"/>
                    <a:pt x="22981" y="11034"/>
                  </a:cubicBezTo>
                  <a:cubicBezTo>
                    <a:pt x="22852" y="11272"/>
                    <a:pt x="22773" y="11509"/>
                    <a:pt x="22773" y="11717"/>
                  </a:cubicBezTo>
                  <a:cubicBezTo>
                    <a:pt x="22337" y="12668"/>
                    <a:pt x="21545" y="13400"/>
                    <a:pt x="20743" y="14093"/>
                  </a:cubicBezTo>
                  <a:cubicBezTo>
                    <a:pt x="19565" y="15103"/>
                    <a:pt x="18209" y="16113"/>
                    <a:pt x="17427" y="17498"/>
                  </a:cubicBezTo>
                  <a:cubicBezTo>
                    <a:pt x="17071" y="18142"/>
                    <a:pt x="17387" y="18993"/>
                    <a:pt x="18120" y="19191"/>
                  </a:cubicBezTo>
                  <a:cubicBezTo>
                    <a:pt x="18208" y="19215"/>
                    <a:pt x="18299" y="19226"/>
                    <a:pt x="18390" y="19226"/>
                  </a:cubicBezTo>
                  <a:cubicBezTo>
                    <a:pt x="18763" y="19226"/>
                    <a:pt x="19145" y="19042"/>
                    <a:pt x="19367" y="18756"/>
                  </a:cubicBezTo>
                  <a:cubicBezTo>
                    <a:pt x="19595" y="18983"/>
                    <a:pt x="19862" y="19132"/>
                    <a:pt x="20159" y="19162"/>
                  </a:cubicBezTo>
                  <a:cubicBezTo>
                    <a:pt x="20396" y="19626"/>
                    <a:pt x="20892" y="19932"/>
                    <a:pt x="21462" y="19932"/>
                  </a:cubicBezTo>
                  <a:cubicBezTo>
                    <a:pt x="21561" y="19932"/>
                    <a:pt x="21661" y="19923"/>
                    <a:pt x="21763" y="19904"/>
                  </a:cubicBezTo>
                  <a:cubicBezTo>
                    <a:pt x="21892" y="19884"/>
                    <a:pt x="22030" y="19845"/>
                    <a:pt x="22159" y="19805"/>
                  </a:cubicBezTo>
                  <a:cubicBezTo>
                    <a:pt x="22179" y="20142"/>
                    <a:pt x="22327" y="20478"/>
                    <a:pt x="22575" y="20726"/>
                  </a:cubicBezTo>
                  <a:cubicBezTo>
                    <a:pt x="22843" y="20988"/>
                    <a:pt x="23278" y="21172"/>
                    <a:pt x="23691" y="21172"/>
                  </a:cubicBezTo>
                  <a:cubicBezTo>
                    <a:pt x="23933" y="21172"/>
                    <a:pt x="24167" y="21109"/>
                    <a:pt x="24357" y="20963"/>
                  </a:cubicBezTo>
                  <a:cubicBezTo>
                    <a:pt x="24495" y="20864"/>
                    <a:pt x="24614" y="20745"/>
                    <a:pt x="24752" y="20646"/>
                  </a:cubicBezTo>
                  <a:cubicBezTo>
                    <a:pt x="24820" y="21405"/>
                    <a:pt x="25483" y="22014"/>
                    <a:pt x="26254" y="22014"/>
                  </a:cubicBezTo>
                  <a:cubicBezTo>
                    <a:pt x="26278" y="22014"/>
                    <a:pt x="26302" y="22014"/>
                    <a:pt x="26326" y="22012"/>
                  </a:cubicBezTo>
                  <a:lnTo>
                    <a:pt x="26326" y="22012"/>
                  </a:lnTo>
                  <a:cubicBezTo>
                    <a:pt x="25475" y="22953"/>
                    <a:pt x="24604" y="23864"/>
                    <a:pt x="23852" y="24893"/>
                  </a:cubicBezTo>
                  <a:cubicBezTo>
                    <a:pt x="23198" y="25794"/>
                    <a:pt x="24060" y="27002"/>
                    <a:pt x="25020" y="27101"/>
                  </a:cubicBezTo>
                  <a:cubicBezTo>
                    <a:pt x="25000" y="27111"/>
                    <a:pt x="25000" y="27120"/>
                    <a:pt x="24990" y="27130"/>
                  </a:cubicBezTo>
                  <a:cubicBezTo>
                    <a:pt x="24693" y="27615"/>
                    <a:pt x="24733" y="28110"/>
                    <a:pt x="24950" y="28496"/>
                  </a:cubicBezTo>
                  <a:cubicBezTo>
                    <a:pt x="24505" y="29160"/>
                    <a:pt x="24079" y="29833"/>
                    <a:pt x="23644" y="30516"/>
                  </a:cubicBezTo>
                  <a:cubicBezTo>
                    <a:pt x="23208" y="31179"/>
                    <a:pt x="23614" y="31823"/>
                    <a:pt x="24188" y="32050"/>
                  </a:cubicBezTo>
                  <a:cubicBezTo>
                    <a:pt x="23832" y="32595"/>
                    <a:pt x="23485" y="33149"/>
                    <a:pt x="23139" y="33693"/>
                  </a:cubicBezTo>
                  <a:cubicBezTo>
                    <a:pt x="22654" y="34456"/>
                    <a:pt x="23070" y="35277"/>
                    <a:pt x="23713" y="35634"/>
                  </a:cubicBezTo>
                  <a:cubicBezTo>
                    <a:pt x="23139" y="36475"/>
                    <a:pt x="22614" y="37356"/>
                    <a:pt x="22159" y="38287"/>
                  </a:cubicBezTo>
                  <a:cubicBezTo>
                    <a:pt x="21882" y="38851"/>
                    <a:pt x="21911" y="39504"/>
                    <a:pt x="22377" y="39979"/>
                  </a:cubicBezTo>
                  <a:cubicBezTo>
                    <a:pt x="22545" y="40138"/>
                    <a:pt x="22763" y="40267"/>
                    <a:pt x="22990" y="40326"/>
                  </a:cubicBezTo>
                  <a:cubicBezTo>
                    <a:pt x="22575" y="41167"/>
                    <a:pt x="23297" y="42058"/>
                    <a:pt x="24099" y="42177"/>
                  </a:cubicBezTo>
                  <a:cubicBezTo>
                    <a:pt x="23931" y="42593"/>
                    <a:pt x="23763" y="43009"/>
                    <a:pt x="23654" y="43444"/>
                  </a:cubicBezTo>
                  <a:cubicBezTo>
                    <a:pt x="23386" y="44404"/>
                    <a:pt x="24099" y="45087"/>
                    <a:pt x="24901" y="45127"/>
                  </a:cubicBezTo>
                  <a:cubicBezTo>
                    <a:pt x="24287" y="45968"/>
                    <a:pt x="23713" y="46849"/>
                    <a:pt x="23248" y="47770"/>
                  </a:cubicBezTo>
                  <a:lnTo>
                    <a:pt x="22842" y="45434"/>
                  </a:lnTo>
                  <a:cubicBezTo>
                    <a:pt x="22674" y="44503"/>
                    <a:pt x="22565" y="43504"/>
                    <a:pt x="22129" y="42652"/>
                  </a:cubicBezTo>
                  <a:cubicBezTo>
                    <a:pt x="21899" y="42212"/>
                    <a:pt x="21496" y="42019"/>
                    <a:pt x="21083" y="42019"/>
                  </a:cubicBezTo>
                  <a:cubicBezTo>
                    <a:pt x="20522" y="42019"/>
                    <a:pt x="19942" y="42377"/>
                    <a:pt x="19753" y="42959"/>
                  </a:cubicBezTo>
                  <a:cubicBezTo>
                    <a:pt x="19090" y="45097"/>
                    <a:pt x="19060" y="47404"/>
                    <a:pt x="18813" y="49621"/>
                  </a:cubicBezTo>
                  <a:cubicBezTo>
                    <a:pt x="18704" y="50621"/>
                    <a:pt x="18546" y="51720"/>
                    <a:pt x="18239" y="52720"/>
                  </a:cubicBezTo>
                  <a:cubicBezTo>
                    <a:pt x="18100" y="51532"/>
                    <a:pt x="18120" y="50334"/>
                    <a:pt x="18170" y="49156"/>
                  </a:cubicBezTo>
                  <a:cubicBezTo>
                    <a:pt x="18269" y="46810"/>
                    <a:pt x="18635" y="44434"/>
                    <a:pt x="18506" y="42068"/>
                  </a:cubicBezTo>
                  <a:cubicBezTo>
                    <a:pt x="18468" y="41304"/>
                    <a:pt x="17886" y="40889"/>
                    <a:pt x="17296" y="40889"/>
                  </a:cubicBezTo>
                  <a:cubicBezTo>
                    <a:pt x="16816" y="40889"/>
                    <a:pt x="16330" y="41165"/>
                    <a:pt x="16130" y="41751"/>
                  </a:cubicBezTo>
                  <a:cubicBezTo>
                    <a:pt x="15348" y="44028"/>
                    <a:pt x="15051" y="46473"/>
                    <a:pt x="14487" y="48810"/>
                  </a:cubicBezTo>
                  <a:cubicBezTo>
                    <a:pt x="14200" y="49978"/>
                    <a:pt x="13834" y="51284"/>
                    <a:pt x="13368" y="52294"/>
                  </a:cubicBezTo>
                  <a:cubicBezTo>
                    <a:pt x="13210" y="52650"/>
                    <a:pt x="13022" y="52997"/>
                    <a:pt x="12814" y="53333"/>
                  </a:cubicBezTo>
                  <a:cubicBezTo>
                    <a:pt x="12745" y="52799"/>
                    <a:pt x="12745" y="52225"/>
                    <a:pt x="12755" y="51670"/>
                  </a:cubicBezTo>
                  <a:cubicBezTo>
                    <a:pt x="12774" y="50245"/>
                    <a:pt x="12992" y="48839"/>
                    <a:pt x="13170" y="47424"/>
                  </a:cubicBezTo>
                  <a:cubicBezTo>
                    <a:pt x="13359" y="45988"/>
                    <a:pt x="13606" y="44583"/>
                    <a:pt x="13834" y="43157"/>
                  </a:cubicBezTo>
                  <a:cubicBezTo>
                    <a:pt x="14081" y="41573"/>
                    <a:pt x="14289" y="39871"/>
                    <a:pt x="13804" y="38306"/>
                  </a:cubicBezTo>
                  <a:cubicBezTo>
                    <a:pt x="13651" y="37803"/>
                    <a:pt x="13169" y="37503"/>
                    <a:pt x="12698" y="37503"/>
                  </a:cubicBezTo>
                  <a:cubicBezTo>
                    <a:pt x="12345" y="37503"/>
                    <a:pt x="11999" y="37672"/>
                    <a:pt x="11804" y="38049"/>
                  </a:cubicBezTo>
                  <a:cubicBezTo>
                    <a:pt x="10913" y="39722"/>
                    <a:pt x="10369" y="41524"/>
                    <a:pt x="9933" y="43365"/>
                  </a:cubicBezTo>
                  <a:cubicBezTo>
                    <a:pt x="10032" y="42147"/>
                    <a:pt x="10032" y="40920"/>
                    <a:pt x="9805" y="39682"/>
                  </a:cubicBezTo>
                  <a:cubicBezTo>
                    <a:pt x="9719" y="39173"/>
                    <a:pt x="9290" y="38931"/>
                    <a:pt x="8848" y="38931"/>
                  </a:cubicBezTo>
                  <a:cubicBezTo>
                    <a:pt x="8473" y="38931"/>
                    <a:pt x="8089" y="39104"/>
                    <a:pt x="7894" y="39435"/>
                  </a:cubicBezTo>
                  <a:cubicBezTo>
                    <a:pt x="5924" y="42652"/>
                    <a:pt x="5192" y="46315"/>
                    <a:pt x="4281" y="49928"/>
                  </a:cubicBezTo>
                  <a:cubicBezTo>
                    <a:pt x="4212" y="45939"/>
                    <a:pt x="5172" y="41870"/>
                    <a:pt x="6488" y="38198"/>
                  </a:cubicBezTo>
                  <a:cubicBezTo>
                    <a:pt x="6710" y="37600"/>
                    <a:pt x="6227" y="37215"/>
                    <a:pt x="5732" y="37215"/>
                  </a:cubicBezTo>
                  <a:cubicBezTo>
                    <a:pt x="5407" y="37215"/>
                    <a:pt x="5076" y="37381"/>
                    <a:pt x="4934" y="37762"/>
                  </a:cubicBezTo>
                  <a:cubicBezTo>
                    <a:pt x="3895" y="40613"/>
                    <a:pt x="2628" y="43395"/>
                    <a:pt x="1628" y="46265"/>
                  </a:cubicBezTo>
                  <a:cubicBezTo>
                    <a:pt x="1757" y="43543"/>
                    <a:pt x="2054" y="40841"/>
                    <a:pt x="2865" y="38257"/>
                  </a:cubicBezTo>
                  <a:cubicBezTo>
                    <a:pt x="2898" y="38166"/>
                    <a:pt x="2814" y="38091"/>
                    <a:pt x="2734" y="38091"/>
                  </a:cubicBezTo>
                  <a:cubicBezTo>
                    <a:pt x="2692" y="38091"/>
                    <a:pt x="2651" y="38111"/>
                    <a:pt x="2628" y="38158"/>
                  </a:cubicBezTo>
                  <a:cubicBezTo>
                    <a:pt x="321" y="42741"/>
                    <a:pt x="420" y="48067"/>
                    <a:pt x="34" y="53066"/>
                  </a:cubicBezTo>
                  <a:cubicBezTo>
                    <a:pt x="1" y="53526"/>
                    <a:pt x="420" y="53790"/>
                    <a:pt x="815" y="53790"/>
                  </a:cubicBezTo>
                  <a:cubicBezTo>
                    <a:pt x="1126" y="53790"/>
                    <a:pt x="1422" y="53626"/>
                    <a:pt x="1470" y="53264"/>
                  </a:cubicBezTo>
                  <a:cubicBezTo>
                    <a:pt x="1677" y="51809"/>
                    <a:pt x="2014" y="50393"/>
                    <a:pt x="2430" y="49007"/>
                  </a:cubicBezTo>
                  <a:lnTo>
                    <a:pt x="2430" y="49007"/>
                  </a:lnTo>
                  <a:cubicBezTo>
                    <a:pt x="2331" y="51037"/>
                    <a:pt x="2450" y="53086"/>
                    <a:pt x="2865" y="55076"/>
                  </a:cubicBezTo>
                  <a:cubicBezTo>
                    <a:pt x="2964" y="55521"/>
                    <a:pt x="3420" y="55828"/>
                    <a:pt x="3855" y="55828"/>
                  </a:cubicBezTo>
                  <a:cubicBezTo>
                    <a:pt x="4350" y="55828"/>
                    <a:pt x="4657" y="55511"/>
                    <a:pt x="4845" y="55076"/>
                  </a:cubicBezTo>
                  <a:cubicBezTo>
                    <a:pt x="6043" y="52215"/>
                    <a:pt x="6578" y="49126"/>
                    <a:pt x="7409" y="46137"/>
                  </a:cubicBezTo>
                  <a:lnTo>
                    <a:pt x="7409" y="46137"/>
                  </a:lnTo>
                  <a:cubicBezTo>
                    <a:pt x="7330" y="46503"/>
                    <a:pt x="7261" y="46859"/>
                    <a:pt x="7181" y="47206"/>
                  </a:cubicBezTo>
                  <a:cubicBezTo>
                    <a:pt x="6657" y="49691"/>
                    <a:pt x="6093" y="52245"/>
                    <a:pt x="6320" y="54798"/>
                  </a:cubicBezTo>
                  <a:cubicBezTo>
                    <a:pt x="6381" y="55495"/>
                    <a:pt x="6912" y="55914"/>
                    <a:pt x="7467" y="55914"/>
                  </a:cubicBezTo>
                  <a:cubicBezTo>
                    <a:pt x="7819" y="55914"/>
                    <a:pt x="8181" y="55745"/>
                    <a:pt x="8439" y="55373"/>
                  </a:cubicBezTo>
                  <a:cubicBezTo>
                    <a:pt x="9399" y="53937"/>
                    <a:pt x="10022" y="52393"/>
                    <a:pt x="10488" y="50779"/>
                  </a:cubicBezTo>
                  <a:lnTo>
                    <a:pt x="10488" y="50779"/>
                  </a:lnTo>
                  <a:cubicBezTo>
                    <a:pt x="10448" y="51185"/>
                    <a:pt x="10428" y="51581"/>
                    <a:pt x="10428" y="51997"/>
                  </a:cubicBezTo>
                  <a:cubicBezTo>
                    <a:pt x="10389" y="53393"/>
                    <a:pt x="10537" y="54977"/>
                    <a:pt x="11369" y="56155"/>
                  </a:cubicBezTo>
                  <a:cubicBezTo>
                    <a:pt x="11619" y="56506"/>
                    <a:pt x="12022" y="56756"/>
                    <a:pt x="12441" y="56756"/>
                  </a:cubicBezTo>
                  <a:cubicBezTo>
                    <a:pt x="12636" y="56756"/>
                    <a:pt x="12834" y="56703"/>
                    <a:pt x="13022" y="56580"/>
                  </a:cubicBezTo>
                  <a:cubicBezTo>
                    <a:pt x="14289" y="55779"/>
                    <a:pt x="15130" y="54541"/>
                    <a:pt x="15734" y="53185"/>
                  </a:cubicBezTo>
                  <a:cubicBezTo>
                    <a:pt x="15873" y="54432"/>
                    <a:pt x="16190" y="55630"/>
                    <a:pt x="16823" y="56709"/>
                  </a:cubicBezTo>
                  <a:cubicBezTo>
                    <a:pt x="17074" y="57136"/>
                    <a:pt x="17528" y="57367"/>
                    <a:pt x="17987" y="57367"/>
                  </a:cubicBezTo>
                  <a:cubicBezTo>
                    <a:pt x="18325" y="57367"/>
                    <a:pt x="18667" y="57241"/>
                    <a:pt x="18932" y="56976"/>
                  </a:cubicBezTo>
                  <a:cubicBezTo>
                    <a:pt x="20328" y="55571"/>
                    <a:pt x="20922" y="53700"/>
                    <a:pt x="21258" y="51799"/>
                  </a:cubicBezTo>
                  <a:cubicBezTo>
                    <a:pt x="21687" y="53817"/>
                    <a:pt x="22605" y="56795"/>
                    <a:pt x="24679" y="56795"/>
                  </a:cubicBezTo>
                  <a:cubicBezTo>
                    <a:pt x="24853" y="56795"/>
                    <a:pt x="25036" y="56773"/>
                    <a:pt x="25228" y="56729"/>
                  </a:cubicBezTo>
                  <a:lnTo>
                    <a:pt x="25228" y="56729"/>
                  </a:lnTo>
                  <a:cubicBezTo>
                    <a:pt x="25218" y="56798"/>
                    <a:pt x="25218" y="56848"/>
                    <a:pt x="25198" y="56907"/>
                  </a:cubicBezTo>
                  <a:cubicBezTo>
                    <a:pt x="25119" y="56947"/>
                    <a:pt x="25020" y="56966"/>
                    <a:pt x="24802" y="57055"/>
                  </a:cubicBezTo>
                  <a:cubicBezTo>
                    <a:pt x="24436" y="57194"/>
                    <a:pt x="24060" y="57352"/>
                    <a:pt x="23703" y="57511"/>
                  </a:cubicBezTo>
                  <a:cubicBezTo>
                    <a:pt x="22971" y="57857"/>
                    <a:pt x="22317" y="58481"/>
                    <a:pt x="21971" y="59214"/>
                  </a:cubicBezTo>
                  <a:cubicBezTo>
                    <a:pt x="21605" y="60035"/>
                    <a:pt x="21832" y="61263"/>
                    <a:pt x="22891" y="61461"/>
                  </a:cubicBezTo>
                  <a:cubicBezTo>
                    <a:pt x="23060" y="61500"/>
                    <a:pt x="23238" y="61520"/>
                    <a:pt x="23406" y="61540"/>
                  </a:cubicBezTo>
                  <a:cubicBezTo>
                    <a:pt x="23545" y="62658"/>
                    <a:pt x="24376" y="63589"/>
                    <a:pt x="25485" y="63945"/>
                  </a:cubicBezTo>
                  <a:cubicBezTo>
                    <a:pt x="25827" y="64053"/>
                    <a:pt x="26188" y="64098"/>
                    <a:pt x="26554" y="64098"/>
                  </a:cubicBezTo>
                  <a:cubicBezTo>
                    <a:pt x="27364" y="64098"/>
                    <a:pt x="28204" y="63880"/>
                    <a:pt x="28940" y="63648"/>
                  </a:cubicBezTo>
                  <a:cubicBezTo>
                    <a:pt x="31187" y="62926"/>
                    <a:pt x="33256" y="61787"/>
                    <a:pt x="34949" y="60124"/>
                  </a:cubicBezTo>
                  <a:cubicBezTo>
                    <a:pt x="35325" y="59768"/>
                    <a:pt x="35681" y="59392"/>
                    <a:pt x="36057" y="59025"/>
                  </a:cubicBezTo>
                  <a:cubicBezTo>
                    <a:pt x="36186" y="59293"/>
                    <a:pt x="36364" y="59540"/>
                    <a:pt x="36562" y="59788"/>
                  </a:cubicBezTo>
                  <a:cubicBezTo>
                    <a:pt x="37166" y="60525"/>
                    <a:pt x="38025" y="60827"/>
                    <a:pt x="38918" y="60827"/>
                  </a:cubicBezTo>
                  <a:cubicBezTo>
                    <a:pt x="39151" y="60827"/>
                    <a:pt x="39387" y="60807"/>
                    <a:pt x="39621" y="60768"/>
                  </a:cubicBezTo>
                  <a:cubicBezTo>
                    <a:pt x="40324" y="60649"/>
                    <a:pt x="40987" y="60372"/>
                    <a:pt x="41650" y="60085"/>
                  </a:cubicBezTo>
                  <a:cubicBezTo>
                    <a:pt x="41658" y="60944"/>
                    <a:pt x="42361" y="61751"/>
                    <a:pt x="43230" y="61751"/>
                  </a:cubicBezTo>
                  <a:cubicBezTo>
                    <a:pt x="43492" y="61751"/>
                    <a:pt x="43769" y="61678"/>
                    <a:pt x="44046" y="61510"/>
                  </a:cubicBezTo>
                  <a:cubicBezTo>
                    <a:pt x="46115" y="60273"/>
                    <a:pt x="46036" y="57135"/>
                    <a:pt x="45976" y="54957"/>
                  </a:cubicBezTo>
                  <a:cubicBezTo>
                    <a:pt x="45907" y="52749"/>
                    <a:pt x="45521" y="50562"/>
                    <a:pt x="45472" y="48344"/>
                  </a:cubicBezTo>
                  <a:cubicBezTo>
                    <a:pt x="45363" y="41643"/>
                    <a:pt x="44224" y="34881"/>
                    <a:pt x="41710" y="28655"/>
                  </a:cubicBezTo>
                  <a:cubicBezTo>
                    <a:pt x="40680" y="26121"/>
                    <a:pt x="39473" y="23695"/>
                    <a:pt x="38017" y="21369"/>
                  </a:cubicBezTo>
                  <a:cubicBezTo>
                    <a:pt x="36562" y="19023"/>
                    <a:pt x="34681" y="16845"/>
                    <a:pt x="33088" y="14717"/>
                  </a:cubicBezTo>
                  <a:cubicBezTo>
                    <a:pt x="31623" y="12767"/>
                    <a:pt x="30643" y="10856"/>
                    <a:pt x="30553" y="8391"/>
                  </a:cubicBezTo>
                  <a:cubicBezTo>
                    <a:pt x="30524" y="7203"/>
                    <a:pt x="30395" y="6035"/>
                    <a:pt x="30435" y="4847"/>
                  </a:cubicBezTo>
                  <a:cubicBezTo>
                    <a:pt x="30445" y="4293"/>
                    <a:pt x="30504" y="3739"/>
                    <a:pt x="30633" y="3194"/>
                  </a:cubicBezTo>
                  <a:cubicBezTo>
                    <a:pt x="30751" y="2620"/>
                    <a:pt x="30880" y="1977"/>
                    <a:pt x="31078" y="1432"/>
                  </a:cubicBezTo>
                  <a:cubicBezTo>
                    <a:pt x="31254" y="960"/>
                    <a:pt x="30816" y="575"/>
                    <a:pt x="30394" y="575"/>
                  </a:cubicBezTo>
                  <a:cubicBezTo>
                    <a:pt x="30365" y="575"/>
                    <a:pt x="30335" y="577"/>
                    <a:pt x="30306" y="581"/>
                  </a:cubicBezTo>
                  <a:cubicBezTo>
                    <a:pt x="30296" y="571"/>
                    <a:pt x="30286" y="561"/>
                    <a:pt x="30256" y="561"/>
                  </a:cubicBezTo>
                  <a:cubicBezTo>
                    <a:pt x="29537" y="127"/>
                    <a:pt x="28618" y="0"/>
                    <a:pt x="277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9"/>
            <p:cNvSpPr/>
            <p:nvPr/>
          </p:nvSpPr>
          <p:spPr>
            <a:xfrm>
              <a:off x="6551084" y="3492773"/>
              <a:ext cx="84036" cy="77764"/>
            </a:xfrm>
            <a:custGeom>
              <a:rect b="b" l="l" r="r" t="t"/>
              <a:pathLst>
                <a:path extrusionOk="0" h="3335" w="3604">
                  <a:moveTo>
                    <a:pt x="570" y="0"/>
                  </a:moveTo>
                  <a:cubicBezTo>
                    <a:pt x="500" y="0"/>
                    <a:pt x="431" y="10"/>
                    <a:pt x="357" y="30"/>
                  </a:cubicBezTo>
                  <a:cubicBezTo>
                    <a:pt x="159" y="80"/>
                    <a:pt x="1" y="307"/>
                    <a:pt x="90" y="505"/>
                  </a:cubicBezTo>
                  <a:cubicBezTo>
                    <a:pt x="119" y="624"/>
                    <a:pt x="189" y="723"/>
                    <a:pt x="248" y="822"/>
                  </a:cubicBezTo>
                  <a:cubicBezTo>
                    <a:pt x="159" y="1119"/>
                    <a:pt x="189" y="1475"/>
                    <a:pt x="169" y="1763"/>
                  </a:cubicBezTo>
                  <a:cubicBezTo>
                    <a:pt x="159" y="2178"/>
                    <a:pt x="90" y="2723"/>
                    <a:pt x="238" y="3148"/>
                  </a:cubicBezTo>
                  <a:cubicBezTo>
                    <a:pt x="278" y="3263"/>
                    <a:pt x="391" y="3334"/>
                    <a:pt x="502" y="3334"/>
                  </a:cubicBezTo>
                  <a:cubicBezTo>
                    <a:pt x="583" y="3334"/>
                    <a:pt x="663" y="3296"/>
                    <a:pt x="713" y="3208"/>
                  </a:cubicBezTo>
                  <a:cubicBezTo>
                    <a:pt x="901" y="2861"/>
                    <a:pt x="892" y="2366"/>
                    <a:pt x="931" y="1990"/>
                  </a:cubicBezTo>
                  <a:cubicBezTo>
                    <a:pt x="941" y="1891"/>
                    <a:pt x="951" y="1782"/>
                    <a:pt x="981" y="1664"/>
                  </a:cubicBezTo>
                  <a:cubicBezTo>
                    <a:pt x="1258" y="1990"/>
                    <a:pt x="1624" y="2475"/>
                    <a:pt x="2000" y="2673"/>
                  </a:cubicBezTo>
                  <a:cubicBezTo>
                    <a:pt x="2040" y="2694"/>
                    <a:pt x="2080" y="2703"/>
                    <a:pt x="2119" y="2703"/>
                  </a:cubicBezTo>
                  <a:cubicBezTo>
                    <a:pt x="2264" y="2703"/>
                    <a:pt x="2386" y="2570"/>
                    <a:pt x="2347" y="2406"/>
                  </a:cubicBezTo>
                  <a:cubicBezTo>
                    <a:pt x="2268" y="1990"/>
                    <a:pt x="1842" y="1545"/>
                    <a:pt x="1594" y="1238"/>
                  </a:cubicBezTo>
                  <a:cubicBezTo>
                    <a:pt x="1584" y="1228"/>
                    <a:pt x="1584" y="1218"/>
                    <a:pt x="1575" y="1198"/>
                  </a:cubicBezTo>
                  <a:lnTo>
                    <a:pt x="1575" y="1198"/>
                  </a:lnTo>
                  <a:cubicBezTo>
                    <a:pt x="1782" y="1277"/>
                    <a:pt x="1990" y="1347"/>
                    <a:pt x="2218" y="1436"/>
                  </a:cubicBezTo>
                  <a:cubicBezTo>
                    <a:pt x="2564" y="1565"/>
                    <a:pt x="3059" y="1723"/>
                    <a:pt x="3238" y="2069"/>
                  </a:cubicBezTo>
                  <a:cubicBezTo>
                    <a:pt x="3254" y="2098"/>
                    <a:pt x="3283" y="2112"/>
                    <a:pt x="3313" y="2112"/>
                  </a:cubicBezTo>
                  <a:cubicBezTo>
                    <a:pt x="3354" y="2112"/>
                    <a:pt x="3399" y="2086"/>
                    <a:pt x="3416" y="2040"/>
                  </a:cubicBezTo>
                  <a:cubicBezTo>
                    <a:pt x="3604" y="1416"/>
                    <a:pt x="3010" y="980"/>
                    <a:pt x="2495" y="733"/>
                  </a:cubicBezTo>
                  <a:cubicBezTo>
                    <a:pt x="2238" y="604"/>
                    <a:pt x="1971" y="486"/>
                    <a:pt x="1703" y="377"/>
                  </a:cubicBezTo>
                  <a:cubicBezTo>
                    <a:pt x="1594" y="327"/>
                    <a:pt x="1485" y="278"/>
                    <a:pt x="1386" y="208"/>
                  </a:cubicBezTo>
                  <a:cubicBezTo>
                    <a:pt x="1307" y="159"/>
                    <a:pt x="1258" y="149"/>
                    <a:pt x="1228" y="139"/>
                  </a:cubicBezTo>
                  <a:cubicBezTo>
                    <a:pt x="1165" y="101"/>
                    <a:pt x="1091" y="88"/>
                    <a:pt x="1019" y="88"/>
                  </a:cubicBezTo>
                  <a:cubicBezTo>
                    <a:pt x="978" y="88"/>
                    <a:pt x="938" y="92"/>
                    <a:pt x="901" y="99"/>
                  </a:cubicBezTo>
                  <a:cubicBezTo>
                    <a:pt x="862" y="60"/>
                    <a:pt x="832" y="40"/>
                    <a:pt x="783" y="30"/>
                  </a:cubicBezTo>
                  <a:cubicBezTo>
                    <a:pt x="708" y="10"/>
                    <a:pt x="639" y="0"/>
                    <a:pt x="5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9"/>
            <p:cNvSpPr/>
            <p:nvPr/>
          </p:nvSpPr>
          <p:spPr>
            <a:xfrm>
              <a:off x="6540918" y="3407314"/>
              <a:ext cx="150445" cy="92757"/>
            </a:xfrm>
            <a:custGeom>
              <a:rect b="b" l="l" r="r" t="t"/>
              <a:pathLst>
                <a:path extrusionOk="0" h="3978" w="6452">
                  <a:moveTo>
                    <a:pt x="3258" y="3072"/>
                  </a:moveTo>
                  <a:lnTo>
                    <a:pt x="3258" y="3072"/>
                  </a:lnTo>
                  <a:cubicBezTo>
                    <a:pt x="2852" y="3380"/>
                    <a:pt x="2313" y="3461"/>
                    <a:pt x="1766" y="3461"/>
                  </a:cubicBezTo>
                  <a:cubicBezTo>
                    <a:pt x="1699" y="3461"/>
                    <a:pt x="1632" y="3460"/>
                    <a:pt x="1565" y="3458"/>
                  </a:cubicBezTo>
                  <a:cubicBezTo>
                    <a:pt x="1634" y="3448"/>
                    <a:pt x="1694" y="3428"/>
                    <a:pt x="1773" y="3418"/>
                  </a:cubicBezTo>
                  <a:cubicBezTo>
                    <a:pt x="2268" y="3319"/>
                    <a:pt x="2763" y="3200"/>
                    <a:pt x="3258" y="3072"/>
                  </a:cubicBezTo>
                  <a:close/>
                  <a:moveTo>
                    <a:pt x="2385" y="1"/>
                  </a:moveTo>
                  <a:cubicBezTo>
                    <a:pt x="2347" y="1"/>
                    <a:pt x="2307" y="11"/>
                    <a:pt x="2268" y="32"/>
                  </a:cubicBezTo>
                  <a:cubicBezTo>
                    <a:pt x="1367" y="498"/>
                    <a:pt x="506" y="1735"/>
                    <a:pt x="526" y="2834"/>
                  </a:cubicBezTo>
                  <a:cubicBezTo>
                    <a:pt x="506" y="2854"/>
                    <a:pt x="496" y="2874"/>
                    <a:pt x="476" y="2883"/>
                  </a:cubicBezTo>
                  <a:cubicBezTo>
                    <a:pt x="338" y="3042"/>
                    <a:pt x="427" y="3250"/>
                    <a:pt x="585" y="3289"/>
                  </a:cubicBezTo>
                  <a:lnTo>
                    <a:pt x="585" y="3309"/>
                  </a:lnTo>
                  <a:cubicBezTo>
                    <a:pt x="545" y="3289"/>
                    <a:pt x="506" y="3289"/>
                    <a:pt x="476" y="3279"/>
                  </a:cubicBezTo>
                  <a:cubicBezTo>
                    <a:pt x="457" y="3276"/>
                    <a:pt x="438" y="3275"/>
                    <a:pt x="421" y="3275"/>
                  </a:cubicBezTo>
                  <a:cubicBezTo>
                    <a:pt x="115" y="3275"/>
                    <a:pt x="0" y="3730"/>
                    <a:pt x="328" y="3814"/>
                  </a:cubicBezTo>
                  <a:cubicBezTo>
                    <a:pt x="714" y="3914"/>
                    <a:pt x="1161" y="3978"/>
                    <a:pt x="1614" y="3978"/>
                  </a:cubicBezTo>
                  <a:cubicBezTo>
                    <a:pt x="2590" y="3978"/>
                    <a:pt x="3590" y="3683"/>
                    <a:pt x="4050" y="2824"/>
                  </a:cubicBezTo>
                  <a:cubicBezTo>
                    <a:pt x="4941" y="2547"/>
                    <a:pt x="5950" y="2141"/>
                    <a:pt x="6426" y="1458"/>
                  </a:cubicBezTo>
                  <a:cubicBezTo>
                    <a:pt x="6430" y="1459"/>
                    <a:pt x="6433" y="1460"/>
                    <a:pt x="6436" y="1460"/>
                  </a:cubicBezTo>
                  <a:cubicBezTo>
                    <a:pt x="6452" y="1460"/>
                    <a:pt x="6422" y="1437"/>
                    <a:pt x="6397" y="1437"/>
                  </a:cubicBezTo>
                  <a:cubicBezTo>
                    <a:pt x="6393" y="1437"/>
                    <a:pt x="6389" y="1437"/>
                    <a:pt x="6386" y="1438"/>
                  </a:cubicBezTo>
                  <a:cubicBezTo>
                    <a:pt x="5792" y="1735"/>
                    <a:pt x="5257" y="2062"/>
                    <a:pt x="4614" y="2260"/>
                  </a:cubicBezTo>
                  <a:cubicBezTo>
                    <a:pt x="4367" y="2329"/>
                    <a:pt x="4109" y="2408"/>
                    <a:pt x="3842" y="2458"/>
                  </a:cubicBezTo>
                  <a:cubicBezTo>
                    <a:pt x="3577" y="2384"/>
                    <a:pt x="3314" y="2349"/>
                    <a:pt x="3058" y="2349"/>
                  </a:cubicBezTo>
                  <a:cubicBezTo>
                    <a:pt x="2625" y="2349"/>
                    <a:pt x="2208" y="2449"/>
                    <a:pt x="1822" y="2636"/>
                  </a:cubicBezTo>
                  <a:cubicBezTo>
                    <a:pt x="2387" y="1983"/>
                    <a:pt x="2684" y="993"/>
                    <a:pt x="2614" y="230"/>
                  </a:cubicBezTo>
                  <a:cubicBezTo>
                    <a:pt x="2607" y="96"/>
                    <a:pt x="2503" y="1"/>
                    <a:pt x="23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9"/>
            <p:cNvSpPr/>
            <p:nvPr/>
          </p:nvSpPr>
          <p:spPr>
            <a:xfrm>
              <a:off x="6607699" y="2572454"/>
              <a:ext cx="219021" cy="210907"/>
            </a:xfrm>
            <a:custGeom>
              <a:rect b="b" l="l" r="r" t="t"/>
              <a:pathLst>
                <a:path extrusionOk="0" h="9045" w="9393">
                  <a:moveTo>
                    <a:pt x="4515" y="1"/>
                  </a:moveTo>
                  <a:cubicBezTo>
                    <a:pt x="2497" y="1"/>
                    <a:pt x="901" y="2009"/>
                    <a:pt x="8" y="3615"/>
                  </a:cubicBezTo>
                  <a:cubicBezTo>
                    <a:pt x="1" y="3622"/>
                    <a:pt x="9" y="3645"/>
                    <a:pt x="26" y="3645"/>
                  </a:cubicBezTo>
                  <a:cubicBezTo>
                    <a:pt x="32" y="3645"/>
                    <a:pt x="40" y="3642"/>
                    <a:pt x="47" y="3635"/>
                  </a:cubicBezTo>
                  <a:cubicBezTo>
                    <a:pt x="1206" y="2278"/>
                    <a:pt x="2542" y="407"/>
                    <a:pt x="4502" y="328"/>
                  </a:cubicBezTo>
                  <a:cubicBezTo>
                    <a:pt x="4524" y="327"/>
                    <a:pt x="4545" y="327"/>
                    <a:pt x="4567" y="327"/>
                  </a:cubicBezTo>
                  <a:cubicBezTo>
                    <a:pt x="6093" y="327"/>
                    <a:pt x="5981" y="2412"/>
                    <a:pt x="6234" y="3476"/>
                  </a:cubicBezTo>
                  <a:cubicBezTo>
                    <a:pt x="6249" y="3554"/>
                    <a:pt x="6329" y="3617"/>
                    <a:pt x="6410" y="3617"/>
                  </a:cubicBezTo>
                  <a:cubicBezTo>
                    <a:pt x="6442" y="3617"/>
                    <a:pt x="6474" y="3607"/>
                    <a:pt x="6502" y="3585"/>
                  </a:cubicBezTo>
                  <a:cubicBezTo>
                    <a:pt x="6848" y="3328"/>
                    <a:pt x="7185" y="3050"/>
                    <a:pt x="7531" y="2793"/>
                  </a:cubicBezTo>
                  <a:cubicBezTo>
                    <a:pt x="7719" y="3248"/>
                    <a:pt x="7660" y="3734"/>
                    <a:pt x="7868" y="4179"/>
                  </a:cubicBezTo>
                  <a:cubicBezTo>
                    <a:pt x="8056" y="4565"/>
                    <a:pt x="8412" y="4684"/>
                    <a:pt x="8798" y="4714"/>
                  </a:cubicBezTo>
                  <a:cubicBezTo>
                    <a:pt x="8976" y="6050"/>
                    <a:pt x="7967" y="7446"/>
                    <a:pt x="7521" y="8644"/>
                  </a:cubicBezTo>
                  <a:cubicBezTo>
                    <a:pt x="7482" y="8743"/>
                    <a:pt x="7541" y="8911"/>
                    <a:pt x="7640" y="8960"/>
                  </a:cubicBezTo>
                  <a:cubicBezTo>
                    <a:pt x="7770" y="9019"/>
                    <a:pt x="7878" y="9045"/>
                    <a:pt x="7975" y="9045"/>
                  </a:cubicBezTo>
                  <a:cubicBezTo>
                    <a:pt x="8203" y="9045"/>
                    <a:pt x="8370" y="8903"/>
                    <a:pt x="8620" y="8723"/>
                  </a:cubicBezTo>
                  <a:cubicBezTo>
                    <a:pt x="8776" y="8610"/>
                    <a:pt x="8720" y="8317"/>
                    <a:pt x="8545" y="8317"/>
                  </a:cubicBezTo>
                  <a:cubicBezTo>
                    <a:pt x="8520" y="8317"/>
                    <a:pt x="8492" y="8323"/>
                    <a:pt x="8462" y="8337"/>
                  </a:cubicBezTo>
                  <a:cubicBezTo>
                    <a:pt x="8402" y="8356"/>
                    <a:pt x="8284" y="8426"/>
                    <a:pt x="8165" y="8465"/>
                  </a:cubicBezTo>
                  <a:cubicBezTo>
                    <a:pt x="8630" y="7188"/>
                    <a:pt x="9392" y="5852"/>
                    <a:pt x="9165" y="4476"/>
                  </a:cubicBezTo>
                  <a:cubicBezTo>
                    <a:pt x="9155" y="4387"/>
                    <a:pt x="9056" y="4327"/>
                    <a:pt x="8967" y="4327"/>
                  </a:cubicBezTo>
                  <a:cubicBezTo>
                    <a:pt x="8353" y="4308"/>
                    <a:pt x="8185" y="4080"/>
                    <a:pt x="8105" y="3526"/>
                  </a:cubicBezTo>
                  <a:cubicBezTo>
                    <a:pt x="8036" y="3140"/>
                    <a:pt x="7937" y="2783"/>
                    <a:pt x="7759" y="2437"/>
                  </a:cubicBezTo>
                  <a:cubicBezTo>
                    <a:pt x="7726" y="2384"/>
                    <a:pt x="7658" y="2344"/>
                    <a:pt x="7595" y="2344"/>
                  </a:cubicBezTo>
                  <a:cubicBezTo>
                    <a:pt x="7564" y="2344"/>
                    <a:pt x="7534" y="2354"/>
                    <a:pt x="7511" y="2377"/>
                  </a:cubicBezTo>
                  <a:cubicBezTo>
                    <a:pt x="7175" y="2625"/>
                    <a:pt x="6868" y="2872"/>
                    <a:pt x="6531" y="3120"/>
                  </a:cubicBezTo>
                  <a:cubicBezTo>
                    <a:pt x="6304" y="1932"/>
                    <a:pt x="6274" y="120"/>
                    <a:pt x="4769" y="11"/>
                  </a:cubicBezTo>
                  <a:cubicBezTo>
                    <a:pt x="4684" y="4"/>
                    <a:pt x="4599" y="1"/>
                    <a:pt x="4515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9"/>
            <p:cNvSpPr/>
            <p:nvPr/>
          </p:nvSpPr>
          <p:spPr>
            <a:xfrm>
              <a:off x="6519000" y="3338038"/>
              <a:ext cx="25416" cy="45656"/>
            </a:xfrm>
            <a:custGeom>
              <a:rect b="b" l="l" r="r" t="t"/>
              <a:pathLst>
                <a:path extrusionOk="0" h="1958" w="1090">
                  <a:moveTo>
                    <a:pt x="373" y="1"/>
                  </a:moveTo>
                  <a:cubicBezTo>
                    <a:pt x="277" y="1"/>
                    <a:pt x="181" y="61"/>
                    <a:pt x="149" y="162"/>
                  </a:cubicBezTo>
                  <a:cubicBezTo>
                    <a:pt x="1" y="657"/>
                    <a:pt x="10" y="1321"/>
                    <a:pt x="357" y="1726"/>
                  </a:cubicBezTo>
                  <a:cubicBezTo>
                    <a:pt x="377" y="1796"/>
                    <a:pt x="436" y="1865"/>
                    <a:pt x="525" y="1865"/>
                  </a:cubicBezTo>
                  <a:lnTo>
                    <a:pt x="634" y="1934"/>
                  </a:lnTo>
                  <a:cubicBezTo>
                    <a:pt x="664" y="1950"/>
                    <a:pt x="694" y="1957"/>
                    <a:pt x="723" y="1957"/>
                  </a:cubicBezTo>
                  <a:cubicBezTo>
                    <a:pt x="876" y="1957"/>
                    <a:pt x="993" y="1762"/>
                    <a:pt x="852" y="1637"/>
                  </a:cubicBezTo>
                  <a:cubicBezTo>
                    <a:pt x="842" y="1628"/>
                    <a:pt x="832" y="1618"/>
                    <a:pt x="822" y="1618"/>
                  </a:cubicBezTo>
                  <a:cubicBezTo>
                    <a:pt x="1090" y="1133"/>
                    <a:pt x="872" y="440"/>
                    <a:pt x="525" y="63"/>
                  </a:cubicBezTo>
                  <a:cubicBezTo>
                    <a:pt x="482" y="20"/>
                    <a:pt x="427" y="1"/>
                    <a:pt x="3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9"/>
            <p:cNvSpPr/>
            <p:nvPr/>
          </p:nvSpPr>
          <p:spPr>
            <a:xfrm>
              <a:off x="6541618" y="3303225"/>
              <a:ext cx="12032" cy="41062"/>
            </a:xfrm>
            <a:custGeom>
              <a:rect b="b" l="l" r="r" t="t"/>
              <a:pathLst>
                <a:path extrusionOk="0" h="1761" w="516">
                  <a:moveTo>
                    <a:pt x="308" y="1"/>
                  </a:moveTo>
                  <a:cubicBezTo>
                    <a:pt x="244" y="1"/>
                    <a:pt x="181" y="36"/>
                    <a:pt x="159" y="111"/>
                  </a:cubicBezTo>
                  <a:cubicBezTo>
                    <a:pt x="1" y="636"/>
                    <a:pt x="11" y="1250"/>
                    <a:pt x="268" y="1735"/>
                  </a:cubicBezTo>
                  <a:cubicBezTo>
                    <a:pt x="279" y="1753"/>
                    <a:pt x="296" y="1760"/>
                    <a:pt x="313" y="1760"/>
                  </a:cubicBezTo>
                  <a:cubicBezTo>
                    <a:pt x="343" y="1760"/>
                    <a:pt x="373" y="1737"/>
                    <a:pt x="367" y="1705"/>
                  </a:cubicBezTo>
                  <a:cubicBezTo>
                    <a:pt x="367" y="1655"/>
                    <a:pt x="357" y="1606"/>
                    <a:pt x="357" y="1556"/>
                  </a:cubicBezTo>
                  <a:cubicBezTo>
                    <a:pt x="377" y="1556"/>
                    <a:pt x="407" y="1537"/>
                    <a:pt x="426" y="1507"/>
                  </a:cubicBezTo>
                  <a:cubicBezTo>
                    <a:pt x="515" y="1339"/>
                    <a:pt x="506" y="1180"/>
                    <a:pt x="506" y="982"/>
                  </a:cubicBezTo>
                  <a:cubicBezTo>
                    <a:pt x="506" y="705"/>
                    <a:pt x="506" y="438"/>
                    <a:pt x="476" y="161"/>
                  </a:cubicBezTo>
                  <a:cubicBezTo>
                    <a:pt x="470" y="56"/>
                    <a:pt x="389" y="1"/>
                    <a:pt x="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9"/>
            <p:cNvSpPr/>
            <p:nvPr/>
          </p:nvSpPr>
          <p:spPr>
            <a:xfrm>
              <a:off x="6613879" y="3319640"/>
              <a:ext cx="27025" cy="11635"/>
            </a:xfrm>
            <a:custGeom>
              <a:rect b="b" l="l" r="r" t="t"/>
              <a:pathLst>
                <a:path extrusionOk="0" h="499" w="1159">
                  <a:moveTo>
                    <a:pt x="186" y="0"/>
                  </a:moveTo>
                  <a:cubicBezTo>
                    <a:pt x="167" y="0"/>
                    <a:pt x="148" y="1"/>
                    <a:pt x="129" y="1"/>
                  </a:cubicBezTo>
                  <a:cubicBezTo>
                    <a:pt x="0" y="11"/>
                    <a:pt x="0" y="179"/>
                    <a:pt x="129" y="189"/>
                  </a:cubicBezTo>
                  <a:cubicBezTo>
                    <a:pt x="267" y="199"/>
                    <a:pt x="396" y="239"/>
                    <a:pt x="525" y="288"/>
                  </a:cubicBezTo>
                  <a:cubicBezTo>
                    <a:pt x="644" y="338"/>
                    <a:pt x="743" y="437"/>
                    <a:pt x="871" y="486"/>
                  </a:cubicBezTo>
                  <a:cubicBezTo>
                    <a:pt x="891" y="495"/>
                    <a:pt x="911" y="498"/>
                    <a:pt x="932" y="498"/>
                  </a:cubicBezTo>
                  <a:cubicBezTo>
                    <a:pt x="1052" y="498"/>
                    <a:pt x="1158" y="360"/>
                    <a:pt x="1040" y="258"/>
                  </a:cubicBezTo>
                  <a:cubicBezTo>
                    <a:pt x="826" y="73"/>
                    <a:pt x="481" y="0"/>
                    <a:pt x="1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9"/>
            <p:cNvSpPr/>
            <p:nvPr/>
          </p:nvSpPr>
          <p:spPr>
            <a:xfrm>
              <a:off x="6476981" y="3292009"/>
              <a:ext cx="239494" cy="262369"/>
            </a:xfrm>
            <a:custGeom>
              <a:rect b="b" l="l" r="r" t="t"/>
              <a:pathLst>
                <a:path extrusionOk="0" h="11252" w="10271">
                  <a:moveTo>
                    <a:pt x="3931" y="2661"/>
                  </a:moveTo>
                  <a:cubicBezTo>
                    <a:pt x="3931" y="2681"/>
                    <a:pt x="3941" y="2711"/>
                    <a:pt x="3961" y="2720"/>
                  </a:cubicBezTo>
                  <a:cubicBezTo>
                    <a:pt x="3941" y="2711"/>
                    <a:pt x="3921" y="2711"/>
                    <a:pt x="3911" y="2711"/>
                  </a:cubicBezTo>
                  <a:cubicBezTo>
                    <a:pt x="3921" y="2681"/>
                    <a:pt x="3931" y="2671"/>
                    <a:pt x="3931" y="2661"/>
                  </a:cubicBezTo>
                  <a:close/>
                  <a:moveTo>
                    <a:pt x="3782" y="3008"/>
                  </a:moveTo>
                  <a:lnTo>
                    <a:pt x="3782" y="3008"/>
                  </a:lnTo>
                  <a:cubicBezTo>
                    <a:pt x="3792" y="3116"/>
                    <a:pt x="3792" y="3225"/>
                    <a:pt x="3723" y="3295"/>
                  </a:cubicBezTo>
                  <a:cubicBezTo>
                    <a:pt x="3693" y="3314"/>
                    <a:pt x="3644" y="3344"/>
                    <a:pt x="3594" y="3354"/>
                  </a:cubicBezTo>
                  <a:cubicBezTo>
                    <a:pt x="3644" y="3245"/>
                    <a:pt x="3683" y="3146"/>
                    <a:pt x="3733" y="3027"/>
                  </a:cubicBezTo>
                  <a:cubicBezTo>
                    <a:pt x="3743" y="3017"/>
                    <a:pt x="3773" y="3017"/>
                    <a:pt x="3782" y="3008"/>
                  </a:cubicBezTo>
                  <a:close/>
                  <a:moveTo>
                    <a:pt x="1187" y="6977"/>
                  </a:moveTo>
                  <a:cubicBezTo>
                    <a:pt x="1446" y="6977"/>
                    <a:pt x="1697" y="7109"/>
                    <a:pt x="1941" y="7324"/>
                  </a:cubicBezTo>
                  <a:cubicBezTo>
                    <a:pt x="1941" y="7324"/>
                    <a:pt x="1931" y="7324"/>
                    <a:pt x="1931" y="7333"/>
                  </a:cubicBezTo>
                  <a:cubicBezTo>
                    <a:pt x="1743" y="7501"/>
                    <a:pt x="1538" y="7580"/>
                    <a:pt x="1343" y="7580"/>
                  </a:cubicBezTo>
                  <a:cubicBezTo>
                    <a:pt x="1078" y="7580"/>
                    <a:pt x="830" y="7434"/>
                    <a:pt x="664" y="7165"/>
                  </a:cubicBezTo>
                  <a:cubicBezTo>
                    <a:pt x="842" y="7035"/>
                    <a:pt x="1016" y="6977"/>
                    <a:pt x="1187" y="6977"/>
                  </a:cubicBezTo>
                  <a:close/>
                  <a:moveTo>
                    <a:pt x="3129" y="7274"/>
                  </a:moveTo>
                  <a:cubicBezTo>
                    <a:pt x="3139" y="7274"/>
                    <a:pt x="3149" y="7284"/>
                    <a:pt x="3179" y="7284"/>
                  </a:cubicBezTo>
                  <a:cubicBezTo>
                    <a:pt x="3555" y="7324"/>
                    <a:pt x="3931" y="7423"/>
                    <a:pt x="4267" y="7581"/>
                  </a:cubicBezTo>
                  <a:cubicBezTo>
                    <a:pt x="4505" y="7680"/>
                    <a:pt x="4753" y="7868"/>
                    <a:pt x="4762" y="8155"/>
                  </a:cubicBezTo>
                  <a:cubicBezTo>
                    <a:pt x="4782" y="8472"/>
                    <a:pt x="4416" y="8452"/>
                    <a:pt x="4218" y="8462"/>
                  </a:cubicBezTo>
                  <a:cubicBezTo>
                    <a:pt x="4158" y="8465"/>
                    <a:pt x="4099" y="8466"/>
                    <a:pt x="4040" y="8466"/>
                  </a:cubicBezTo>
                  <a:cubicBezTo>
                    <a:pt x="3479" y="8466"/>
                    <a:pt x="2932" y="8349"/>
                    <a:pt x="2377" y="8313"/>
                  </a:cubicBezTo>
                  <a:cubicBezTo>
                    <a:pt x="2565" y="7957"/>
                    <a:pt x="2852" y="7611"/>
                    <a:pt x="3129" y="7274"/>
                  </a:cubicBezTo>
                  <a:close/>
                  <a:moveTo>
                    <a:pt x="5950" y="8749"/>
                  </a:moveTo>
                  <a:cubicBezTo>
                    <a:pt x="6087" y="8749"/>
                    <a:pt x="6225" y="8761"/>
                    <a:pt x="6366" y="8789"/>
                  </a:cubicBezTo>
                  <a:cubicBezTo>
                    <a:pt x="6851" y="8868"/>
                    <a:pt x="7534" y="9680"/>
                    <a:pt x="6782" y="9907"/>
                  </a:cubicBezTo>
                  <a:cubicBezTo>
                    <a:pt x="6702" y="9932"/>
                    <a:pt x="6618" y="9943"/>
                    <a:pt x="6533" y="9943"/>
                  </a:cubicBezTo>
                  <a:cubicBezTo>
                    <a:pt x="6172" y="9943"/>
                    <a:pt x="5789" y="9736"/>
                    <a:pt x="5653" y="9432"/>
                  </a:cubicBezTo>
                  <a:cubicBezTo>
                    <a:pt x="5634" y="9385"/>
                    <a:pt x="5591" y="9365"/>
                    <a:pt x="5548" y="9365"/>
                  </a:cubicBezTo>
                  <a:cubicBezTo>
                    <a:pt x="5480" y="9365"/>
                    <a:pt x="5410" y="9414"/>
                    <a:pt x="5416" y="9491"/>
                  </a:cubicBezTo>
                  <a:cubicBezTo>
                    <a:pt x="5454" y="10019"/>
                    <a:pt x="5156" y="10240"/>
                    <a:pt x="4849" y="10240"/>
                  </a:cubicBezTo>
                  <a:cubicBezTo>
                    <a:pt x="4759" y="10240"/>
                    <a:pt x="4668" y="10220"/>
                    <a:pt x="4584" y="10184"/>
                  </a:cubicBezTo>
                  <a:cubicBezTo>
                    <a:pt x="4614" y="9828"/>
                    <a:pt x="4525" y="9442"/>
                    <a:pt x="4426" y="9185"/>
                  </a:cubicBezTo>
                  <a:cubicBezTo>
                    <a:pt x="4416" y="9145"/>
                    <a:pt x="4386" y="9105"/>
                    <a:pt x="4357" y="9096"/>
                  </a:cubicBezTo>
                  <a:cubicBezTo>
                    <a:pt x="4881" y="8945"/>
                    <a:pt x="5398" y="8749"/>
                    <a:pt x="5950" y="8749"/>
                  </a:cubicBezTo>
                  <a:close/>
                  <a:moveTo>
                    <a:pt x="4527" y="1"/>
                  </a:moveTo>
                  <a:cubicBezTo>
                    <a:pt x="4501" y="1"/>
                    <a:pt x="4476" y="12"/>
                    <a:pt x="4456" y="38"/>
                  </a:cubicBezTo>
                  <a:cubicBezTo>
                    <a:pt x="4366" y="137"/>
                    <a:pt x="4277" y="236"/>
                    <a:pt x="4228" y="355"/>
                  </a:cubicBezTo>
                  <a:cubicBezTo>
                    <a:pt x="4188" y="454"/>
                    <a:pt x="4169" y="553"/>
                    <a:pt x="4129" y="652"/>
                  </a:cubicBezTo>
                  <a:cubicBezTo>
                    <a:pt x="4122" y="685"/>
                    <a:pt x="4147" y="710"/>
                    <a:pt x="4173" y="710"/>
                  </a:cubicBezTo>
                  <a:cubicBezTo>
                    <a:pt x="4186" y="710"/>
                    <a:pt x="4199" y="704"/>
                    <a:pt x="4208" y="691"/>
                  </a:cubicBezTo>
                  <a:cubicBezTo>
                    <a:pt x="4267" y="582"/>
                    <a:pt x="4317" y="454"/>
                    <a:pt x="4386" y="355"/>
                  </a:cubicBezTo>
                  <a:lnTo>
                    <a:pt x="4386" y="355"/>
                  </a:lnTo>
                  <a:cubicBezTo>
                    <a:pt x="4376" y="483"/>
                    <a:pt x="4366" y="622"/>
                    <a:pt x="4337" y="741"/>
                  </a:cubicBezTo>
                  <a:cubicBezTo>
                    <a:pt x="4317" y="770"/>
                    <a:pt x="4287" y="800"/>
                    <a:pt x="4277" y="850"/>
                  </a:cubicBezTo>
                  <a:cubicBezTo>
                    <a:pt x="4267" y="978"/>
                    <a:pt x="4238" y="1097"/>
                    <a:pt x="4238" y="1216"/>
                  </a:cubicBezTo>
                  <a:cubicBezTo>
                    <a:pt x="4238" y="1322"/>
                    <a:pt x="4339" y="1394"/>
                    <a:pt x="4441" y="1394"/>
                  </a:cubicBezTo>
                  <a:cubicBezTo>
                    <a:pt x="4462" y="1394"/>
                    <a:pt x="4484" y="1391"/>
                    <a:pt x="4505" y="1384"/>
                  </a:cubicBezTo>
                  <a:lnTo>
                    <a:pt x="4505" y="1384"/>
                  </a:lnTo>
                  <a:cubicBezTo>
                    <a:pt x="3941" y="1830"/>
                    <a:pt x="3535" y="2513"/>
                    <a:pt x="3248" y="3156"/>
                  </a:cubicBezTo>
                  <a:cubicBezTo>
                    <a:pt x="3169" y="3255"/>
                    <a:pt x="3089" y="3354"/>
                    <a:pt x="3030" y="3463"/>
                  </a:cubicBezTo>
                  <a:cubicBezTo>
                    <a:pt x="3008" y="3492"/>
                    <a:pt x="3040" y="3527"/>
                    <a:pt x="3067" y="3527"/>
                  </a:cubicBezTo>
                  <a:cubicBezTo>
                    <a:pt x="3076" y="3527"/>
                    <a:pt x="3084" y="3523"/>
                    <a:pt x="3089" y="3512"/>
                  </a:cubicBezTo>
                  <a:lnTo>
                    <a:pt x="3089" y="3512"/>
                  </a:lnTo>
                  <a:cubicBezTo>
                    <a:pt x="2832" y="4156"/>
                    <a:pt x="2644" y="4809"/>
                    <a:pt x="2505" y="5482"/>
                  </a:cubicBezTo>
                  <a:cubicBezTo>
                    <a:pt x="2505" y="5492"/>
                    <a:pt x="2496" y="5512"/>
                    <a:pt x="2496" y="5542"/>
                  </a:cubicBezTo>
                  <a:cubicBezTo>
                    <a:pt x="2377" y="5284"/>
                    <a:pt x="2208" y="5037"/>
                    <a:pt x="1991" y="4839"/>
                  </a:cubicBezTo>
                  <a:cubicBezTo>
                    <a:pt x="1960" y="4803"/>
                    <a:pt x="1913" y="4783"/>
                    <a:pt x="1867" y="4783"/>
                  </a:cubicBezTo>
                  <a:cubicBezTo>
                    <a:pt x="1824" y="4783"/>
                    <a:pt x="1782" y="4801"/>
                    <a:pt x="1753" y="4839"/>
                  </a:cubicBezTo>
                  <a:cubicBezTo>
                    <a:pt x="1258" y="5413"/>
                    <a:pt x="1347" y="6096"/>
                    <a:pt x="1615" y="6740"/>
                  </a:cubicBezTo>
                  <a:cubicBezTo>
                    <a:pt x="1471" y="6683"/>
                    <a:pt x="1323" y="6653"/>
                    <a:pt x="1173" y="6653"/>
                  </a:cubicBezTo>
                  <a:cubicBezTo>
                    <a:pt x="879" y="6653"/>
                    <a:pt x="580" y="6768"/>
                    <a:pt x="298" y="7017"/>
                  </a:cubicBezTo>
                  <a:cubicBezTo>
                    <a:pt x="229" y="7066"/>
                    <a:pt x="229" y="7165"/>
                    <a:pt x="268" y="7234"/>
                  </a:cubicBezTo>
                  <a:cubicBezTo>
                    <a:pt x="367" y="7442"/>
                    <a:pt x="506" y="7611"/>
                    <a:pt x="664" y="7720"/>
                  </a:cubicBezTo>
                  <a:cubicBezTo>
                    <a:pt x="496" y="7680"/>
                    <a:pt x="318" y="7670"/>
                    <a:pt x="149" y="7670"/>
                  </a:cubicBezTo>
                  <a:cubicBezTo>
                    <a:pt x="1" y="7670"/>
                    <a:pt x="1" y="7888"/>
                    <a:pt x="149" y="7908"/>
                  </a:cubicBezTo>
                  <a:cubicBezTo>
                    <a:pt x="664" y="7918"/>
                    <a:pt x="1110" y="8086"/>
                    <a:pt x="1506" y="8422"/>
                  </a:cubicBezTo>
                  <a:cubicBezTo>
                    <a:pt x="1535" y="8447"/>
                    <a:pt x="1566" y="8457"/>
                    <a:pt x="1596" y="8457"/>
                  </a:cubicBezTo>
                  <a:cubicBezTo>
                    <a:pt x="1700" y="8457"/>
                    <a:pt x="1786" y="8334"/>
                    <a:pt x="1694" y="8234"/>
                  </a:cubicBezTo>
                  <a:cubicBezTo>
                    <a:pt x="1555" y="8106"/>
                    <a:pt x="1397" y="7987"/>
                    <a:pt x="1219" y="7908"/>
                  </a:cubicBezTo>
                  <a:cubicBezTo>
                    <a:pt x="1506" y="7908"/>
                    <a:pt x="1793" y="7769"/>
                    <a:pt x="2030" y="7482"/>
                  </a:cubicBezTo>
                  <a:cubicBezTo>
                    <a:pt x="2050" y="7462"/>
                    <a:pt x="2050" y="7432"/>
                    <a:pt x="2050" y="7413"/>
                  </a:cubicBezTo>
                  <a:cubicBezTo>
                    <a:pt x="2179" y="7413"/>
                    <a:pt x="2288" y="7284"/>
                    <a:pt x="2208" y="7145"/>
                  </a:cubicBezTo>
                  <a:cubicBezTo>
                    <a:pt x="1892" y="6571"/>
                    <a:pt x="1506" y="5829"/>
                    <a:pt x="1892" y="5205"/>
                  </a:cubicBezTo>
                  <a:lnTo>
                    <a:pt x="1892" y="5205"/>
                  </a:lnTo>
                  <a:cubicBezTo>
                    <a:pt x="2139" y="5492"/>
                    <a:pt x="2278" y="5809"/>
                    <a:pt x="2377" y="6175"/>
                  </a:cubicBezTo>
                  <a:cubicBezTo>
                    <a:pt x="2327" y="6522"/>
                    <a:pt x="2307" y="6878"/>
                    <a:pt x="2426" y="7145"/>
                  </a:cubicBezTo>
                  <a:cubicBezTo>
                    <a:pt x="2454" y="7218"/>
                    <a:pt x="2510" y="7248"/>
                    <a:pt x="2570" y="7248"/>
                  </a:cubicBezTo>
                  <a:cubicBezTo>
                    <a:pt x="2658" y="7248"/>
                    <a:pt x="2753" y="7184"/>
                    <a:pt x="2783" y="7096"/>
                  </a:cubicBezTo>
                  <a:cubicBezTo>
                    <a:pt x="2882" y="6829"/>
                    <a:pt x="2872" y="6492"/>
                    <a:pt x="2882" y="6185"/>
                  </a:cubicBezTo>
                  <a:cubicBezTo>
                    <a:pt x="3050" y="5809"/>
                    <a:pt x="3188" y="5433"/>
                    <a:pt x="3416" y="5086"/>
                  </a:cubicBezTo>
                  <a:lnTo>
                    <a:pt x="3416" y="5086"/>
                  </a:lnTo>
                  <a:cubicBezTo>
                    <a:pt x="4109" y="6393"/>
                    <a:pt x="2377" y="7314"/>
                    <a:pt x="1882" y="8412"/>
                  </a:cubicBezTo>
                  <a:cubicBezTo>
                    <a:pt x="1812" y="8551"/>
                    <a:pt x="1892" y="8700"/>
                    <a:pt x="2050" y="8709"/>
                  </a:cubicBezTo>
                  <a:cubicBezTo>
                    <a:pt x="2595" y="8729"/>
                    <a:pt x="3139" y="8828"/>
                    <a:pt x="3683" y="8858"/>
                  </a:cubicBezTo>
                  <a:lnTo>
                    <a:pt x="3763" y="8858"/>
                  </a:lnTo>
                  <a:cubicBezTo>
                    <a:pt x="3690" y="8994"/>
                    <a:pt x="3776" y="9189"/>
                    <a:pt x="3967" y="9189"/>
                  </a:cubicBezTo>
                  <a:cubicBezTo>
                    <a:pt x="3984" y="9189"/>
                    <a:pt x="4002" y="9188"/>
                    <a:pt x="4020" y="9185"/>
                  </a:cubicBezTo>
                  <a:cubicBezTo>
                    <a:pt x="4040" y="9185"/>
                    <a:pt x="4070" y="9165"/>
                    <a:pt x="4089" y="9165"/>
                  </a:cubicBezTo>
                  <a:cubicBezTo>
                    <a:pt x="3743" y="9719"/>
                    <a:pt x="3891" y="10145"/>
                    <a:pt x="4218" y="10382"/>
                  </a:cubicBezTo>
                  <a:cubicBezTo>
                    <a:pt x="4169" y="10580"/>
                    <a:pt x="4079" y="10749"/>
                    <a:pt x="3891" y="10877"/>
                  </a:cubicBezTo>
                  <a:cubicBezTo>
                    <a:pt x="3812" y="10931"/>
                    <a:pt x="3745" y="10955"/>
                    <a:pt x="3689" y="10955"/>
                  </a:cubicBezTo>
                  <a:cubicBezTo>
                    <a:pt x="3279" y="10955"/>
                    <a:pt x="3420" y="9698"/>
                    <a:pt x="3446" y="9541"/>
                  </a:cubicBezTo>
                  <a:cubicBezTo>
                    <a:pt x="3458" y="9516"/>
                    <a:pt x="3436" y="9495"/>
                    <a:pt x="3415" y="9495"/>
                  </a:cubicBezTo>
                  <a:cubicBezTo>
                    <a:pt x="3402" y="9495"/>
                    <a:pt x="3390" y="9503"/>
                    <a:pt x="3386" y="9521"/>
                  </a:cubicBezTo>
                  <a:cubicBezTo>
                    <a:pt x="3256" y="9911"/>
                    <a:pt x="2943" y="11252"/>
                    <a:pt x="3682" y="11252"/>
                  </a:cubicBezTo>
                  <a:cubicBezTo>
                    <a:pt x="3731" y="11252"/>
                    <a:pt x="3784" y="11246"/>
                    <a:pt x="3842" y="11234"/>
                  </a:cubicBezTo>
                  <a:cubicBezTo>
                    <a:pt x="4228" y="11155"/>
                    <a:pt x="4426" y="10877"/>
                    <a:pt x="4515" y="10541"/>
                  </a:cubicBezTo>
                  <a:cubicBezTo>
                    <a:pt x="4627" y="10578"/>
                    <a:pt x="4746" y="10597"/>
                    <a:pt x="4862" y="10597"/>
                  </a:cubicBezTo>
                  <a:cubicBezTo>
                    <a:pt x="5247" y="10597"/>
                    <a:pt x="5610" y="10386"/>
                    <a:pt x="5663" y="9907"/>
                  </a:cubicBezTo>
                  <a:cubicBezTo>
                    <a:pt x="5914" y="10131"/>
                    <a:pt x="6230" y="10258"/>
                    <a:pt x="6581" y="10258"/>
                  </a:cubicBezTo>
                  <a:cubicBezTo>
                    <a:pt x="6618" y="10258"/>
                    <a:pt x="6655" y="10257"/>
                    <a:pt x="6693" y="10254"/>
                  </a:cubicBezTo>
                  <a:cubicBezTo>
                    <a:pt x="7099" y="10234"/>
                    <a:pt x="7455" y="9897"/>
                    <a:pt x="7376" y="9462"/>
                  </a:cubicBezTo>
                  <a:cubicBezTo>
                    <a:pt x="7202" y="8693"/>
                    <a:pt x="6495" y="8464"/>
                    <a:pt x="5726" y="8464"/>
                  </a:cubicBezTo>
                  <a:cubicBezTo>
                    <a:pt x="5485" y="8464"/>
                    <a:pt x="5238" y="8486"/>
                    <a:pt x="5000" y="8521"/>
                  </a:cubicBezTo>
                  <a:cubicBezTo>
                    <a:pt x="5347" y="7858"/>
                    <a:pt x="4634" y="7373"/>
                    <a:pt x="3941" y="7145"/>
                  </a:cubicBezTo>
                  <a:cubicBezTo>
                    <a:pt x="4277" y="7046"/>
                    <a:pt x="4604" y="6898"/>
                    <a:pt x="4901" y="6720"/>
                  </a:cubicBezTo>
                  <a:cubicBezTo>
                    <a:pt x="4911" y="6789"/>
                    <a:pt x="4970" y="6868"/>
                    <a:pt x="5059" y="6868"/>
                  </a:cubicBezTo>
                  <a:cubicBezTo>
                    <a:pt x="5307" y="6868"/>
                    <a:pt x="5554" y="6779"/>
                    <a:pt x="5762" y="6641"/>
                  </a:cubicBezTo>
                  <a:cubicBezTo>
                    <a:pt x="5878" y="6561"/>
                    <a:pt x="5826" y="6386"/>
                    <a:pt x="5700" y="6386"/>
                  </a:cubicBezTo>
                  <a:cubicBezTo>
                    <a:pt x="5685" y="6386"/>
                    <a:pt x="5670" y="6388"/>
                    <a:pt x="5653" y="6393"/>
                  </a:cubicBezTo>
                  <a:cubicBezTo>
                    <a:pt x="5594" y="6423"/>
                    <a:pt x="5515" y="6443"/>
                    <a:pt x="5446" y="6452"/>
                  </a:cubicBezTo>
                  <a:cubicBezTo>
                    <a:pt x="5426" y="6433"/>
                    <a:pt x="5416" y="6423"/>
                    <a:pt x="5396" y="6393"/>
                  </a:cubicBezTo>
                  <a:lnTo>
                    <a:pt x="5376" y="6383"/>
                  </a:lnTo>
                  <a:cubicBezTo>
                    <a:pt x="5950" y="5957"/>
                    <a:pt x="6455" y="5453"/>
                    <a:pt x="6901" y="4997"/>
                  </a:cubicBezTo>
                  <a:cubicBezTo>
                    <a:pt x="7802" y="4047"/>
                    <a:pt x="8663" y="2918"/>
                    <a:pt x="9187" y="1691"/>
                  </a:cubicBezTo>
                  <a:lnTo>
                    <a:pt x="9187" y="1691"/>
                  </a:lnTo>
                  <a:cubicBezTo>
                    <a:pt x="9177" y="1750"/>
                    <a:pt x="9177" y="1820"/>
                    <a:pt x="9207" y="1879"/>
                  </a:cubicBezTo>
                  <a:cubicBezTo>
                    <a:pt x="9252" y="1962"/>
                    <a:pt x="9343" y="1999"/>
                    <a:pt x="9432" y="1999"/>
                  </a:cubicBezTo>
                  <a:cubicBezTo>
                    <a:pt x="9460" y="1999"/>
                    <a:pt x="9488" y="1995"/>
                    <a:pt x="9514" y="1988"/>
                  </a:cubicBezTo>
                  <a:cubicBezTo>
                    <a:pt x="9752" y="1938"/>
                    <a:pt x="9930" y="1780"/>
                    <a:pt x="10118" y="1632"/>
                  </a:cubicBezTo>
                  <a:cubicBezTo>
                    <a:pt x="10270" y="1505"/>
                    <a:pt x="10126" y="1306"/>
                    <a:pt x="9964" y="1306"/>
                  </a:cubicBezTo>
                  <a:cubicBezTo>
                    <a:pt x="9936" y="1306"/>
                    <a:pt x="9908" y="1312"/>
                    <a:pt x="9880" y="1325"/>
                  </a:cubicBezTo>
                  <a:cubicBezTo>
                    <a:pt x="9762" y="1384"/>
                    <a:pt x="9653" y="1453"/>
                    <a:pt x="9534" y="1533"/>
                  </a:cubicBezTo>
                  <a:cubicBezTo>
                    <a:pt x="9514" y="1542"/>
                    <a:pt x="9484" y="1572"/>
                    <a:pt x="9455" y="1582"/>
                  </a:cubicBezTo>
                  <a:cubicBezTo>
                    <a:pt x="9455" y="1510"/>
                    <a:pt x="9403" y="1473"/>
                    <a:pt x="9348" y="1473"/>
                  </a:cubicBezTo>
                  <a:cubicBezTo>
                    <a:pt x="9319" y="1473"/>
                    <a:pt x="9290" y="1483"/>
                    <a:pt x="9267" y="1503"/>
                  </a:cubicBezTo>
                  <a:cubicBezTo>
                    <a:pt x="9326" y="1344"/>
                    <a:pt x="9405" y="1176"/>
                    <a:pt x="9455" y="998"/>
                  </a:cubicBezTo>
                  <a:cubicBezTo>
                    <a:pt x="9484" y="899"/>
                    <a:pt x="9425" y="810"/>
                    <a:pt x="9356" y="760"/>
                  </a:cubicBezTo>
                  <a:cubicBezTo>
                    <a:pt x="9221" y="662"/>
                    <a:pt x="9108" y="625"/>
                    <a:pt x="8984" y="625"/>
                  </a:cubicBezTo>
                  <a:cubicBezTo>
                    <a:pt x="8907" y="625"/>
                    <a:pt x="8826" y="639"/>
                    <a:pt x="8732" y="661"/>
                  </a:cubicBezTo>
                  <a:cubicBezTo>
                    <a:pt x="8514" y="711"/>
                    <a:pt x="8574" y="1048"/>
                    <a:pt x="8782" y="1048"/>
                  </a:cubicBezTo>
                  <a:cubicBezTo>
                    <a:pt x="8841" y="1048"/>
                    <a:pt x="8910" y="1048"/>
                    <a:pt x="8970" y="1057"/>
                  </a:cubicBezTo>
                  <a:cubicBezTo>
                    <a:pt x="8831" y="1443"/>
                    <a:pt x="8663" y="1830"/>
                    <a:pt x="8465" y="2196"/>
                  </a:cubicBezTo>
                  <a:cubicBezTo>
                    <a:pt x="8386" y="1869"/>
                    <a:pt x="8168" y="1523"/>
                    <a:pt x="8029" y="1295"/>
                  </a:cubicBezTo>
                  <a:cubicBezTo>
                    <a:pt x="7990" y="1236"/>
                    <a:pt x="7926" y="1209"/>
                    <a:pt x="7864" y="1209"/>
                  </a:cubicBezTo>
                  <a:cubicBezTo>
                    <a:pt x="7769" y="1209"/>
                    <a:pt x="7677" y="1274"/>
                    <a:pt x="7683" y="1394"/>
                  </a:cubicBezTo>
                  <a:cubicBezTo>
                    <a:pt x="7693" y="1770"/>
                    <a:pt x="7623" y="2166"/>
                    <a:pt x="7732" y="2522"/>
                  </a:cubicBezTo>
                  <a:cubicBezTo>
                    <a:pt x="7753" y="2590"/>
                    <a:pt x="7809" y="2620"/>
                    <a:pt x="7866" y="2620"/>
                  </a:cubicBezTo>
                  <a:cubicBezTo>
                    <a:pt x="7942" y="2620"/>
                    <a:pt x="8019" y="2568"/>
                    <a:pt x="8019" y="2483"/>
                  </a:cubicBezTo>
                  <a:cubicBezTo>
                    <a:pt x="8019" y="2433"/>
                    <a:pt x="7999" y="2384"/>
                    <a:pt x="7999" y="2334"/>
                  </a:cubicBezTo>
                  <a:lnTo>
                    <a:pt x="7999" y="2334"/>
                  </a:lnTo>
                  <a:cubicBezTo>
                    <a:pt x="8029" y="2443"/>
                    <a:pt x="8039" y="2562"/>
                    <a:pt x="8049" y="2671"/>
                  </a:cubicBezTo>
                  <a:cubicBezTo>
                    <a:pt x="8049" y="2730"/>
                    <a:pt x="8079" y="2770"/>
                    <a:pt x="8118" y="2810"/>
                  </a:cubicBezTo>
                  <a:cubicBezTo>
                    <a:pt x="7881" y="3186"/>
                    <a:pt x="7604" y="3552"/>
                    <a:pt x="7336" y="3898"/>
                  </a:cubicBezTo>
                  <a:cubicBezTo>
                    <a:pt x="7356" y="3819"/>
                    <a:pt x="7346" y="3750"/>
                    <a:pt x="7307" y="3671"/>
                  </a:cubicBezTo>
                  <a:cubicBezTo>
                    <a:pt x="7188" y="3453"/>
                    <a:pt x="7079" y="3285"/>
                    <a:pt x="7109" y="3027"/>
                  </a:cubicBezTo>
                  <a:cubicBezTo>
                    <a:pt x="7136" y="2872"/>
                    <a:pt x="7014" y="2782"/>
                    <a:pt x="6893" y="2782"/>
                  </a:cubicBezTo>
                  <a:cubicBezTo>
                    <a:pt x="6799" y="2782"/>
                    <a:pt x="6705" y="2837"/>
                    <a:pt x="6683" y="2958"/>
                  </a:cubicBezTo>
                  <a:cubicBezTo>
                    <a:pt x="6683" y="2968"/>
                    <a:pt x="6683" y="2998"/>
                    <a:pt x="6663" y="3008"/>
                  </a:cubicBezTo>
                  <a:cubicBezTo>
                    <a:pt x="6658" y="3007"/>
                    <a:pt x="6653" y="3006"/>
                    <a:pt x="6648" y="3006"/>
                  </a:cubicBezTo>
                  <a:cubicBezTo>
                    <a:pt x="6583" y="3006"/>
                    <a:pt x="6516" y="3064"/>
                    <a:pt x="6534" y="3146"/>
                  </a:cubicBezTo>
                  <a:cubicBezTo>
                    <a:pt x="6594" y="3453"/>
                    <a:pt x="6633" y="3710"/>
                    <a:pt x="6604" y="4017"/>
                  </a:cubicBezTo>
                  <a:cubicBezTo>
                    <a:pt x="6599" y="4156"/>
                    <a:pt x="6700" y="4225"/>
                    <a:pt x="6805" y="4225"/>
                  </a:cubicBezTo>
                  <a:cubicBezTo>
                    <a:pt x="6911" y="4225"/>
                    <a:pt x="7019" y="4156"/>
                    <a:pt x="7029" y="4017"/>
                  </a:cubicBezTo>
                  <a:lnTo>
                    <a:pt x="7029" y="4007"/>
                  </a:lnTo>
                  <a:cubicBezTo>
                    <a:pt x="7066" y="4028"/>
                    <a:pt x="7105" y="4041"/>
                    <a:pt x="7146" y="4041"/>
                  </a:cubicBezTo>
                  <a:cubicBezTo>
                    <a:pt x="7182" y="4041"/>
                    <a:pt x="7220" y="4031"/>
                    <a:pt x="7257" y="4007"/>
                  </a:cubicBezTo>
                  <a:lnTo>
                    <a:pt x="7257" y="4007"/>
                  </a:lnTo>
                  <a:cubicBezTo>
                    <a:pt x="7099" y="4205"/>
                    <a:pt x="6940" y="4393"/>
                    <a:pt x="6782" y="4582"/>
                  </a:cubicBezTo>
                  <a:cubicBezTo>
                    <a:pt x="5861" y="5621"/>
                    <a:pt x="4723" y="6631"/>
                    <a:pt x="3347" y="6977"/>
                  </a:cubicBezTo>
                  <a:lnTo>
                    <a:pt x="3337" y="6977"/>
                  </a:lnTo>
                  <a:cubicBezTo>
                    <a:pt x="3822" y="6324"/>
                    <a:pt x="4139" y="5641"/>
                    <a:pt x="3535" y="4789"/>
                  </a:cubicBezTo>
                  <a:cubicBezTo>
                    <a:pt x="3510" y="4750"/>
                    <a:pt x="3473" y="4730"/>
                    <a:pt x="3436" y="4730"/>
                  </a:cubicBezTo>
                  <a:cubicBezTo>
                    <a:pt x="3399" y="4730"/>
                    <a:pt x="3362" y="4750"/>
                    <a:pt x="3337" y="4789"/>
                  </a:cubicBezTo>
                  <a:cubicBezTo>
                    <a:pt x="3218" y="4948"/>
                    <a:pt x="3099" y="5126"/>
                    <a:pt x="3020" y="5304"/>
                  </a:cubicBezTo>
                  <a:cubicBezTo>
                    <a:pt x="3119" y="4839"/>
                    <a:pt x="3238" y="4364"/>
                    <a:pt x="3386" y="3918"/>
                  </a:cubicBezTo>
                  <a:cubicBezTo>
                    <a:pt x="3426" y="3809"/>
                    <a:pt x="3466" y="3700"/>
                    <a:pt x="3515" y="3592"/>
                  </a:cubicBezTo>
                  <a:cubicBezTo>
                    <a:pt x="3566" y="3608"/>
                    <a:pt x="3614" y="3617"/>
                    <a:pt x="3661" y="3617"/>
                  </a:cubicBezTo>
                  <a:cubicBezTo>
                    <a:pt x="3751" y="3617"/>
                    <a:pt x="3836" y="3584"/>
                    <a:pt x="3921" y="3512"/>
                  </a:cubicBezTo>
                  <a:cubicBezTo>
                    <a:pt x="4089" y="3344"/>
                    <a:pt x="4060" y="3047"/>
                    <a:pt x="4020" y="2819"/>
                  </a:cubicBezTo>
                  <a:cubicBezTo>
                    <a:pt x="4020" y="2810"/>
                    <a:pt x="4020" y="2810"/>
                    <a:pt x="4010" y="2800"/>
                  </a:cubicBezTo>
                  <a:lnTo>
                    <a:pt x="4010" y="2800"/>
                  </a:lnTo>
                  <a:cubicBezTo>
                    <a:pt x="4031" y="2812"/>
                    <a:pt x="4055" y="2819"/>
                    <a:pt x="4079" y="2819"/>
                  </a:cubicBezTo>
                  <a:cubicBezTo>
                    <a:pt x="4114" y="2819"/>
                    <a:pt x="4149" y="2805"/>
                    <a:pt x="4178" y="2770"/>
                  </a:cubicBezTo>
                  <a:cubicBezTo>
                    <a:pt x="4327" y="2582"/>
                    <a:pt x="4574" y="2315"/>
                    <a:pt x="4564" y="2057"/>
                  </a:cubicBezTo>
                  <a:cubicBezTo>
                    <a:pt x="4564" y="1988"/>
                    <a:pt x="4525" y="1938"/>
                    <a:pt x="4475" y="1889"/>
                  </a:cubicBezTo>
                  <a:cubicBezTo>
                    <a:pt x="4772" y="1562"/>
                    <a:pt x="5129" y="1285"/>
                    <a:pt x="5564" y="1137"/>
                  </a:cubicBezTo>
                  <a:cubicBezTo>
                    <a:pt x="5693" y="1091"/>
                    <a:pt x="5660" y="926"/>
                    <a:pt x="5536" y="926"/>
                  </a:cubicBezTo>
                  <a:cubicBezTo>
                    <a:pt x="5526" y="926"/>
                    <a:pt x="5516" y="927"/>
                    <a:pt x="5505" y="929"/>
                  </a:cubicBezTo>
                  <a:cubicBezTo>
                    <a:pt x="5158" y="988"/>
                    <a:pt x="4861" y="1127"/>
                    <a:pt x="4604" y="1325"/>
                  </a:cubicBezTo>
                  <a:cubicBezTo>
                    <a:pt x="4614" y="1305"/>
                    <a:pt x="4624" y="1285"/>
                    <a:pt x="4624" y="1265"/>
                  </a:cubicBezTo>
                  <a:cubicBezTo>
                    <a:pt x="4703" y="889"/>
                    <a:pt x="4673" y="493"/>
                    <a:pt x="4654" y="127"/>
                  </a:cubicBezTo>
                  <a:cubicBezTo>
                    <a:pt x="4654" y="64"/>
                    <a:pt x="4589" y="1"/>
                    <a:pt x="45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9"/>
            <p:cNvSpPr/>
            <p:nvPr/>
          </p:nvSpPr>
          <p:spPr>
            <a:xfrm>
              <a:off x="6610404" y="3393697"/>
              <a:ext cx="8791" cy="21639"/>
            </a:xfrm>
            <a:custGeom>
              <a:rect b="b" l="l" r="r" t="t"/>
              <a:pathLst>
                <a:path extrusionOk="0" h="928" w="377">
                  <a:moveTo>
                    <a:pt x="183" y="0"/>
                  </a:moveTo>
                  <a:cubicBezTo>
                    <a:pt x="127" y="0"/>
                    <a:pt x="70" y="37"/>
                    <a:pt x="60" y="112"/>
                  </a:cubicBezTo>
                  <a:cubicBezTo>
                    <a:pt x="50" y="240"/>
                    <a:pt x="40" y="379"/>
                    <a:pt x="30" y="498"/>
                  </a:cubicBezTo>
                  <a:cubicBezTo>
                    <a:pt x="20" y="587"/>
                    <a:pt x="1" y="646"/>
                    <a:pt x="1" y="706"/>
                  </a:cubicBezTo>
                  <a:cubicBezTo>
                    <a:pt x="1" y="785"/>
                    <a:pt x="30" y="884"/>
                    <a:pt x="100" y="904"/>
                  </a:cubicBezTo>
                  <a:cubicBezTo>
                    <a:pt x="121" y="918"/>
                    <a:pt x="138" y="927"/>
                    <a:pt x="161" y="927"/>
                  </a:cubicBezTo>
                  <a:cubicBezTo>
                    <a:pt x="169" y="927"/>
                    <a:pt x="178" y="926"/>
                    <a:pt x="189" y="923"/>
                  </a:cubicBezTo>
                  <a:cubicBezTo>
                    <a:pt x="218" y="923"/>
                    <a:pt x="248" y="923"/>
                    <a:pt x="278" y="904"/>
                  </a:cubicBezTo>
                  <a:cubicBezTo>
                    <a:pt x="347" y="874"/>
                    <a:pt x="377" y="795"/>
                    <a:pt x="377" y="725"/>
                  </a:cubicBezTo>
                  <a:cubicBezTo>
                    <a:pt x="377" y="646"/>
                    <a:pt x="367" y="616"/>
                    <a:pt x="347" y="527"/>
                  </a:cubicBezTo>
                  <a:cubicBezTo>
                    <a:pt x="337" y="389"/>
                    <a:pt x="327" y="250"/>
                    <a:pt x="298" y="112"/>
                  </a:cubicBezTo>
                  <a:cubicBezTo>
                    <a:pt x="293" y="37"/>
                    <a:pt x="238" y="0"/>
                    <a:pt x="183" y="0"/>
                  </a:cubicBezTo>
                  <a:close/>
                </a:path>
              </a:pathLst>
            </a:custGeom>
            <a:solidFill>
              <a:srgbClr val="7B6A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9"/>
            <p:cNvSpPr/>
            <p:nvPr/>
          </p:nvSpPr>
          <p:spPr>
            <a:xfrm>
              <a:off x="6593173" y="3348950"/>
              <a:ext cx="158722" cy="118266"/>
            </a:xfrm>
            <a:custGeom>
              <a:rect b="b" l="l" r="r" t="t"/>
              <a:pathLst>
                <a:path extrusionOk="0" h="5072" w="6807">
                  <a:moveTo>
                    <a:pt x="5964" y="0"/>
                  </a:moveTo>
                  <a:cubicBezTo>
                    <a:pt x="5923" y="0"/>
                    <a:pt x="5879" y="19"/>
                    <a:pt x="5848" y="61"/>
                  </a:cubicBezTo>
                  <a:cubicBezTo>
                    <a:pt x="5580" y="437"/>
                    <a:pt x="5491" y="962"/>
                    <a:pt x="5590" y="1417"/>
                  </a:cubicBezTo>
                  <a:cubicBezTo>
                    <a:pt x="4581" y="1902"/>
                    <a:pt x="3591" y="2446"/>
                    <a:pt x="2650" y="3050"/>
                  </a:cubicBezTo>
                  <a:cubicBezTo>
                    <a:pt x="2601" y="3040"/>
                    <a:pt x="2561" y="3001"/>
                    <a:pt x="2551" y="2991"/>
                  </a:cubicBezTo>
                  <a:cubicBezTo>
                    <a:pt x="2640" y="2941"/>
                    <a:pt x="2670" y="2813"/>
                    <a:pt x="2591" y="2743"/>
                  </a:cubicBezTo>
                  <a:cubicBezTo>
                    <a:pt x="2522" y="2694"/>
                    <a:pt x="2462" y="2664"/>
                    <a:pt x="2403" y="2644"/>
                  </a:cubicBezTo>
                  <a:cubicBezTo>
                    <a:pt x="2363" y="2634"/>
                    <a:pt x="2215" y="2595"/>
                    <a:pt x="2205" y="2555"/>
                  </a:cubicBezTo>
                  <a:cubicBezTo>
                    <a:pt x="2192" y="2517"/>
                    <a:pt x="2160" y="2498"/>
                    <a:pt x="2129" y="2498"/>
                  </a:cubicBezTo>
                  <a:cubicBezTo>
                    <a:pt x="2087" y="2498"/>
                    <a:pt x="2046" y="2529"/>
                    <a:pt x="2046" y="2585"/>
                  </a:cubicBezTo>
                  <a:cubicBezTo>
                    <a:pt x="2046" y="2644"/>
                    <a:pt x="2066" y="2694"/>
                    <a:pt x="2116" y="2743"/>
                  </a:cubicBezTo>
                  <a:cubicBezTo>
                    <a:pt x="2056" y="2753"/>
                    <a:pt x="2007" y="2783"/>
                    <a:pt x="1957" y="2803"/>
                  </a:cubicBezTo>
                  <a:cubicBezTo>
                    <a:pt x="1812" y="2880"/>
                    <a:pt x="1866" y="3130"/>
                    <a:pt x="2036" y="3130"/>
                  </a:cubicBezTo>
                  <a:cubicBezTo>
                    <a:pt x="2040" y="3130"/>
                    <a:pt x="2043" y="3130"/>
                    <a:pt x="2046" y="3129"/>
                  </a:cubicBezTo>
                  <a:cubicBezTo>
                    <a:pt x="2096" y="3129"/>
                    <a:pt x="2155" y="3100"/>
                    <a:pt x="2205" y="3090"/>
                  </a:cubicBezTo>
                  <a:cubicBezTo>
                    <a:pt x="2215" y="3100"/>
                    <a:pt x="2225" y="3129"/>
                    <a:pt x="2244" y="3149"/>
                  </a:cubicBezTo>
                  <a:cubicBezTo>
                    <a:pt x="2264" y="3189"/>
                    <a:pt x="2304" y="3238"/>
                    <a:pt x="2343" y="3278"/>
                  </a:cubicBezTo>
                  <a:cubicBezTo>
                    <a:pt x="1532" y="3822"/>
                    <a:pt x="759" y="4397"/>
                    <a:pt x="27" y="5030"/>
                  </a:cubicBezTo>
                  <a:cubicBezTo>
                    <a:pt x="0" y="5039"/>
                    <a:pt x="29" y="5071"/>
                    <a:pt x="43" y="5071"/>
                  </a:cubicBezTo>
                  <a:cubicBezTo>
                    <a:pt x="44" y="5071"/>
                    <a:pt x="46" y="5071"/>
                    <a:pt x="47" y="5070"/>
                  </a:cubicBezTo>
                  <a:cubicBezTo>
                    <a:pt x="858" y="4446"/>
                    <a:pt x="1700" y="3892"/>
                    <a:pt x="2561" y="3377"/>
                  </a:cubicBezTo>
                  <a:lnTo>
                    <a:pt x="2601" y="3377"/>
                  </a:lnTo>
                  <a:cubicBezTo>
                    <a:pt x="2591" y="3446"/>
                    <a:pt x="2601" y="3525"/>
                    <a:pt x="2670" y="3555"/>
                  </a:cubicBezTo>
                  <a:cubicBezTo>
                    <a:pt x="2888" y="3661"/>
                    <a:pt x="3131" y="3710"/>
                    <a:pt x="3375" y="3710"/>
                  </a:cubicBezTo>
                  <a:cubicBezTo>
                    <a:pt x="3586" y="3710"/>
                    <a:pt x="3799" y="3674"/>
                    <a:pt x="3997" y="3605"/>
                  </a:cubicBezTo>
                  <a:cubicBezTo>
                    <a:pt x="4189" y="3537"/>
                    <a:pt x="4185" y="3198"/>
                    <a:pt x="3966" y="3198"/>
                  </a:cubicBezTo>
                  <a:cubicBezTo>
                    <a:pt x="3960" y="3198"/>
                    <a:pt x="3953" y="3198"/>
                    <a:pt x="3947" y="3199"/>
                  </a:cubicBezTo>
                  <a:cubicBezTo>
                    <a:pt x="3561" y="3238"/>
                    <a:pt x="3175" y="3238"/>
                    <a:pt x="2799" y="3238"/>
                  </a:cubicBezTo>
                  <a:cubicBezTo>
                    <a:pt x="4086" y="2486"/>
                    <a:pt x="5402" y="1803"/>
                    <a:pt x="6729" y="1110"/>
                  </a:cubicBezTo>
                  <a:cubicBezTo>
                    <a:pt x="6807" y="1067"/>
                    <a:pt x="6771" y="954"/>
                    <a:pt x="6700" y="954"/>
                  </a:cubicBezTo>
                  <a:cubicBezTo>
                    <a:pt x="6691" y="954"/>
                    <a:pt x="6680" y="957"/>
                    <a:pt x="6669" y="962"/>
                  </a:cubicBezTo>
                  <a:cubicBezTo>
                    <a:pt x="6382" y="1080"/>
                    <a:pt x="6085" y="1209"/>
                    <a:pt x="5798" y="1328"/>
                  </a:cubicBezTo>
                  <a:cubicBezTo>
                    <a:pt x="5897" y="932"/>
                    <a:pt x="5976" y="556"/>
                    <a:pt x="6085" y="160"/>
                  </a:cubicBezTo>
                  <a:cubicBezTo>
                    <a:pt x="6111" y="63"/>
                    <a:pt x="6041" y="0"/>
                    <a:pt x="59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9"/>
            <p:cNvSpPr/>
            <p:nvPr/>
          </p:nvSpPr>
          <p:spPr>
            <a:xfrm>
              <a:off x="6664198" y="3377887"/>
              <a:ext cx="32248" cy="17232"/>
            </a:xfrm>
            <a:custGeom>
              <a:rect b="b" l="l" r="r" t="t"/>
              <a:pathLst>
                <a:path extrusionOk="0" h="739" w="1383">
                  <a:moveTo>
                    <a:pt x="107" y="0"/>
                  </a:moveTo>
                  <a:cubicBezTo>
                    <a:pt x="63" y="0"/>
                    <a:pt x="29" y="15"/>
                    <a:pt x="20" y="57"/>
                  </a:cubicBezTo>
                  <a:cubicBezTo>
                    <a:pt x="15" y="84"/>
                    <a:pt x="30" y="100"/>
                    <a:pt x="47" y="100"/>
                  </a:cubicBezTo>
                  <a:cubicBezTo>
                    <a:pt x="60" y="100"/>
                    <a:pt x="75" y="89"/>
                    <a:pt x="79" y="67"/>
                  </a:cubicBezTo>
                  <a:cubicBezTo>
                    <a:pt x="79" y="67"/>
                    <a:pt x="208" y="126"/>
                    <a:pt x="297" y="176"/>
                  </a:cubicBezTo>
                  <a:cubicBezTo>
                    <a:pt x="248" y="265"/>
                    <a:pt x="198" y="364"/>
                    <a:pt x="119" y="384"/>
                  </a:cubicBezTo>
                  <a:cubicBezTo>
                    <a:pt x="0" y="433"/>
                    <a:pt x="0" y="582"/>
                    <a:pt x="119" y="631"/>
                  </a:cubicBezTo>
                  <a:cubicBezTo>
                    <a:pt x="287" y="701"/>
                    <a:pt x="485" y="710"/>
                    <a:pt x="654" y="720"/>
                  </a:cubicBezTo>
                  <a:cubicBezTo>
                    <a:pt x="729" y="732"/>
                    <a:pt x="801" y="739"/>
                    <a:pt x="871" y="739"/>
                  </a:cubicBezTo>
                  <a:cubicBezTo>
                    <a:pt x="985" y="739"/>
                    <a:pt x="1094" y="720"/>
                    <a:pt x="1198" y="671"/>
                  </a:cubicBezTo>
                  <a:cubicBezTo>
                    <a:pt x="1382" y="588"/>
                    <a:pt x="1335" y="350"/>
                    <a:pt x="1151" y="350"/>
                  </a:cubicBezTo>
                  <a:cubicBezTo>
                    <a:pt x="1138" y="350"/>
                    <a:pt x="1124" y="351"/>
                    <a:pt x="1109" y="354"/>
                  </a:cubicBezTo>
                  <a:cubicBezTo>
                    <a:pt x="1059" y="361"/>
                    <a:pt x="1007" y="364"/>
                    <a:pt x="954" y="364"/>
                  </a:cubicBezTo>
                  <a:cubicBezTo>
                    <a:pt x="777" y="364"/>
                    <a:pt x="589" y="334"/>
                    <a:pt x="406" y="334"/>
                  </a:cubicBezTo>
                  <a:lnTo>
                    <a:pt x="475" y="186"/>
                  </a:lnTo>
                  <a:cubicBezTo>
                    <a:pt x="515" y="136"/>
                    <a:pt x="465" y="77"/>
                    <a:pt x="416" y="77"/>
                  </a:cubicBezTo>
                  <a:cubicBezTo>
                    <a:pt x="368" y="77"/>
                    <a:pt x="209" y="0"/>
                    <a:pt x="1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9"/>
            <p:cNvSpPr/>
            <p:nvPr/>
          </p:nvSpPr>
          <p:spPr>
            <a:xfrm>
              <a:off x="6680590" y="3344940"/>
              <a:ext cx="21009" cy="22781"/>
            </a:xfrm>
            <a:custGeom>
              <a:rect b="b" l="l" r="r" t="t"/>
              <a:pathLst>
                <a:path extrusionOk="0" h="977" w="901">
                  <a:moveTo>
                    <a:pt x="637" y="1"/>
                  </a:moveTo>
                  <a:cubicBezTo>
                    <a:pt x="623" y="1"/>
                    <a:pt x="609" y="2"/>
                    <a:pt x="594" y="5"/>
                  </a:cubicBezTo>
                  <a:cubicBezTo>
                    <a:pt x="574" y="5"/>
                    <a:pt x="544" y="15"/>
                    <a:pt x="525" y="25"/>
                  </a:cubicBezTo>
                  <a:cubicBezTo>
                    <a:pt x="445" y="45"/>
                    <a:pt x="376" y="74"/>
                    <a:pt x="337" y="154"/>
                  </a:cubicBezTo>
                  <a:cubicBezTo>
                    <a:pt x="307" y="213"/>
                    <a:pt x="277" y="262"/>
                    <a:pt x="248" y="322"/>
                  </a:cubicBezTo>
                  <a:cubicBezTo>
                    <a:pt x="228" y="371"/>
                    <a:pt x="188" y="421"/>
                    <a:pt x="158" y="470"/>
                  </a:cubicBezTo>
                  <a:cubicBezTo>
                    <a:pt x="149" y="500"/>
                    <a:pt x="139" y="510"/>
                    <a:pt x="129" y="540"/>
                  </a:cubicBezTo>
                  <a:cubicBezTo>
                    <a:pt x="115" y="547"/>
                    <a:pt x="86" y="583"/>
                    <a:pt x="88" y="583"/>
                  </a:cubicBezTo>
                  <a:cubicBezTo>
                    <a:pt x="88" y="583"/>
                    <a:pt x="94" y="577"/>
                    <a:pt x="109" y="559"/>
                  </a:cubicBezTo>
                  <a:lnTo>
                    <a:pt x="109" y="559"/>
                  </a:lnTo>
                  <a:cubicBezTo>
                    <a:pt x="30" y="678"/>
                    <a:pt x="0" y="807"/>
                    <a:pt x="99" y="906"/>
                  </a:cubicBezTo>
                  <a:cubicBezTo>
                    <a:pt x="145" y="952"/>
                    <a:pt x="211" y="976"/>
                    <a:pt x="276" y="976"/>
                  </a:cubicBezTo>
                  <a:cubicBezTo>
                    <a:pt x="337" y="976"/>
                    <a:pt x="397" y="954"/>
                    <a:pt x="436" y="906"/>
                  </a:cubicBezTo>
                  <a:lnTo>
                    <a:pt x="475" y="876"/>
                  </a:lnTo>
                  <a:cubicBezTo>
                    <a:pt x="490" y="881"/>
                    <a:pt x="510" y="884"/>
                    <a:pt x="532" y="884"/>
                  </a:cubicBezTo>
                  <a:cubicBezTo>
                    <a:pt x="554" y="884"/>
                    <a:pt x="579" y="881"/>
                    <a:pt x="604" y="876"/>
                  </a:cubicBezTo>
                  <a:cubicBezTo>
                    <a:pt x="792" y="827"/>
                    <a:pt x="901" y="658"/>
                    <a:pt x="901" y="490"/>
                  </a:cubicBezTo>
                  <a:cubicBezTo>
                    <a:pt x="901" y="391"/>
                    <a:pt x="871" y="302"/>
                    <a:pt x="822" y="223"/>
                  </a:cubicBezTo>
                  <a:cubicBezTo>
                    <a:pt x="840" y="116"/>
                    <a:pt x="761" y="1"/>
                    <a:pt x="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9"/>
            <p:cNvSpPr/>
            <p:nvPr/>
          </p:nvSpPr>
          <p:spPr>
            <a:xfrm>
              <a:off x="6633325" y="3442687"/>
              <a:ext cx="21615" cy="7298"/>
            </a:xfrm>
            <a:custGeom>
              <a:rect b="b" l="l" r="r" t="t"/>
              <a:pathLst>
                <a:path extrusionOk="0" h="313" w="927">
                  <a:moveTo>
                    <a:pt x="423" y="0"/>
                  </a:moveTo>
                  <a:cubicBezTo>
                    <a:pt x="354" y="0"/>
                    <a:pt x="275" y="10"/>
                    <a:pt x="225" y="30"/>
                  </a:cubicBezTo>
                  <a:cubicBezTo>
                    <a:pt x="146" y="80"/>
                    <a:pt x="107" y="149"/>
                    <a:pt x="27" y="169"/>
                  </a:cubicBezTo>
                  <a:cubicBezTo>
                    <a:pt x="1" y="177"/>
                    <a:pt x="6" y="210"/>
                    <a:pt x="28" y="210"/>
                  </a:cubicBezTo>
                  <a:cubicBezTo>
                    <a:pt x="31" y="210"/>
                    <a:pt x="34" y="209"/>
                    <a:pt x="37" y="208"/>
                  </a:cubicBezTo>
                  <a:cubicBezTo>
                    <a:pt x="59" y="202"/>
                    <a:pt x="83" y="199"/>
                    <a:pt x="108" y="199"/>
                  </a:cubicBezTo>
                  <a:cubicBezTo>
                    <a:pt x="196" y="199"/>
                    <a:pt x="297" y="232"/>
                    <a:pt x="374" y="248"/>
                  </a:cubicBezTo>
                  <a:cubicBezTo>
                    <a:pt x="483" y="258"/>
                    <a:pt x="621" y="278"/>
                    <a:pt x="730" y="307"/>
                  </a:cubicBezTo>
                  <a:cubicBezTo>
                    <a:pt x="740" y="311"/>
                    <a:pt x="751" y="313"/>
                    <a:pt x="760" y="313"/>
                  </a:cubicBezTo>
                  <a:cubicBezTo>
                    <a:pt x="856" y="313"/>
                    <a:pt x="927" y="153"/>
                    <a:pt x="819" y="99"/>
                  </a:cubicBezTo>
                  <a:cubicBezTo>
                    <a:pt x="681" y="30"/>
                    <a:pt x="552" y="0"/>
                    <a:pt x="4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9"/>
            <p:cNvSpPr/>
            <p:nvPr/>
          </p:nvSpPr>
          <p:spPr>
            <a:xfrm>
              <a:off x="6686582" y="3404376"/>
              <a:ext cx="47801" cy="12871"/>
            </a:xfrm>
            <a:custGeom>
              <a:rect b="b" l="l" r="r" t="t"/>
              <a:pathLst>
                <a:path extrusionOk="0" h="552" w="2050">
                  <a:moveTo>
                    <a:pt x="1759" y="1"/>
                  </a:moveTo>
                  <a:cubicBezTo>
                    <a:pt x="1741" y="1"/>
                    <a:pt x="1722" y="4"/>
                    <a:pt x="1703" y="10"/>
                  </a:cubicBezTo>
                  <a:cubicBezTo>
                    <a:pt x="1428" y="86"/>
                    <a:pt x="1132" y="124"/>
                    <a:pt x="839" y="124"/>
                  </a:cubicBezTo>
                  <a:cubicBezTo>
                    <a:pt x="635" y="124"/>
                    <a:pt x="432" y="106"/>
                    <a:pt x="238" y="69"/>
                  </a:cubicBezTo>
                  <a:cubicBezTo>
                    <a:pt x="228" y="67"/>
                    <a:pt x="218" y="66"/>
                    <a:pt x="208" y="66"/>
                  </a:cubicBezTo>
                  <a:cubicBezTo>
                    <a:pt x="77" y="66"/>
                    <a:pt x="0" y="243"/>
                    <a:pt x="129" y="317"/>
                  </a:cubicBezTo>
                  <a:cubicBezTo>
                    <a:pt x="409" y="477"/>
                    <a:pt x="712" y="551"/>
                    <a:pt x="1019" y="551"/>
                  </a:cubicBezTo>
                  <a:cubicBezTo>
                    <a:pt x="1300" y="551"/>
                    <a:pt x="1582" y="490"/>
                    <a:pt x="1852" y="376"/>
                  </a:cubicBezTo>
                  <a:cubicBezTo>
                    <a:pt x="2049" y="286"/>
                    <a:pt x="1937" y="1"/>
                    <a:pt x="17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9"/>
            <p:cNvSpPr/>
            <p:nvPr/>
          </p:nvSpPr>
          <p:spPr>
            <a:xfrm>
              <a:off x="6735736" y="3383320"/>
              <a:ext cx="28984" cy="6389"/>
            </a:xfrm>
            <a:custGeom>
              <a:rect b="b" l="l" r="r" t="t"/>
              <a:pathLst>
                <a:path extrusionOk="0" h="274" w="1243">
                  <a:moveTo>
                    <a:pt x="1097" y="1"/>
                  </a:moveTo>
                  <a:cubicBezTo>
                    <a:pt x="1092" y="1"/>
                    <a:pt x="1086" y="1"/>
                    <a:pt x="1080" y="2"/>
                  </a:cubicBezTo>
                  <a:cubicBezTo>
                    <a:pt x="753" y="81"/>
                    <a:pt x="437" y="101"/>
                    <a:pt x="100" y="111"/>
                  </a:cubicBezTo>
                  <a:cubicBezTo>
                    <a:pt x="1" y="131"/>
                    <a:pt x="1" y="270"/>
                    <a:pt x="100" y="270"/>
                  </a:cubicBezTo>
                  <a:cubicBezTo>
                    <a:pt x="187" y="272"/>
                    <a:pt x="273" y="274"/>
                    <a:pt x="358" y="274"/>
                  </a:cubicBezTo>
                  <a:cubicBezTo>
                    <a:pt x="615" y="274"/>
                    <a:pt x="870" y="257"/>
                    <a:pt x="1129" y="190"/>
                  </a:cubicBezTo>
                  <a:cubicBezTo>
                    <a:pt x="1242" y="172"/>
                    <a:pt x="1203" y="1"/>
                    <a:pt x="10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9"/>
            <p:cNvSpPr/>
            <p:nvPr/>
          </p:nvSpPr>
          <p:spPr>
            <a:xfrm>
              <a:off x="6750402" y="3337478"/>
              <a:ext cx="24530" cy="30686"/>
            </a:xfrm>
            <a:custGeom>
              <a:rect b="b" l="l" r="r" t="t"/>
              <a:pathLst>
                <a:path extrusionOk="0" h="1316" w="1052">
                  <a:moveTo>
                    <a:pt x="843" y="1"/>
                  </a:moveTo>
                  <a:cubicBezTo>
                    <a:pt x="790" y="1"/>
                    <a:pt x="739" y="24"/>
                    <a:pt x="708" y="78"/>
                  </a:cubicBezTo>
                  <a:lnTo>
                    <a:pt x="75" y="1077"/>
                  </a:lnTo>
                  <a:cubicBezTo>
                    <a:pt x="1" y="1188"/>
                    <a:pt x="98" y="1315"/>
                    <a:pt x="205" y="1315"/>
                  </a:cubicBezTo>
                  <a:cubicBezTo>
                    <a:pt x="242" y="1315"/>
                    <a:pt x="280" y="1301"/>
                    <a:pt x="312" y="1265"/>
                  </a:cubicBezTo>
                  <a:cubicBezTo>
                    <a:pt x="599" y="929"/>
                    <a:pt x="827" y="602"/>
                    <a:pt x="1005" y="206"/>
                  </a:cubicBezTo>
                  <a:cubicBezTo>
                    <a:pt x="1051" y="88"/>
                    <a:pt x="945" y="1"/>
                    <a:pt x="8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9"/>
            <p:cNvSpPr/>
            <p:nvPr/>
          </p:nvSpPr>
          <p:spPr>
            <a:xfrm>
              <a:off x="6572793" y="3534838"/>
              <a:ext cx="58574" cy="63703"/>
            </a:xfrm>
            <a:custGeom>
              <a:rect b="b" l="l" r="r" t="t"/>
              <a:pathLst>
                <a:path extrusionOk="0" h="2732" w="2512">
                  <a:moveTo>
                    <a:pt x="1618" y="1"/>
                  </a:moveTo>
                  <a:cubicBezTo>
                    <a:pt x="1499" y="1"/>
                    <a:pt x="1390" y="185"/>
                    <a:pt x="1505" y="275"/>
                  </a:cubicBezTo>
                  <a:cubicBezTo>
                    <a:pt x="1881" y="562"/>
                    <a:pt x="1841" y="1156"/>
                    <a:pt x="1762" y="1562"/>
                  </a:cubicBezTo>
                  <a:cubicBezTo>
                    <a:pt x="1711" y="1855"/>
                    <a:pt x="1465" y="2394"/>
                    <a:pt x="1096" y="2394"/>
                  </a:cubicBezTo>
                  <a:cubicBezTo>
                    <a:pt x="1040" y="2394"/>
                    <a:pt x="982" y="2381"/>
                    <a:pt x="921" y="2354"/>
                  </a:cubicBezTo>
                  <a:cubicBezTo>
                    <a:pt x="624" y="2216"/>
                    <a:pt x="644" y="1622"/>
                    <a:pt x="624" y="1364"/>
                  </a:cubicBezTo>
                  <a:cubicBezTo>
                    <a:pt x="624" y="1008"/>
                    <a:pt x="663" y="622"/>
                    <a:pt x="782" y="275"/>
                  </a:cubicBezTo>
                  <a:cubicBezTo>
                    <a:pt x="808" y="210"/>
                    <a:pt x="749" y="162"/>
                    <a:pt x="694" y="162"/>
                  </a:cubicBezTo>
                  <a:cubicBezTo>
                    <a:pt x="665" y="162"/>
                    <a:pt x="637" y="175"/>
                    <a:pt x="624" y="206"/>
                  </a:cubicBezTo>
                  <a:cubicBezTo>
                    <a:pt x="386" y="731"/>
                    <a:pt x="0" y="2661"/>
                    <a:pt x="1000" y="2730"/>
                  </a:cubicBezTo>
                  <a:cubicBezTo>
                    <a:pt x="1019" y="2731"/>
                    <a:pt x="1039" y="2732"/>
                    <a:pt x="1058" y="2732"/>
                  </a:cubicBezTo>
                  <a:cubicBezTo>
                    <a:pt x="2237" y="2732"/>
                    <a:pt x="2511" y="651"/>
                    <a:pt x="1693" y="28"/>
                  </a:cubicBezTo>
                  <a:cubicBezTo>
                    <a:pt x="1669" y="9"/>
                    <a:pt x="1643" y="1"/>
                    <a:pt x="16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9"/>
            <p:cNvSpPr/>
            <p:nvPr/>
          </p:nvSpPr>
          <p:spPr>
            <a:xfrm>
              <a:off x="6468074" y="2966613"/>
              <a:ext cx="160588" cy="518395"/>
            </a:xfrm>
            <a:custGeom>
              <a:rect b="b" l="l" r="r" t="t"/>
              <a:pathLst>
                <a:path extrusionOk="0" h="22232" w="6887">
                  <a:moveTo>
                    <a:pt x="5105" y="0"/>
                  </a:moveTo>
                  <a:cubicBezTo>
                    <a:pt x="5061" y="0"/>
                    <a:pt x="5016" y="23"/>
                    <a:pt x="4996" y="75"/>
                  </a:cubicBezTo>
                  <a:cubicBezTo>
                    <a:pt x="4422" y="1569"/>
                    <a:pt x="3679" y="3074"/>
                    <a:pt x="3313" y="4648"/>
                  </a:cubicBezTo>
                  <a:cubicBezTo>
                    <a:pt x="3307" y="4694"/>
                    <a:pt x="3338" y="4720"/>
                    <a:pt x="3369" y="4720"/>
                  </a:cubicBezTo>
                  <a:cubicBezTo>
                    <a:pt x="3392" y="4720"/>
                    <a:pt x="3414" y="4707"/>
                    <a:pt x="3422" y="4678"/>
                  </a:cubicBezTo>
                  <a:cubicBezTo>
                    <a:pt x="3630" y="4104"/>
                    <a:pt x="3867" y="3549"/>
                    <a:pt x="4095" y="2995"/>
                  </a:cubicBezTo>
                  <a:cubicBezTo>
                    <a:pt x="4214" y="4123"/>
                    <a:pt x="5036" y="5034"/>
                    <a:pt x="5630" y="6024"/>
                  </a:cubicBezTo>
                  <a:cubicBezTo>
                    <a:pt x="6421" y="7331"/>
                    <a:pt x="6481" y="8766"/>
                    <a:pt x="5639" y="10053"/>
                  </a:cubicBezTo>
                  <a:cubicBezTo>
                    <a:pt x="4946" y="11122"/>
                    <a:pt x="3867" y="11914"/>
                    <a:pt x="2917" y="12726"/>
                  </a:cubicBezTo>
                  <a:cubicBezTo>
                    <a:pt x="2264" y="13290"/>
                    <a:pt x="1531" y="13914"/>
                    <a:pt x="1076" y="14686"/>
                  </a:cubicBezTo>
                  <a:cubicBezTo>
                    <a:pt x="1086" y="14547"/>
                    <a:pt x="1086" y="14409"/>
                    <a:pt x="1096" y="14280"/>
                  </a:cubicBezTo>
                  <a:cubicBezTo>
                    <a:pt x="1185" y="12914"/>
                    <a:pt x="1343" y="11587"/>
                    <a:pt x="1591" y="10241"/>
                  </a:cubicBezTo>
                  <a:cubicBezTo>
                    <a:pt x="1828" y="8984"/>
                    <a:pt x="2323" y="7806"/>
                    <a:pt x="2660" y="6568"/>
                  </a:cubicBezTo>
                  <a:cubicBezTo>
                    <a:pt x="2660" y="6551"/>
                    <a:pt x="2650" y="6541"/>
                    <a:pt x="2639" y="6541"/>
                  </a:cubicBezTo>
                  <a:cubicBezTo>
                    <a:pt x="2632" y="6541"/>
                    <a:pt x="2624" y="6546"/>
                    <a:pt x="2620" y="6559"/>
                  </a:cubicBezTo>
                  <a:cubicBezTo>
                    <a:pt x="1531" y="8697"/>
                    <a:pt x="977" y="11231"/>
                    <a:pt x="828" y="13617"/>
                  </a:cubicBezTo>
                  <a:cubicBezTo>
                    <a:pt x="739" y="14973"/>
                    <a:pt x="680" y="16319"/>
                    <a:pt x="561" y="17665"/>
                  </a:cubicBezTo>
                  <a:cubicBezTo>
                    <a:pt x="442" y="19160"/>
                    <a:pt x="205" y="20645"/>
                    <a:pt x="7" y="22130"/>
                  </a:cubicBezTo>
                  <a:cubicBezTo>
                    <a:pt x="1" y="22189"/>
                    <a:pt x="49" y="22231"/>
                    <a:pt x="92" y="22231"/>
                  </a:cubicBezTo>
                  <a:cubicBezTo>
                    <a:pt x="121" y="22231"/>
                    <a:pt x="147" y="22213"/>
                    <a:pt x="155" y="22170"/>
                  </a:cubicBezTo>
                  <a:cubicBezTo>
                    <a:pt x="799" y="20081"/>
                    <a:pt x="927" y="17804"/>
                    <a:pt x="1026" y="15596"/>
                  </a:cubicBezTo>
                  <a:cubicBezTo>
                    <a:pt x="1026" y="15587"/>
                    <a:pt x="1036" y="15587"/>
                    <a:pt x="1036" y="15577"/>
                  </a:cubicBezTo>
                  <a:cubicBezTo>
                    <a:pt x="2363" y="13369"/>
                    <a:pt x="4847" y="12260"/>
                    <a:pt x="6184" y="10083"/>
                  </a:cubicBezTo>
                  <a:cubicBezTo>
                    <a:pt x="6847" y="8994"/>
                    <a:pt x="6887" y="7727"/>
                    <a:pt x="6431" y="6568"/>
                  </a:cubicBezTo>
                  <a:cubicBezTo>
                    <a:pt x="5897" y="5123"/>
                    <a:pt x="4461" y="4133"/>
                    <a:pt x="4293" y="2520"/>
                  </a:cubicBezTo>
                  <a:cubicBezTo>
                    <a:pt x="4610" y="1728"/>
                    <a:pt x="4937" y="936"/>
                    <a:pt x="5204" y="134"/>
                  </a:cubicBezTo>
                  <a:cubicBezTo>
                    <a:pt x="5233" y="51"/>
                    <a:pt x="5171" y="0"/>
                    <a:pt x="5105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9"/>
            <p:cNvSpPr/>
            <p:nvPr/>
          </p:nvSpPr>
          <p:spPr>
            <a:xfrm>
              <a:off x="6779130" y="2972256"/>
              <a:ext cx="2798" cy="2099"/>
            </a:xfrm>
            <a:custGeom>
              <a:rect b="b" l="l" r="r" t="t"/>
              <a:pathLst>
                <a:path extrusionOk="0" h="90" w="120">
                  <a:moveTo>
                    <a:pt x="60" y="1"/>
                  </a:moveTo>
                  <a:cubicBezTo>
                    <a:pt x="1" y="1"/>
                    <a:pt x="1" y="90"/>
                    <a:pt x="60" y="90"/>
                  </a:cubicBezTo>
                  <a:cubicBezTo>
                    <a:pt x="120" y="90"/>
                    <a:pt x="120" y="1"/>
                    <a:pt x="60" y="1"/>
                  </a:cubicBezTo>
                  <a:close/>
                </a:path>
              </a:pathLst>
            </a:custGeom>
            <a:solidFill>
              <a:srgbClr val="7B6A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9"/>
            <p:cNvSpPr/>
            <p:nvPr/>
          </p:nvSpPr>
          <p:spPr>
            <a:xfrm>
              <a:off x="6006807" y="2813394"/>
              <a:ext cx="636171" cy="1412038"/>
            </a:xfrm>
            <a:custGeom>
              <a:rect b="b" l="l" r="r" t="t"/>
              <a:pathLst>
                <a:path extrusionOk="0" h="60557" w="27283">
                  <a:moveTo>
                    <a:pt x="27233" y="1"/>
                  </a:moveTo>
                  <a:cubicBezTo>
                    <a:pt x="27223" y="1"/>
                    <a:pt x="27213" y="8"/>
                    <a:pt x="27213" y="23"/>
                  </a:cubicBezTo>
                  <a:cubicBezTo>
                    <a:pt x="27112" y="697"/>
                    <a:pt x="26529" y="2196"/>
                    <a:pt x="25648" y="2196"/>
                  </a:cubicBezTo>
                  <a:cubicBezTo>
                    <a:pt x="25584" y="2196"/>
                    <a:pt x="25518" y="2188"/>
                    <a:pt x="25451" y="2171"/>
                  </a:cubicBezTo>
                  <a:cubicBezTo>
                    <a:pt x="24992" y="2060"/>
                    <a:pt x="24607" y="1934"/>
                    <a:pt x="24181" y="1934"/>
                  </a:cubicBezTo>
                  <a:cubicBezTo>
                    <a:pt x="24001" y="1934"/>
                    <a:pt x="23813" y="1957"/>
                    <a:pt x="23610" y="2013"/>
                  </a:cubicBezTo>
                  <a:cubicBezTo>
                    <a:pt x="22214" y="2369"/>
                    <a:pt x="21868" y="3993"/>
                    <a:pt x="21511" y="5181"/>
                  </a:cubicBezTo>
                  <a:cubicBezTo>
                    <a:pt x="20868" y="7348"/>
                    <a:pt x="20373" y="9546"/>
                    <a:pt x="19710" y="11714"/>
                  </a:cubicBezTo>
                  <a:cubicBezTo>
                    <a:pt x="19492" y="12447"/>
                    <a:pt x="19205" y="13159"/>
                    <a:pt x="18918" y="13882"/>
                  </a:cubicBezTo>
                  <a:cubicBezTo>
                    <a:pt x="18908" y="13813"/>
                    <a:pt x="18898" y="13763"/>
                    <a:pt x="18888" y="13704"/>
                  </a:cubicBezTo>
                  <a:cubicBezTo>
                    <a:pt x="18880" y="13688"/>
                    <a:pt x="18867" y="13682"/>
                    <a:pt x="18856" y="13682"/>
                  </a:cubicBezTo>
                  <a:cubicBezTo>
                    <a:pt x="18840" y="13682"/>
                    <a:pt x="18827" y="13696"/>
                    <a:pt x="18838" y="13714"/>
                  </a:cubicBezTo>
                  <a:cubicBezTo>
                    <a:pt x="18848" y="13813"/>
                    <a:pt x="18858" y="13931"/>
                    <a:pt x="18858" y="14030"/>
                  </a:cubicBezTo>
                  <a:cubicBezTo>
                    <a:pt x="18353" y="15288"/>
                    <a:pt x="17858" y="16555"/>
                    <a:pt x="17700" y="17901"/>
                  </a:cubicBezTo>
                  <a:cubicBezTo>
                    <a:pt x="17700" y="17950"/>
                    <a:pt x="17730" y="17970"/>
                    <a:pt x="17779" y="17970"/>
                  </a:cubicBezTo>
                  <a:cubicBezTo>
                    <a:pt x="17660" y="19049"/>
                    <a:pt x="17720" y="20178"/>
                    <a:pt x="17779" y="21227"/>
                  </a:cubicBezTo>
                  <a:cubicBezTo>
                    <a:pt x="17829" y="22029"/>
                    <a:pt x="17868" y="22841"/>
                    <a:pt x="17908" y="23652"/>
                  </a:cubicBezTo>
                  <a:cubicBezTo>
                    <a:pt x="16878" y="24751"/>
                    <a:pt x="16017" y="26008"/>
                    <a:pt x="15087" y="27196"/>
                  </a:cubicBezTo>
                  <a:cubicBezTo>
                    <a:pt x="14117" y="28434"/>
                    <a:pt x="13166" y="29681"/>
                    <a:pt x="12226" y="30928"/>
                  </a:cubicBezTo>
                  <a:cubicBezTo>
                    <a:pt x="10335" y="33453"/>
                    <a:pt x="8504" y="36036"/>
                    <a:pt x="6831" y="38709"/>
                  </a:cubicBezTo>
                  <a:cubicBezTo>
                    <a:pt x="3505" y="44025"/>
                    <a:pt x="1089" y="49865"/>
                    <a:pt x="277" y="56102"/>
                  </a:cubicBezTo>
                  <a:cubicBezTo>
                    <a:pt x="89" y="57527"/>
                    <a:pt x="0" y="58982"/>
                    <a:pt x="79" y="60418"/>
                  </a:cubicBezTo>
                  <a:cubicBezTo>
                    <a:pt x="84" y="60509"/>
                    <a:pt x="157" y="60556"/>
                    <a:pt x="232" y="60556"/>
                  </a:cubicBezTo>
                  <a:cubicBezTo>
                    <a:pt x="311" y="60556"/>
                    <a:pt x="391" y="60505"/>
                    <a:pt x="396" y="60398"/>
                  </a:cubicBezTo>
                  <a:cubicBezTo>
                    <a:pt x="693" y="57003"/>
                    <a:pt x="1069" y="53696"/>
                    <a:pt x="2010" y="50420"/>
                  </a:cubicBezTo>
                  <a:cubicBezTo>
                    <a:pt x="2891" y="47381"/>
                    <a:pt x="4158" y="44470"/>
                    <a:pt x="5673" y="41679"/>
                  </a:cubicBezTo>
                  <a:cubicBezTo>
                    <a:pt x="8702" y="36086"/>
                    <a:pt x="12661" y="31087"/>
                    <a:pt x="16512" y="26058"/>
                  </a:cubicBezTo>
                  <a:cubicBezTo>
                    <a:pt x="16997" y="25424"/>
                    <a:pt x="17492" y="24791"/>
                    <a:pt x="17918" y="24128"/>
                  </a:cubicBezTo>
                  <a:cubicBezTo>
                    <a:pt x="18037" y="26028"/>
                    <a:pt x="18205" y="27939"/>
                    <a:pt x="18739" y="29770"/>
                  </a:cubicBezTo>
                  <a:cubicBezTo>
                    <a:pt x="18759" y="29831"/>
                    <a:pt x="18801" y="29857"/>
                    <a:pt x="18845" y="29857"/>
                  </a:cubicBezTo>
                  <a:cubicBezTo>
                    <a:pt x="18916" y="29857"/>
                    <a:pt x="18989" y="29792"/>
                    <a:pt x="18977" y="29701"/>
                  </a:cubicBezTo>
                  <a:cubicBezTo>
                    <a:pt x="18779" y="28255"/>
                    <a:pt x="18512" y="26830"/>
                    <a:pt x="18403" y="25365"/>
                  </a:cubicBezTo>
                  <a:cubicBezTo>
                    <a:pt x="18353" y="24751"/>
                    <a:pt x="18314" y="24137"/>
                    <a:pt x="18284" y="23534"/>
                  </a:cubicBezTo>
                  <a:cubicBezTo>
                    <a:pt x="18294" y="23514"/>
                    <a:pt x="18294" y="23504"/>
                    <a:pt x="18304" y="23494"/>
                  </a:cubicBezTo>
                  <a:cubicBezTo>
                    <a:pt x="18334" y="23444"/>
                    <a:pt x="18314" y="23385"/>
                    <a:pt x="18284" y="23355"/>
                  </a:cubicBezTo>
                  <a:cubicBezTo>
                    <a:pt x="18235" y="22563"/>
                    <a:pt x="18195" y="21772"/>
                    <a:pt x="18155" y="20980"/>
                  </a:cubicBezTo>
                  <a:cubicBezTo>
                    <a:pt x="18066" y="19574"/>
                    <a:pt x="17918" y="18069"/>
                    <a:pt x="18284" y="16673"/>
                  </a:cubicBezTo>
                  <a:cubicBezTo>
                    <a:pt x="18452" y="16010"/>
                    <a:pt x="18799" y="15327"/>
                    <a:pt x="18908" y="14634"/>
                  </a:cubicBezTo>
                  <a:cubicBezTo>
                    <a:pt x="19284" y="13684"/>
                    <a:pt x="19650" y="12743"/>
                    <a:pt x="19967" y="11763"/>
                  </a:cubicBezTo>
                  <a:cubicBezTo>
                    <a:pt x="20660" y="9556"/>
                    <a:pt x="21155" y="7309"/>
                    <a:pt x="21828" y="5101"/>
                  </a:cubicBezTo>
                  <a:cubicBezTo>
                    <a:pt x="22245" y="3781"/>
                    <a:pt x="22883" y="2171"/>
                    <a:pt x="24337" y="2171"/>
                  </a:cubicBezTo>
                  <a:cubicBezTo>
                    <a:pt x="24540" y="2171"/>
                    <a:pt x="24759" y="2202"/>
                    <a:pt x="24996" y="2270"/>
                  </a:cubicBezTo>
                  <a:cubicBezTo>
                    <a:pt x="25240" y="2344"/>
                    <a:pt x="25474" y="2428"/>
                    <a:pt x="25704" y="2428"/>
                  </a:cubicBezTo>
                  <a:cubicBezTo>
                    <a:pt x="25876" y="2428"/>
                    <a:pt x="26044" y="2381"/>
                    <a:pt x="26213" y="2250"/>
                  </a:cubicBezTo>
                  <a:cubicBezTo>
                    <a:pt x="26877" y="1716"/>
                    <a:pt x="27282" y="864"/>
                    <a:pt x="27253" y="23"/>
                  </a:cubicBezTo>
                  <a:cubicBezTo>
                    <a:pt x="27253" y="8"/>
                    <a:pt x="27243" y="1"/>
                    <a:pt x="27233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9"/>
            <p:cNvSpPr/>
            <p:nvPr/>
          </p:nvSpPr>
          <p:spPr>
            <a:xfrm>
              <a:off x="5998413" y="2645765"/>
              <a:ext cx="1264765" cy="1807269"/>
            </a:xfrm>
            <a:custGeom>
              <a:rect b="b" l="l" r="r" t="t"/>
              <a:pathLst>
                <a:path extrusionOk="0" h="77507" w="54241">
                  <a:moveTo>
                    <a:pt x="27834" y="0"/>
                  </a:moveTo>
                  <a:cubicBezTo>
                    <a:pt x="27813" y="0"/>
                    <a:pt x="27791" y="13"/>
                    <a:pt x="27791" y="35"/>
                  </a:cubicBezTo>
                  <a:cubicBezTo>
                    <a:pt x="27761" y="550"/>
                    <a:pt x="27732" y="1589"/>
                    <a:pt x="28454" y="1688"/>
                  </a:cubicBezTo>
                  <a:cubicBezTo>
                    <a:pt x="28482" y="1693"/>
                    <a:pt x="28510" y="1695"/>
                    <a:pt x="28538" y="1695"/>
                  </a:cubicBezTo>
                  <a:cubicBezTo>
                    <a:pt x="28774" y="1695"/>
                    <a:pt x="29032" y="1558"/>
                    <a:pt x="29226" y="1461"/>
                  </a:cubicBezTo>
                  <a:cubicBezTo>
                    <a:pt x="29622" y="1273"/>
                    <a:pt x="30008" y="1045"/>
                    <a:pt x="30404" y="847"/>
                  </a:cubicBezTo>
                  <a:lnTo>
                    <a:pt x="30404" y="847"/>
                  </a:lnTo>
                  <a:cubicBezTo>
                    <a:pt x="30206" y="1480"/>
                    <a:pt x="29939" y="2074"/>
                    <a:pt x="29959" y="2757"/>
                  </a:cubicBezTo>
                  <a:cubicBezTo>
                    <a:pt x="29959" y="2849"/>
                    <a:pt x="30036" y="2907"/>
                    <a:pt x="30126" y="2907"/>
                  </a:cubicBezTo>
                  <a:cubicBezTo>
                    <a:pt x="30133" y="2907"/>
                    <a:pt x="30140" y="2907"/>
                    <a:pt x="30147" y="2906"/>
                  </a:cubicBezTo>
                  <a:cubicBezTo>
                    <a:pt x="30701" y="2807"/>
                    <a:pt x="31127" y="2480"/>
                    <a:pt x="31533" y="2134"/>
                  </a:cubicBezTo>
                  <a:lnTo>
                    <a:pt x="31533" y="2134"/>
                  </a:lnTo>
                  <a:cubicBezTo>
                    <a:pt x="31572" y="2728"/>
                    <a:pt x="31434" y="3342"/>
                    <a:pt x="31622" y="3916"/>
                  </a:cubicBezTo>
                  <a:cubicBezTo>
                    <a:pt x="31622" y="3945"/>
                    <a:pt x="31612" y="3985"/>
                    <a:pt x="31612" y="4005"/>
                  </a:cubicBezTo>
                  <a:cubicBezTo>
                    <a:pt x="31523" y="4430"/>
                    <a:pt x="31394" y="4846"/>
                    <a:pt x="31266" y="5242"/>
                  </a:cubicBezTo>
                  <a:cubicBezTo>
                    <a:pt x="30978" y="6064"/>
                    <a:pt x="30454" y="7232"/>
                    <a:pt x="29464" y="7331"/>
                  </a:cubicBezTo>
                  <a:cubicBezTo>
                    <a:pt x="29422" y="7335"/>
                    <a:pt x="29380" y="7337"/>
                    <a:pt x="29339" y="7337"/>
                  </a:cubicBezTo>
                  <a:cubicBezTo>
                    <a:pt x="28453" y="7337"/>
                    <a:pt x="27804" y="6348"/>
                    <a:pt x="27454" y="5648"/>
                  </a:cubicBezTo>
                  <a:cubicBezTo>
                    <a:pt x="27058" y="4886"/>
                    <a:pt x="26821" y="3995"/>
                    <a:pt x="26831" y="3124"/>
                  </a:cubicBezTo>
                  <a:cubicBezTo>
                    <a:pt x="26831" y="3068"/>
                    <a:pt x="26780" y="3031"/>
                    <a:pt x="26731" y="3031"/>
                  </a:cubicBezTo>
                  <a:cubicBezTo>
                    <a:pt x="26693" y="3031"/>
                    <a:pt x="26656" y="3052"/>
                    <a:pt x="26643" y="3104"/>
                  </a:cubicBezTo>
                  <a:cubicBezTo>
                    <a:pt x="26346" y="4599"/>
                    <a:pt x="27464" y="7529"/>
                    <a:pt x="29246" y="7658"/>
                  </a:cubicBezTo>
                  <a:cubicBezTo>
                    <a:pt x="29288" y="7661"/>
                    <a:pt x="29329" y="7662"/>
                    <a:pt x="29369" y="7662"/>
                  </a:cubicBezTo>
                  <a:cubicBezTo>
                    <a:pt x="29990" y="7662"/>
                    <a:pt x="30458" y="7311"/>
                    <a:pt x="30820" y="6846"/>
                  </a:cubicBezTo>
                  <a:lnTo>
                    <a:pt x="30820" y="6846"/>
                  </a:lnTo>
                  <a:cubicBezTo>
                    <a:pt x="30642" y="7370"/>
                    <a:pt x="30493" y="7905"/>
                    <a:pt x="30394" y="8449"/>
                  </a:cubicBezTo>
                  <a:cubicBezTo>
                    <a:pt x="30236" y="9291"/>
                    <a:pt x="30147" y="10311"/>
                    <a:pt x="30850" y="10934"/>
                  </a:cubicBezTo>
                  <a:cubicBezTo>
                    <a:pt x="31434" y="11439"/>
                    <a:pt x="32285" y="11508"/>
                    <a:pt x="33018" y="11627"/>
                  </a:cubicBezTo>
                  <a:cubicBezTo>
                    <a:pt x="33315" y="11677"/>
                    <a:pt x="33701" y="11736"/>
                    <a:pt x="33869" y="12013"/>
                  </a:cubicBezTo>
                  <a:cubicBezTo>
                    <a:pt x="34117" y="12419"/>
                    <a:pt x="33602" y="13171"/>
                    <a:pt x="33414" y="13508"/>
                  </a:cubicBezTo>
                  <a:cubicBezTo>
                    <a:pt x="33394" y="13548"/>
                    <a:pt x="33394" y="13567"/>
                    <a:pt x="33394" y="13607"/>
                  </a:cubicBezTo>
                  <a:cubicBezTo>
                    <a:pt x="32363" y="13344"/>
                    <a:pt x="31327" y="13212"/>
                    <a:pt x="30297" y="13212"/>
                  </a:cubicBezTo>
                  <a:cubicBezTo>
                    <a:pt x="28725" y="13212"/>
                    <a:pt x="27165" y="13520"/>
                    <a:pt x="25653" y="14141"/>
                  </a:cubicBezTo>
                  <a:cubicBezTo>
                    <a:pt x="25645" y="14149"/>
                    <a:pt x="25643" y="14168"/>
                    <a:pt x="25656" y="14168"/>
                  </a:cubicBezTo>
                  <a:cubicBezTo>
                    <a:pt x="25660" y="14168"/>
                    <a:pt x="25665" y="14166"/>
                    <a:pt x="25673" y="14161"/>
                  </a:cubicBezTo>
                  <a:cubicBezTo>
                    <a:pt x="27062" y="13714"/>
                    <a:pt x="28482" y="13488"/>
                    <a:pt x="29904" y="13488"/>
                  </a:cubicBezTo>
                  <a:cubicBezTo>
                    <a:pt x="31187" y="13488"/>
                    <a:pt x="32473" y="13672"/>
                    <a:pt x="33740" y="14042"/>
                  </a:cubicBezTo>
                  <a:cubicBezTo>
                    <a:pt x="33750" y="14047"/>
                    <a:pt x="33763" y="14050"/>
                    <a:pt x="33775" y="14050"/>
                  </a:cubicBezTo>
                  <a:cubicBezTo>
                    <a:pt x="33787" y="14050"/>
                    <a:pt x="33800" y="14047"/>
                    <a:pt x="33810" y="14042"/>
                  </a:cubicBezTo>
                  <a:lnTo>
                    <a:pt x="33810" y="14062"/>
                  </a:lnTo>
                  <a:cubicBezTo>
                    <a:pt x="34453" y="16359"/>
                    <a:pt x="33622" y="18754"/>
                    <a:pt x="33295" y="21041"/>
                  </a:cubicBezTo>
                  <a:cubicBezTo>
                    <a:pt x="32968" y="23249"/>
                    <a:pt x="32612" y="25545"/>
                    <a:pt x="32909" y="27773"/>
                  </a:cubicBezTo>
                  <a:cubicBezTo>
                    <a:pt x="32879" y="27802"/>
                    <a:pt x="32879" y="27842"/>
                    <a:pt x="32879" y="27872"/>
                  </a:cubicBezTo>
                  <a:cubicBezTo>
                    <a:pt x="32909" y="27961"/>
                    <a:pt x="32929" y="28040"/>
                    <a:pt x="32958" y="28119"/>
                  </a:cubicBezTo>
                  <a:cubicBezTo>
                    <a:pt x="32978" y="28248"/>
                    <a:pt x="32988" y="28367"/>
                    <a:pt x="33018" y="28495"/>
                  </a:cubicBezTo>
                  <a:cubicBezTo>
                    <a:pt x="33028" y="28535"/>
                    <a:pt x="33057" y="28565"/>
                    <a:pt x="33087" y="28584"/>
                  </a:cubicBezTo>
                  <a:cubicBezTo>
                    <a:pt x="33968" y="31267"/>
                    <a:pt x="35750" y="33633"/>
                    <a:pt x="37472" y="35821"/>
                  </a:cubicBezTo>
                  <a:cubicBezTo>
                    <a:pt x="39492" y="38384"/>
                    <a:pt x="41561" y="40869"/>
                    <a:pt x="43105" y="43750"/>
                  </a:cubicBezTo>
                  <a:cubicBezTo>
                    <a:pt x="46659" y="50382"/>
                    <a:pt x="48322" y="57896"/>
                    <a:pt x="49045" y="65340"/>
                  </a:cubicBezTo>
                  <a:cubicBezTo>
                    <a:pt x="49262" y="67656"/>
                    <a:pt x="49292" y="69983"/>
                    <a:pt x="49421" y="72309"/>
                  </a:cubicBezTo>
                  <a:cubicBezTo>
                    <a:pt x="48015" y="72744"/>
                    <a:pt x="46669" y="73457"/>
                    <a:pt x="45392" y="74328"/>
                  </a:cubicBezTo>
                  <a:cubicBezTo>
                    <a:pt x="44818" y="74724"/>
                    <a:pt x="44313" y="75140"/>
                    <a:pt x="43818" y="75615"/>
                  </a:cubicBezTo>
                  <a:cubicBezTo>
                    <a:pt x="43531" y="75882"/>
                    <a:pt x="43234" y="76120"/>
                    <a:pt x="42858" y="76249"/>
                  </a:cubicBezTo>
                  <a:cubicBezTo>
                    <a:pt x="42777" y="76272"/>
                    <a:pt x="42699" y="76283"/>
                    <a:pt x="42623" y="76283"/>
                  </a:cubicBezTo>
                  <a:cubicBezTo>
                    <a:pt x="42444" y="76283"/>
                    <a:pt x="42275" y="76226"/>
                    <a:pt x="42115" y="76150"/>
                  </a:cubicBezTo>
                  <a:cubicBezTo>
                    <a:pt x="41699" y="75952"/>
                    <a:pt x="41788" y="75675"/>
                    <a:pt x="41798" y="75368"/>
                  </a:cubicBezTo>
                  <a:cubicBezTo>
                    <a:pt x="41877" y="74388"/>
                    <a:pt x="40353" y="73833"/>
                    <a:pt x="39601" y="73734"/>
                  </a:cubicBezTo>
                  <a:cubicBezTo>
                    <a:pt x="39415" y="73709"/>
                    <a:pt x="39229" y="73697"/>
                    <a:pt x="39043" y="73697"/>
                  </a:cubicBezTo>
                  <a:cubicBezTo>
                    <a:pt x="38082" y="73697"/>
                    <a:pt x="37114" y="74011"/>
                    <a:pt x="36235" y="74368"/>
                  </a:cubicBezTo>
                  <a:cubicBezTo>
                    <a:pt x="35007" y="74843"/>
                    <a:pt x="33849" y="75467"/>
                    <a:pt x="32661" y="76021"/>
                  </a:cubicBezTo>
                  <a:cubicBezTo>
                    <a:pt x="31724" y="76456"/>
                    <a:pt x="30567" y="77008"/>
                    <a:pt x="29473" y="77008"/>
                  </a:cubicBezTo>
                  <a:cubicBezTo>
                    <a:pt x="29296" y="77008"/>
                    <a:pt x="29121" y="76993"/>
                    <a:pt x="28949" y="76961"/>
                  </a:cubicBezTo>
                  <a:cubicBezTo>
                    <a:pt x="28167" y="76823"/>
                    <a:pt x="28464" y="75417"/>
                    <a:pt x="28405" y="74863"/>
                  </a:cubicBezTo>
                  <a:cubicBezTo>
                    <a:pt x="28156" y="72364"/>
                    <a:pt x="25511" y="71940"/>
                    <a:pt x="23250" y="71940"/>
                  </a:cubicBezTo>
                  <a:cubicBezTo>
                    <a:pt x="22626" y="71940"/>
                    <a:pt x="22032" y="71972"/>
                    <a:pt x="21525" y="72002"/>
                  </a:cubicBezTo>
                  <a:cubicBezTo>
                    <a:pt x="18220" y="72187"/>
                    <a:pt x="15002" y="73952"/>
                    <a:pt x="11698" y="73952"/>
                  </a:cubicBezTo>
                  <a:cubicBezTo>
                    <a:pt x="11122" y="73952"/>
                    <a:pt x="10544" y="73899"/>
                    <a:pt x="9963" y="73774"/>
                  </a:cubicBezTo>
                  <a:cubicBezTo>
                    <a:pt x="10418" y="73002"/>
                    <a:pt x="11507" y="72764"/>
                    <a:pt x="12289" y="72447"/>
                  </a:cubicBezTo>
                  <a:cubicBezTo>
                    <a:pt x="13170" y="72071"/>
                    <a:pt x="13912" y="71547"/>
                    <a:pt x="14110" y="70567"/>
                  </a:cubicBezTo>
                  <a:cubicBezTo>
                    <a:pt x="14414" y="69056"/>
                    <a:pt x="12744" y="68832"/>
                    <a:pt x="11431" y="68832"/>
                  </a:cubicBezTo>
                  <a:cubicBezTo>
                    <a:pt x="11032" y="68832"/>
                    <a:pt x="10666" y="68852"/>
                    <a:pt x="10398" y="68864"/>
                  </a:cubicBezTo>
                  <a:cubicBezTo>
                    <a:pt x="8725" y="68943"/>
                    <a:pt x="7092" y="69339"/>
                    <a:pt x="5448" y="69577"/>
                  </a:cubicBezTo>
                  <a:cubicBezTo>
                    <a:pt x="4486" y="69714"/>
                    <a:pt x="3497" y="69826"/>
                    <a:pt x="2522" y="69826"/>
                  </a:cubicBezTo>
                  <a:cubicBezTo>
                    <a:pt x="2445" y="69826"/>
                    <a:pt x="2368" y="69826"/>
                    <a:pt x="2291" y="69824"/>
                  </a:cubicBezTo>
                  <a:cubicBezTo>
                    <a:pt x="1588" y="69804"/>
                    <a:pt x="489" y="69745"/>
                    <a:pt x="113" y="69032"/>
                  </a:cubicBezTo>
                  <a:cubicBezTo>
                    <a:pt x="100" y="69009"/>
                    <a:pt x="82" y="68999"/>
                    <a:pt x="65" y="68999"/>
                  </a:cubicBezTo>
                  <a:cubicBezTo>
                    <a:pt x="31" y="68999"/>
                    <a:pt x="1" y="69039"/>
                    <a:pt x="14" y="69092"/>
                  </a:cubicBezTo>
                  <a:cubicBezTo>
                    <a:pt x="376" y="69932"/>
                    <a:pt x="1494" y="70110"/>
                    <a:pt x="2526" y="70110"/>
                  </a:cubicBezTo>
                  <a:cubicBezTo>
                    <a:pt x="3075" y="70110"/>
                    <a:pt x="3599" y="70060"/>
                    <a:pt x="3974" y="70032"/>
                  </a:cubicBezTo>
                  <a:cubicBezTo>
                    <a:pt x="5815" y="69913"/>
                    <a:pt x="7597" y="69488"/>
                    <a:pt x="9428" y="69250"/>
                  </a:cubicBezTo>
                  <a:cubicBezTo>
                    <a:pt x="9885" y="69191"/>
                    <a:pt x="10356" y="69174"/>
                    <a:pt x="10824" y="69174"/>
                  </a:cubicBezTo>
                  <a:cubicBezTo>
                    <a:pt x="11147" y="69174"/>
                    <a:pt x="11469" y="69183"/>
                    <a:pt x="11784" y="69191"/>
                  </a:cubicBezTo>
                  <a:cubicBezTo>
                    <a:pt x="12685" y="69220"/>
                    <a:pt x="14001" y="69389"/>
                    <a:pt x="13754" y="70606"/>
                  </a:cubicBezTo>
                  <a:cubicBezTo>
                    <a:pt x="13338" y="72616"/>
                    <a:pt x="10200" y="72022"/>
                    <a:pt x="9458" y="73873"/>
                  </a:cubicBezTo>
                  <a:cubicBezTo>
                    <a:pt x="9418" y="73982"/>
                    <a:pt x="9507" y="74101"/>
                    <a:pt x="9606" y="74130"/>
                  </a:cubicBezTo>
                  <a:cubicBezTo>
                    <a:pt x="10284" y="74298"/>
                    <a:pt x="10962" y="74368"/>
                    <a:pt x="11640" y="74368"/>
                  </a:cubicBezTo>
                  <a:cubicBezTo>
                    <a:pt x="14092" y="74368"/>
                    <a:pt x="16536" y="73449"/>
                    <a:pt x="18901" y="72883"/>
                  </a:cubicBezTo>
                  <a:cubicBezTo>
                    <a:pt x="20247" y="72553"/>
                    <a:pt x="21554" y="72452"/>
                    <a:pt x="22910" y="72452"/>
                  </a:cubicBezTo>
                  <a:cubicBezTo>
                    <a:pt x="23100" y="72452"/>
                    <a:pt x="23292" y="72454"/>
                    <a:pt x="23485" y="72457"/>
                  </a:cubicBezTo>
                  <a:cubicBezTo>
                    <a:pt x="24712" y="72487"/>
                    <a:pt x="26187" y="72546"/>
                    <a:pt x="27187" y="73348"/>
                  </a:cubicBezTo>
                  <a:cubicBezTo>
                    <a:pt x="28058" y="74051"/>
                    <a:pt x="27910" y="75209"/>
                    <a:pt x="27939" y="76199"/>
                  </a:cubicBezTo>
                  <a:cubicBezTo>
                    <a:pt x="27969" y="76952"/>
                    <a:pt x="28335" y="77397"/>
                    <a:pt x="29108" y="77486"/>
                  </a:cubicBezTo>
                  <a:cubicBezTo>
                    <a:pt x="29229" y="77500"/>
                    <a:pt x="29352" y="77506"/>
                    <a:pt x="29476" y="77506"/>
                  </a:cubicBezTo>
                  <a:cubicBezTo>
                    <a:pt x="30514" y="77506"/>
                    <a:pt x="31593" y="77052"/>
                    <a:pt x="32513" y="76645"/>
                  </a:cubicBezTo>
                  <a:cubicBezTo>
                    <a:pt x="33760" y="76080"/>
                    <a:pt x="34968" y="75427"/>
                    <a:pt x="36235" y="74893"/>
                  </a:cubicBezTo>
                  <a:cubicBezTo>
                    <a:pt x="37094" y="74534"/>
                    <a:pt x="38091" y="74189"/>
                    <a:pt x="39056" y="74189"/>
                  </a:cubicBezTo>
                  <a:cubicBezTo>
                    <a:pt x="39557" y="74189"/>
                    <a:pt x="40051" y="74283"/>
                    <a:pt x="40511" y="74516"/>
                  </a:cubicBezTo>
                  <a:cubicBezTo>
                    <a:pt x="40828" y="74675"/>
                    <a:pt x="41323" y="74972"/>
                    <a:pt x="41343" y="75368"/>
                  </a:cubicBezTo>
                  <a:cubicBezTo>
                    <a:pt x="41353" y="75684"/>
                    <a:pt x="41303" y="75922"/>
                    <a:pt x="41491" y="76209"/>
                  </a:cubicBezTo>
                  <a:cubicBezTo>
                    <a:pt x="41729" y="76571"/>
                    <a:pt x="42126" y="76712"/>
                    <a:pt x="42531" y="76712"/>
                  </a:cubicBezTo>
                  <a:cubicBezTo>
                    <a:pt x="42803" y="76712"/>
                    <a:pt x="43079" y="76649"/>
                    <a:pt x="43313" y="76546"/>
                  </a:cubicBezTo>
                  <a:cubicBezTo>
                    <a:pt x="44065" y="76209"/>
                    <a:pt x="44620" y="75427"/>
                    <a:pt x="45293" y="74942"/>
                  </a:cubicBezTo>
                  <a:cubicBezTo>
                    <a:pt x="46144" y="74328"/>
                    <a:pt x="47035" y="73774"/>
                    <a:pt x="47985" y="73309"/>
                  </a:cubicBezTo>
                  <a:cubicBezTo>
                    <a:pt x="48470" y="73081"/>
                    <a:pt x="48955" y="72893"/>
                    <a:pt x="49460" y="72744"/>
                  </a:cubicBezTo>
                  <a:cubicBezTo>
                    <a:pt x="49470" y="73012"/>
                    <a:pt x="49500" y="73269"/>
                    <a:pt x="49510" y="73546"/>
                  </a:cubicBezTo>
                  <a:cubicBezTo>
                    <a:pt x="49515" y="73645"/>
                    <a:pt x="49587" y="73695"/>
                    <a:pt x="49660" y="73695"/>
                  </a:cubicBezTo>
                  <a:cubicBezTo>
                    <a:pt x="49733" y="73695"/>
                    <a:pt x="49807" y="73645"/>
                    <a:pt x="49817" y="73546"/>
                  </a:cubicBezTo>
                  <a:cubicBezTo>
                    <a:pt x="49846" y="73239"/>
                    <a:pt x="49856" y="72942"/>
                    <a:pt x="49856" y="72636"/>
                  </a:cubicBezTo>
                  <a:cubicBezTo>
                    <a:pt x="50712" y="72417"/>
                    <a:pt x="51587" y="72313"/>
                    <a:pt x="52475" y="72313"/>
                  </a:cubicBezTo>
                  <a:cubicBezTo>
                    <a:pt x="52994" y="72313"/>
                    <a:pt x="53517" y="72348"/>
                    <a:pt x="54044" y="72418"/>
                  </a:cubicBezTo>
                  <a:cubicBezTo>
                    <a:pt x="54051" y="72420"/>
                    <a:pt x="54058" y="72420"/>
                    <a:pt x="54064" y="72420"/>
                  </a:cubicBezTo>
                  <a:cubicBezTo>
                    <a:pt x="54206" y="72420"/>
                    <a:pt x="54241" y="72040"/>
                    <a:pt x="54014" y="72002"/>
                  </a:cubicBezTo>
                  <a:cubicBezTo>
                    <a:pt x="53438" y="71894"/>
                    <a:pt x="52873" y="71843"/>
                    <a:pt x="52317" y="71843"/>
                  </a:cubicBezTo>
                  <a:cubicBezTo>
                    <a:pt x="51450" y="71843"/>
                    <a:pt x="50608" y="71967"/>
                    <a:pt x="49787" y="72190"/>
                  </a:cubicBezTo>
                  <a:cubicBezTo>
                    <a:pt x="49797" y="70864"/>
                    <a:pt x="49708" y="69527"/>
                    <a:pt x="49629" y="68201"/>
                  </a:cubicBezTo>
                  <a:cubicBezTo>
                    <a:pt x="49510" y="66359"/>
                    <a:pt x="49322" y="64528"/>
                    <a:pt x="49094" y="62697"/>
                  </a:cubicBezTo>
                  <a:cubicBezTo>
                    <a:pt x="48649" y="59143"/>
                    <a:pt x="47936" y="55629"/>
                    <a:pt x="46936" y="52204"/>
                  </a:cubicBezTo>
                  <a:cubicBezTo>
                    <a:pt x="45906" y="48699"/>
                    <a:pt x="44471" y="45245"/>
                    <a:pt x="42610" y="42116"/>
                  </a:cubicBezTo>
                  <a:cubicBezTo>
                    <a:pt x="40987" y="39394"/>
                    <a:pt x="38819" y="37048"/>
                    <a:pt x="36898" y="34534"/>
                  </a:cubicBezTo>
                  <a:cubicBezTo>
                    <a:pt x="35384" y="32544"/>
                    <a:pt x="34156" y="30465"/>
                    <a:pt x="33176" y="28159"/>
                  </a:cubicBezTo>
                  <a:cubicBezTo>
                    <a:pt x="32919" y="25674"/>
                    <a:pt x="33236" y="23160"/>
                    <a:pt x="33572" y="20685"/>
                  </a:cubicBezTo>
                  <a:cubicBezTo>
                    <a:pt x="33730" y="19497"/>
                    <a:pt x="34008" y="18319"/>
                    <a:pt x="34156" y="17131"/>
                  </a:cubicBezTo>
                  <a:cubicBezTo>
                    <a:pt x="34285" y="16121"/>
                    <a:pt x="34384" y="14943"/>
                    <a:pt x="33869" y="14033"/>
                  </a:cubicBezTo>
                  <a:cubicBezTo>
                    <a:pt x="33859" y="14013"/>
                    <a:pt x="33849" y="14003"/>
                    <a:pt x="33839" y="14003"/>
                  </a:cubicBezTo>
                  <a:cubicBezTo>
                    <a:pt x="33909" y="13914"/>
                    <a:pt x="33909" y="13755"/>
                    <a:pt x="33760" y="13716"/>
                  </a:cubicBezTo>
                  <a:cubicBezTo>
                    <a:pt x="33750" y="13716"/>
                    <a:pt x="33721" y="13706"/>
                    <a:pt x="33711" y="13706"/>
                  </a:cubicBezTo>
                  <a:cubicBezTo>
                    <a:pt x="34047" y="13142"/>
                    <a:pt x="34592" y="12211"/>
                    <a:pt x="34018" y="11617"/>
                  </a:cubicBezTo>
                  <a:cubicBezTo>
                    <a:pt x="33562" y="11132"/>
                    <a:pt x="32582" y="11192"/>
                    <a:pt x="31988" y="11073"/>
                  </a:cubicBezTo>
                  <a:cubicBezTo>
                    <a:pt x="31563" y="10974"/>
                    <a:pt x="31137" y="10815"/>
                    <a:pt x="30830" y="10489"/>
                  </a:cubicBezTo>
                  <a:cubicBezTo>
                    <a:pt x="30404" y="10053"/>
                    <a:pt x="30513" y="9212"/>
                    <a:pt x="30592" y="8667"/>
                  </a:cubicBezTo>
                  <a:cubicBezTo>
                    <a:pt x="30711" y="7796"/>
                    <a:pt x="30988" y="6955"/>
                    <a:pt x="31246" y="6093"/>
                  </a:cubicBezTo>
                  <a:cubicBezTo>
                    <a:pt x="31256" y="6084"/>
                    <a:pt x="31256" y="6074"/>
                    <a:pt x="31275" y="6064"/>
                  </a:cubicBezTo>
                  <a:cubicBezTo>
                    <a:pt x="31523" y="5569"/>
                    <a:pt x="31691" y="5034"/>
                    <a:pt x="31830" y="4500"/>
                  </a:cubicBezTo>
                  <a:cubicBezTo>
                    <a:pt x="31840" y="4450"/>
                    <a:pt x="31869" y="4391"/>
                    <a:pt x="31879" y="4331"/>
                  </a:cubicBezTo>
                  <a:cubicBezTo>
                    <a:pt x="32018" y="4431"/>
                    <a:pt x="32189" y="4469"/>
                    <a:pt x="32370" y="4469"/>
                  </a:cubicBezTo>
                  <a:cubicBezTo>
                    <a:pt x="32640" y="4469"/>
                    <a:pt x="32933" y="4383"/>
                    <a:pt x="33176" y="4282"/>
                  </a:cubicBezTo>
                  <a:cubicBezTo>
                    <a:pt x="33349" y="4209"/>
                    <a:pt x="33245" y="3959"/>
                    <a:pt x="33089" y="3959"/>
                  </a:cubicBezTo>
                  <a:cubicBezTo>
                    <a:pt x="33075" y="3959"/>
                    <a:pt x="33061" y="3961"/>
                    <a:pt x="33047" y="3965"/>
                  </a:cubicBezTo>
                  <a:cubicBezTo>
                    <a:pt x="32861" y="4013"/>
                    <a:pt x="32631" y="4091"/>
                    <a:pt x="32421" y="4091"/>
                  </a:cubicBezTo>
                  <a:cubicBezTo>
                    <a:pt x="32285" y="4091"/>
                    <a:pt x="32158" y="4058"/>
                    <a:pt x="32058" y="3965"/>
                  </a:cubicBezTo>
                  <a:cubicBezTo>
                    <a:pt x="32028" y="3955"/>
                    <a:pt x="32018" y="3935"/>
                    <a:pt x="31998" y="3906"/>
                  </a:cubicBezTo>
                  <a:cubicBezTo>
                    <a:pt x="32077" y="3638"/>
                    <a:pt x="32097" y="3342"/>
                    <a:pt x="31998" y="3163"/>
                  </a:cubicBezTo>
                  <a:cubicBezTo>
                    <a:pt x="31981" y="3130"/>
                    <a:pt x="31948" y="3112"/>
                    <a:pt x="31914" y="3112"/>
                  </a:cubicBezTo>
                  <a:cubicBezTo>
                    <a:pt x="31888" y="3112"/>
                    <a:pt x="31861" y="3122"/>
                    <a:pt x="31840" y="3144"/>
                  </a:cubicBezTo>
                  <a:cubicBezTo>
                    <a:pt x="31820" y="2698"/>
                    <a:pt x="31850" y="2253"/>
                    <a:pt x="31790" y="1807"/>
                  </a:cubicBezTo>
                  <a:cubicBezTo>
                    <a:pt x="31778" y="1731"/>
                    <a:pt x="31721" y="1700"/>
                    <a:pt x="31660" y="1700"/>
                  </a:cubicBezTo>
                  <a:cubicBezTo>
                    <a:pt x="31618" y="1700"/>
                    <a:pt x="31575" y="1714"/>
                    <a:pt x="31543" y="1738"/>
                  </a:cubicBezTo>
                  <a:cubicBezTo>
                    <a:pt x="31127" y="2074"/>
                    <a:pt x="30741" y="2401"/>
                    <a:pt x="30246" y="2569"/>
                  </a:cubicBezTo>
                  <a:cubicBezTo>
                    <a:pt x="30236" y="1926"/>
                    <a:pt x="30493" y="1322"/>
                    <a:pt x="30672" y="689"/>
                  </a:cubicBezTo>
                  <a:cubicBezTo>
                    <a:pt x="30687" y="613"/>
                    <a:pt x="30632" y="566"/>
                    <a:pt x="30570" y="566"/>
                  </a:cubicBezTo>
                  <a:cubicBezTo>
                    <a:pt x="30551" y="566"/>
                    <a:pt x="30532" y="570"/>
                    <a:pt x="30513" y="580"/>
                  </a:cubicBezTo>
                  <a:cubicBezTo>
                    <a:pt x="29929" y="827"/>
                    <a:pt x="29375" y="1183"/>
                    <a:pt x="28781" y="1421"/>
                  </a:cubicBezTo>
                  <a:cubicBezTo>
                    <a:pt x="28687" y="1457"/>
                    <a:pt x="28603" y="1474"/>
                    <a:pt x="28529" y="1474"/>
                  </a:cubicBezTo>
                  <a:cubicBezTo>
                    <a:pt x="27958" y="1474"/>
                    <a:pt x="27949" y="490"/>
                    <a:pt x="27870" y="25"/>
                  </a:cubicBezTo>
                  <a:cubicBezTo>
                    <a:pt x="27866" y="8"/>
                    <a:pt x="27850" y="0"/>
                    <a:pt x="2783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9"/>
            <p:cNvSpPr/>
            <p:nvPr/>
          </p:nvSpPr>
          <p:spPr>
            <a:xfrm>
              <a:off x="6371516" y="3511543"/>
              <a:ext cx="238678" cy="574077"/>
            </a:xfrm>
            <a:custGeom>
              <a:rect b="b" l="l" r="r" t="t"/>
              <a:pathLst>
                <a:path extrusionOk="0" h="24620" w="10236">
                  <a:moveTo>
                    <a:pt x="2801" y="1680"/>
                  </a:moveTo>
                  <a:cubicBezTo>
                    <a:pt x="2742" y="1997"/>
                    <a:pt x="2643" y="2304"/>
                    <a:pt x="2544" y="2611"/>
                  </a:cubicBezTo>
                  <a:cubicBezTo>
                    <a:pt x="2604" y="2284"/>
                    <a:pt x="2693" y="1977"/>
                    <a:pt x="2801" y="1680"/>
                  </a:cubicBezTo>
                  <a:close/>
                  <a:moveTo>
                    <a:pt x="2796" y="0"/>
                  </a:moveTo>
                  <a:cubicBezTo>
                    <a:pt x="2782" y="0"/>
                    <a:pt x="2766" y="5"/>
                    <a:pt x="2752" y="17"/>
                  </a:cubicBezTo>
                  <a:cubicBezTo>
                    <a:pt x="1861" y="760"/>
                    <a:pt x="1257" y="1779"/>
                    <a:pt x="782" y="2838"/>
                  </a:cubicBezTo>
                  <a:cubicBezTo>
                    <a:pt x="366" y="3799"/>
                    <a:pt x="0" y="5026"/>
                    <a:pt x="426" y="6056"/>
                  </a:cubicBezTo>
                  <a:cubicBezTo>
                    <a:pt x="455" y="6129"/>
                    <a:pt x="527" y="6191"/>
                    <a:pt x="606" y="6191"/>
                  </a:cubicBezTo>
                  <a:cubicBezTo>
                    <a:pt x="635" y="6191"/>
                    <a:pt x="664" y="6183"/>
                    <a:pt x="693" y="6164"/>
                  </a:cubicBezTo>
                  <a:cubicBezTo>
                    <a:pt x="1307" y="5759"/>
                    <a:pt x="1713" y="5095"/>
                    <a:pt x="2049" y="4422"/>
                  </a:cubicBezTo>
                  <a:cubicBezTo>
                    <a:pt x="2049" y="5412"/>
                    <a:pt x="2158" y="6412"/>
                    <a:pt x="2267" y="7342"/>
                  </a:cubicBezTo>
                  <a:cubicBezTo>
                    <a:pt x="2285" y="7439"/>
                    <a:pt x="2359" y="7499"/>
                    <a:pt x="2434" y="7499"/>
                  </a:cubicBezTo>
                  <a:cubicBezTo>
                    <a:pt x="2481" y="7499"/>
                    <a:pt x="2529" y="7475"/>
                    <a:pt x="2564" y="7422"/>
                  </a:cubicBezTo>
                  <a:cubicBezTo>
                    <a:pt x="2712" y="7204"/>
                    <a:pt x="2841" y="6966"/>
                    <a:pt x="2950" y="6729"/>
                  </a:cubicBezTo>
                  <a:lnTo>
                    <a:pt x="2950" y="6729"/>
                  </a:lnTo>
                  <a:cubicBezTo>
                    <a:pt x="2900" y="7867"/>
                    <a:pt x="2900" y="8996"/>
                    <a:pt x="2999" y="10144"/>
                  </a:cubicBezTo>
                  <a:cubicBezTo>
                    <a:pt x="3193" y="12306"/>
                    <a:pt x="3900" y="15722"/>
                    <a:pt x="6626" y="15722"/>
                  </a:cubicBezTo>
                  <a:cubicBezTo>
                    <a:pt x="6684" y="15722"/>
                    <a:pt x="6742" y="15720"/>
                    <a:pt x="6801" y="15717"/>
                  </a:cubicBezTo>
                  <a:cubicBezTo>
                    <a:pt x="7256" y="15687"/>
                    <a:pt x="7246" y="15064"/>
                    <a:pt x="6801" y="15014"/>
                  </a:cubicBezTo>
                  <a:cubicBezTo>
                    <a:pt x="4257" y="14787"/>
                    <a:pt x="3900" y="11302"/>
                    <a:pt x="3712" y="9352"/>
                  </a:cubicBezTo>
                  <a:cubicBezTo>
                    <a:pt x="3534" y="7342"/>
                    <a:pt x="3564" y="5313"/>
                    <a:pt x="3584" y="3294"/>
                  </a:cubicBezTo>
                  <a:cubicBezTo>
                    <a:pt x="3584" y="3185"/>
                    <a:pt x="3584" y="3066"/>
                    <a:pt x="3593" y="2957"/>
                  </a:cubicBezTo>
                  <a:cubicBezTo>
                    <a:pt x="3930" y="4749"/>
                    <a:pt x="4474" y="6521"/>
                    <a:pt x="4841" y="8293"/>
                  </a:cubicBezTo>
                  <a:cubicBezTo>
                    <a:pt x="5217" y="10065"/>
                    <a:pt x="6118" y="11757"/>
                    <a:pt x="6870" y="13381"/>
                  </a:cubicBezTo>
                  <a:cubicBezTo>
                    <a:pt x="7672" y="15113"/>
                    <a:pt x="8484" y="16856"/>
                    <a:pt x="8939" y="18707"/>
                  </a:cubicBezTo>
                  <a:cubicBezTo>
                    <a:pt x="9147" y="19578"/>
                    <a:pt x="9276" y="20469"/>
                    <a:pt x="9256" y="21360"/>
                  </a:cubicBezTo>
                  <a:cubicBezTo>
                    <a:pt x="9246" y="22389"/>
                    <a:pt x="8988" y="23300"/>
                    <a:pt x="8751" y="24290"/>
                  </a:cubicBezTo>
                  <a:cubicBezTo>
                    <a:pt x="8738" y="24485"/>
                    <a:pt x="8891" y="24620"/>
                    <a:pt x="9040" y="24620"/>
                  </a:cubicBezTo>
                  <a:cubicBezTo>
                    <a:pt x="9118" y="24620"/>
                    <a:pt x="9195" y="24583"/>
                    <a:pt x="9246" y="24498"/>
                  </a:cubicBezTo>
                  <a:cubicBezTo>
                    <a:pt x="10216" y="22963"/>
                    <a:pt x="10236" y="20964"/>
                    <a:pt x="9978" y="19241"/>
                  </a:cubicBezTo>
                  <a:cubicBezTo>
                    <a:pt x="9691" y="17370"/>
                    <a:pt x="8880" y="15569"/>
                    <a:pt x="8088" y="13876"/>
                  </a:cubicBezTo>
                  <a:cubicBezTo>
                    <a:pt x="7256" y="12094"/>
                    <a:pt x="6365" y="10332"/>
                    <a:pt x="5742" y="8471"/>
                  </a:cubicBezTo>
                  <a:cubicBezTo>
                    <a:pt x="4999" y="6214"/>
                    <a:pt x="4653" y="3799"/>
                    <a:pt x="3663" y="1591"/>
                  </a:cubicBezTo>
                  <a:cubicBezTo>
                    <a:pt x="3653" y="1581"/>
                    <a:pt x="3653" y="1571"/>
                    <a:pt x="3633" y="1561"/>
                  </a:cubicBezTo>
                  <a:lnTo>
                    <a:pt x="3633" y="1542"/>
                  </a:lnTo>
                  <a:cubicBezTo>
                    <a:pt x="3633" y="1520"/>
                    <a:pt x="3633" y="1498"/>
                    <a:pt x="3625" y="1481"/>
                  </a:cubicBezTo>
                  <a:lnTo>
                    <a:pt x="3625" y="1481"/>
                  </a:lnTo>
                  <a:cubicBezTo>
                    <a:pt x="3701" y="1594"/>
                    <a:pt x="3785" y="1716"/>
                    <a:pt x="3851" y="1829"/>
                  </a:cubicBezTo>
                  <a:cubicBezTo>
                    <a:pt x="4197" y="2373"/>
                    <a:pt x="4653" y="3106"/>
                    <a:pt x="5276" y="3373"/>
                  </a:cubicBezTo>
                  <a:cubicBezTo>
                    <a:pt x="5367" y="3413"/>
                    <a:pt x="5447" y="3431"/>
                    <a:pt x="5519" y="3431"/>
                  </a:cubicBezTo>
                  <a:cubicBezTo>
                    <a:pt x="5887" y="3431"/>
                    <a:pt x="6020" y="2957"/>
                    <a:pt x="6029" y="2601"/>
                  </a:cubicBezTo>
                  <a:cubicBezTo>
                    <a:pt x="6039" y="2215"/>
                    <a:pt x="6771" y="1928"/>
                    <a:pt x="7019" y="1611"/>
                  </a:cubicBezTo>
                  <a:cubicBezTo>
                    <a:pt x="7306" y="1254"/>
                    <a:pt x="7316" y="760"/>
                    <a:pt x="7226" y="324"/>
                  </a:cubicBezTo>
                  <a:cubicBezTo>
                    <a:pt x="7218" y="269"/>
                    <a:pt x="7184" y="247"/>
                    <a:pt x="7147" y="247"/>
                  </a:cubicBezTo>
                  <a:cubicBezTo>
                    <a:pt x="7097" y="247"/>
                    <a:pt x="7040" y="287"/>
                    <a:pt x="7028" y="344"/>
                  </a:cubicBezTo>
                  <a:cubicBezTo>
                    <a:pt x="6959" y="938"/>
                    <a:pt x="6929" y="1373"/>
                    <a:pt x="6415" y="1730"/>
                  </a:cubicBezTo>
                  <a:cubicBezTo>
                    <a:pt x="6227" y="1868"/>
                    <a:pt x="5742" y="2066"/>
                    <a:pt x="5682" y="2304"/>
                  </a:cubicBezTo>
                  <a:cubicBezTo>
                    <a:pt x="5633" y="2462"/>
                    <a:pt x="5761" y="2967"/>
                    <a:pt x="5544" y="3046"/>
                  </a:cubicBezTo>
                  <a:cubicBezTo>
                    <a:pt x="5530" y="3052"/>
                    <a:pt x="5516" y="3054"/>
                    <a:pt x="5501" y="3054"/>
                  </a:cubicBezTo>
                  <a:cubicBezTo>
                    <a:pt x="5348" y="3054"/>
                    <a:pt x="5119" y="2801"/>
                    <a:pt x="5029" y="2720"/>
                  </a:cubicBezTo>
                  <a:cubicBezTo>
                    <a:pt x="4554" y="2274"/>
                    <a:pt x="4177" y="1720"/>
                    <a:pt x="3801" y="1205"/>
                  </a:cubicBezTo>
                  <a:cubicBezTo>
                    <a:pt x="3544" y="839"/>
                    <a:pt x="3247" y="443"/>
                    <a:pt x="3059" y="37"/>
                  </a:cubicBezTo>
                  <a:cubicBezTo>
                    <a:pt x="3052" y="21"/>
                    <a:pt x="3041" y="14"/>
                    <a:pt x="3029" y="14"/>
                  </a:cubicBezTo>
                  <a:cubicBezTo>
                    <a:pt x="3003" y="14"/>
                    <a:pt x="2976" y="43"/>
                    <a:pt x="2990" y="76"/>
                  </a:cubicBezTo>
                  <a:cubicBezTo>
                    <a:pt x="3069" y="532"/>
                    <a:pt x="3316" y="977"/>
                    <a:pt x="3584" y="1403"/>
                  </a:cubicBezTo>
                  <a:cubicBezTo>
                    <a:pt x="3546" y="1354"/>
                    <a:pt x="3483" y="1329"/>
                    <a:pt x="3421" y="1329"/>
                  </a:cubicBezTo>
                  <a:cubicBezTo>
                    <a:pt x="3319" y="1329"/>
                    <a:pt x="3217" y="1393"/>
                    <a:pt x="3217" y="1522"/>
                  </a:cubicBezTo>
                  <a:cubicBezTo>
                    <a:pt x="3207" y="2838"/>
                    <a:pt x="3118" y="4135"/>
                    <a:pt x="3039" y="5442"/>
                  </a:cubicBezTo>
                  <a:cubicBezTo>
                    <a:pt x="2940" y="5937"/>
                    <a:pt x="2772" y="6412"/>
                    <a:pt x="2544" y="6857"/>
                  </a:cubicBezTo>
                  <a:cubicBezTo>
                    <a:pt x="2415" y="5858"/>
                    <a:pt x="2316" y="4779"/>
                    <a:pt x="2376" y="3729"/>
                  </a:cubicBezTo>
                  <a:cubicBezTo>
                    <a:pt x="2772" y="2799"/>
                    <a:pt x="3089" y="1799"/>
                    <a:pt x="3188" y="789"/>
                  </a:cubicBezTo>
                  <a:cubicBezTo>
                    <a:pt x="3194" y="712"/>
                    <a:pt x="3124" y="667"/>
                    <a:pt x="3055" y="667"/>
                  </a:cubicBezTo>
                  <a:cubicBezTo>
                    <a:pt x="3009" y="667"/>
                    <a:pt x="2964" y="686"/>
                    <a:pt x="2940" y="730"/>
                  </a:cubicBezTo>
                  <a:cubicBezTo>
                    <a:pt x="2376" y="1631"/>
                    <a:pt x="2148" y="2660"/>
                    <a:pt x="2069" y="3729"/>
                  </a:cubicBezTo>
                  <a:cubicBezTo>
                    <a:pt x="1762" y="4442"/>
                    <a:pt x="1356" y="5244"/>
                    <a:pt x="713" y="5729"/>
                  </a:cubicBezTo>
                  <a:cubicBezTo>
                    <a:pt x="188" y="3808"/>
                    <a:pt x="1722" y="1522"/>
                    <a:pt x="2841" y="96"/>
                  </a:cubicBezTo>
                  <a:cubicBezTo>
                    <a:pt x="2879" y="51"/>
                    <a:pt x="2842" y="0"/>
                    <a:pt x="2796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9"/>
            <p:cNvSpPr/>
            <p:nvPr/>
          </p:nvSpPr>
          <p:spPr>
            <a:xfrm>
              <a:off x="6699267" y="2730594"/>
              <a:ext cx="9257" cy="6949"/>
            </a:xfrm>
            <a:custGeom>
              <a:rect b="b" l="l" r="r" t="t"/>
              <a:pathLst>
                <a:path extrusionOk="0" h="298" w="397">
                  <a:moveTo>
                    <a:pt x="199" y="0"/>
                  </a:moveTo>
                  <a:cubicBezTo>
                    <a:pt x="1" y="0"/>
                    <a:pt x="1" y="297"/>
                    <a:pt x="199" y="297"/>
                  </a:cubicBezTo>
                  <a:cubicBezTo>
                    <a:pt x="397" y="297"/>
                    <a:pt x="397" y="0"/>
                    <a:pt x="1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665625" y="220450"/>
            <a:ext cx="79545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 txBox="1"/>
          <p:nvPr/>
        </p:nvSpPr>
        <p:spPr>
          <a:xfrm>
            <a:off x="733425" y="1114425"/>
            <a:ext cx="7954500" cy="35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DM Sans"/>
                <a:ea typeface="DM Sans"/>
                <a:cs typeface="DM Sans"/>
                <a:sym typeface="DM Sans"/>
              </a:rPr>
              <a:t>What is it that </a:t>
            </a:r>
            <a:r>
              <a:rPr i="1" lang="en">
                <a:latin typeface="DM Sans"/>
                <a:ea typeface="DM Sans"/>
                <a:cs typeface="DM Sans"/>
                <a:sym typeface="DM Sans"/>
              </a:rPr>
              <a:t>distinguishes</a:t>
            </a:r>
            <a:r>
              <a:rPr i="1" lang="en">
                <a:latin typeface="DM Sans"/>
                <a:ea typeface="DM Sans"/>
                <a:cs typeface="DM Sans"/>
                <a:sym typeface="DM Sans"/>
              </a:rPr>
              <a:t> neural networks that generalize well from those that don’t?</a:t>
            </a:r>
            <a:endParaRPr i="1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Paper summary</a:t>
            </a:r>
            <a:br>
              <a:rPr lang="en">
                <a:latin typeface="DM Sans"/>
                <a:ea typeface="DM Sans"/>
                <a:cs typeface="DM Sans"/>
                <a:sym typeface="DM Sans"/>
              </a:rPr>
            </a:b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➔"/>
            </a:pPr>
            <a:r>
              <a:rPr lang="en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Despite their massive size, successful deep neural networks can exhibit a remarkably small difference between training and test performance.</a:t>
            </a:r>
            <a:br>
              <a:rPr lang="en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</a:br>
            <a:endParaRPr sz="17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➔"/>
            </a:pPr>
            <a:r>
              <a:rPr lang="en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Importance of controlling generalization error in deep neural networks, but notes that explicit forms of regularization are not always necessary for good performance. </a:t>
            </a:r>
            <a:br>
              <a:rPr lang="en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</a:b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➔"/>
            </a:pPr>
            <a:r>
              <a:rPr lang="en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Performed image classification using different deep neural networks to analyze their generalization performance and gain a better understanding.</a:t>
            </a:r>
            <a:br>
              <a:rPr lang="en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</a:br>
            <a:endParaRPr sz="17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110" name="Google Shape;110;p18"/>
          <p:cNvCxnSpPr/>
          <p:nvPr/>
        </p:nvCxnSpPr>
        <p:spPr>
          <a:xfrm flipH="1" rot="10800000">
            <a:off x="733425" y="866850"/>
            <a:ext cx="4753200" cy="28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579900" y="201393"/>
            <a:ext cx="77175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Dataset  - Fashion MNIST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579900" y="1090200"/>
            <a:ext cx="7717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The Fashion MNIST dataset is a collection of 70,000 grayscale images of fashion items,</a:t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including 10 different categories such as t-shirts, dresses, sneakers, and sandals.</a:t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117" name="Google Shape;117;p19"/>
          <p:cNvGrpSpPr/>
          <p:nvPr/>
        </p:nvGrpSpPr>
        <p:grpSpPr>
          <a:xfrm>
            <a:off x="5614501" y="125240"/>
            <a:ext cx="448233" cy="726820"/>
            <a:chOff x="5998413" y="2572454"/>
            <a:chExt cx="1264765" cy="1894733"/>
          </a:xfrm>
        </p:grpSpPr>
        <p:sp>
          <p:nvSpPr>
            <p:cNvPr id="118" name="Google Shape;118;p19"/>
            <p:cNvSpPr/>
            <p:nvPr/>
          </p:nvSpPr>
          <p:spPr>
            <a:xfrm>
              <a:off x="6488057" y="3405705"/>
              <a:ext cx="81518" cy="83360"/>
            </a:xfrm>
            <a:custGeom>
              <a:rect b="b" l="l" r="r" t="t"/>
              <a:pathLst>
                <a:path extrusionOk="0" h="3575" w="3496">
                  <a:moveTo>
                    <a:pt x="1312" y="0"/>
                  </a:moveTo>
                  <a:cubicBezTo>
                    <a:pt x="1177" y="0"/>
                    <a:pt x="1042" y="92"/>
                    <a:pt x="1060" y="260"/>
                  </a:cubicBezTo>
                  <a:cubicBezTo>
                    <a:pt x="1110" y="804"/>
                    <a:pt x="1258" y="1319"/>
                    <a:pt x="1387" y="1844"/>
                  </a:cubicBezTo>
                  <a:cubicBezTo>
                    <a:pt x="1456" y="2062"/>
                    <a:pt x="1506" y="2309"/>
                    <a:pt x="1575" y="2547"/>
                  </a:cubicBezTo>
                  <a:lnTo>
                    <a:pt x="1387" y="2507"/>
                  </a:lnTo>
                  <a:cubicBezTo>
                    <a:pt x="1060" y="2438"/>
                    <a:pt x="694" y="2329"/>
                    <a:pt x="387" y="2180"/>
                  </a:cubicBezTo>
                  <a:cubicBezTo>
                    <a:pt x="354" y="2165"/>
                    <a:pt x="320" y="2158"/>
                    <a:pt x="287" y="2158"/>
                  </a:cubicBezTo>
                  <a:cubicBezTo>
                    <a:pt x="133" y="2158"/>
                    <a:pt x="0" y="2314"/>
                    <a:pt x="90" y="2477"/>
                  </a:cubicBezTo>
                  <a:cubicBezTo>
                    <a:pt x="298" y="2834"/>
                    <a:pt x="595" y="3002"/>
                    <a:pt x="981" y="3150"/>
                  </a:cubicBezTo>
                  <a:cubicBezTo>
                    <a:pt x="1239" y="3249"/>
                    <a:pt x="1555" y="3348"/>
                    <a:pt x="1852" y="3358"/>
                  </a:cubicBezTo>
                  <a:cubicBezTo>
                    <a:pt x="1882" y="3428"/>
                    <a:pt x="1951" y="3457"/>
                    <a:pt x="2021" y="3487"/>
                  </a:cubicBezTo>
                  <a:cubicBezTo>
                    <a:pt x="2099" y="3545"/>
                    <a:pt x="2197" y="3575"/>
                    <a:pt x="2291" y="3575"/>
                  </a:cubicBezTo>
                  <a:cubicBezTo>
                    <a:pt x="2470" y="3575"/>
                    <a:pt x="2634" y="3467"/>
                    <a:pt x="2614" y="3240"/>
                  </a:cubicBezTo>
                  <a:cubicBezTo>
                    <a:pt x="2614" y="3210"/>
                    <a:pt x="2605" y="3190"/>
                    <a:pt x="2605" y="3160"/>
                  </a:cubicBezTo>
                  <a:cubicBezTo>
                    <a:pt x="2852" y="2824"/>
                    <a:pt x="2991" y="2309"/>
                    <a:pt x="3139" y="1953"/>
                  </a:cubicBezTo>
                  <a:cubicBezTo>
                    <a:pt x="3307" y="1418"/>
                    <a:pt x="3496" y="794"/>
                    <a:pt x="3298" y="260"/>
                  </a:cubicBezTo>
                  <a:cubicBezTo>
                    <a:pt x="3266" y="175"/>
                    <a:pt x="3169" y="122"/>
                    <a:pt x="3080" y="122"/>
                  </a:cubicBezTo>
                  <a:cubicBezTo>
                    <a:pt x="3002" y="122"/>
                    <a:pt x="2930" y="163"/>
                    <a:pt x="2911" y="260"/>
                  </a:cubicBezTo>
                  <a:cubicBezTo>
                    <a:pt x="2812" y="814"/>
                    <a:pt x="2614" y="1299"/>
                    <a:pt x="2367" y="1804"/>
                  </a:cubicBezTo>
                  <a:cubicBezTo>
                    <a:pt x="2327" y="1864"/>
                    <a:pt x="2298" y="1943"/>
                    <a:pt x="2258" y="2012"/>
                  </a:cubicBezTo>
                  <a:cubicBezTo>
                    <a:pt x="2209" y="1893"/>
                    <a:pt x="2159" y="1755"/>
                    <a:pt x="2120" y="1626"/>
                  </a:cubicBezTo>
                  <a:cubicBezTo>
                    <a:pt x="1951" y="1111"/>
                    <a:pt x="1803" y="596"/>
                    <a:pt x="1535" y="121"/>
                  </a:cubicBezTo>
                  <a:cubicBezTo>
                    <a:pt x="1489" y="39"/>
                    <a:pt x="1400" y="0"/>
                    <a:pt x="13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9"/>
            <p:cNvSpPr/>
            <p:nvPr/>
          </p:nvSpPr>
          <p:spPr>
            <a:xfrm>
              <a:off x="6384901" y="3540224"/>
              <a:ext cx="114209" cy="361141"/>
            </a:xfrm>
            <a:custGeom>
              <a:rect b="b" l="l" r="r" t="t"/>
              <a:pathLst>
                <a:path extrusionOk="0" h="15488" w="4898">
                  <a:moveTo>
                    <a:pt x="2757" y="0"/>
                  </a:moveTo>
                  <a:cubicBezTo>
                    <a:pt x="2746" y="0"/>
                    <a:pt x="2736" y="5"/>
                    <a:pt x="2732" y="15"/>
                  </a:cubicBezTo>
                  <a:cubicBezTo>
                    <a:pt x="1337" y="3123"/>
                    <a:pt x="0" y="6716"/>
                    <a:pt x="515" y="10191"/>
                  </a:cubicBezTo>
                  <a:cubicBezTo>
                    <a:pt x="832" y="12220"/>
                    <a:pt x="2237" y="15447"/>
                    <a:pt x="4673" y="15487"/>
                  </a:cubicBezTo>
                  <a:cubicBezTo>
                    <a:pt x="4676" y="15487"/>
                    <a:pt x="4679" y="15487"/>
                    <a:pt x="4683" y="15487"/>
                  </a:cubicBezTo>
                  <a:cubicBezTo>
                    <a:pt x="4872" y="15487"/>
                    <a:pt x="4897" y="15219"/>
                    <a:pt x="4722" y="15170"/>
                  </a:cubicBezTo>
                  <a:cubicBezTo>
                    <a:pt x="2475" y="14438"/>
                    <a:pt x="1188" y="12022"/>
                    <a:pt x="911" y="9765"/>
                  </a:cubicBezTo>
                  <a:cubicBezTo>
                    <a:pt x="515" y="6350"/>
                    <a:pt x="1980" y="3262"/>
                    <a:pt x="2792" y="44"/>
                  </a:cubicBezTo>
                  <a:cubicBezTo>
                    <a:pt x="2805" y="18"/>
                    <a:pt x="2779" y="0"/>
                    <a:pt x="2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9"/>
            <p:cNvSpPr/>
            <p:nvPr/>
          </p:nvSpPr>
          <p:spPr>
            <a:xfrm>
              <a:off x="6431979" y="3553422"/>
              <a:ext cx="173132" cy="449352"/>
            </a:xfrm>
            <a:custGeom>
              <a:rect b="b" l="l" r="r" t="t"/>
              <a:pathLst>
                <a:path extrusionOk="0" h="19271" w="7425">
                  <a:moveTo>
                    <a:pt x="1365" y="0"/>
                  </a:moveTo>
                  <a:cubicBezTo>
                    <a:pt x="1354" y="0"/>
                    <a:pt x="1343" y="7"/>
                    <a:pt x="1337" y="23"/>
                  </a:cubicBezTo>
                  <a:cubicBezTo>
                    <a:pt x="614" y="1131"/>
                    <a:pt x="1" y="2992"/>
                    <a:pt x="842" y="4200"/>
                  </a:cubicBezTo>
                  <a:cubicBezTo>
                    <a:pt x="1150" y="4648"/>
                    <a:pt x="1584" y="4764"/>
                    <a:pt x="2048" y="4764"/>
                  </a:cubicBezTo>
                  <a:cubicBezTo>
                    <a:pt x="2375" y="4764"/>
                    <a:pt x="2717" y="4706"/>
                    <a:pt x="3040" y="4665"/>
                  </a:cubicBezTo>
                  <a:cubicBezTo>
                    <a:pt x="3113" y="4656"/>
                    <a:pt x="3182" y="4652"/>
                    <a:pt x="3247" y="4652"/>
                  </a:cubicBezTo>
                  <a:cubicBezTo>
                    <a:pt x="4465" y="4652"/>
                    <a:pt x="4270" y="6177"/>
                    <a:pt x="3960" y="7041"/>
                  </a:cubicBezTo>
                  <a:cubicBezTo>
                    <a:pt x="3742" y="7605"/>
                    <a:pt x="2139" y="10011"/>
                    <a:pt x="3584" y="10159"/>
                  </a:cubicBezTo>
                  <a:cubicBezTo>
                    <a:pt x="3627" y="10165"/>
                    <a:pt x="3668" y="10167"/>
                    <a:pt x="3709" y="10167"/>
                  </a:cubicBezTo>
                  <a:cubicBezTo>
                    <a:pt x="4392" y="10167"/>
                    <a:pt x="4863" y="9502"/>
                    <a:pt x="5554" y="9437"/>
                  </a:cubicBezTo>
                  <a:cubicBezTo>
                    <a:pt x="5559" y="9436"/>
                    <a:pt x="5564" y="9436"/>
                    <a:pt x="5569" y="9436"/>
                  </a:cubicBezTo>
                  <a:cubicBezTo>
                    <a:pt x="6156" y="9436"/>
                    <a:pt x="5415" y="12449"/>
                    <a:pt x="5356" y="12842"/>
                  </a:cubicBezTo>
                  <a:cubicBezTo>
                    <a:pt x="5330" y="12998"/>
                    <a:pt x="5425" y="13138"/>
                    <a:pt x="5575" y="13138"/>
                  </a:cubicBezTo>
                  <a:cubicBezTo>
                    <a:pt x="5597" y="13138"/>
                    <a:pt x="5619" y="13135"/>
                    <a:pt x="5643" y="13129"/>
                  </a:cubicBezTo>
                  <a:cubicBezTo>
                    <a:pt x="5891" y="13070"/>
                    <a:pt x="6089" y="12941"/>
                    <a:pt x="6237" y="12773"/>
                  </a:cubicBezTo>
                  <a:lnTo>
                    <a:pt x="6237" y="12773"/>
                  </a:lnTo>
                  <a:cubicBezTo>
                    <a:pt x="6188" y="13565"/>
                    <a:pt x="5990" y="14327"/>
                    <a:pt x="6089" y="15129"/>
                  </a:cubicBezTo>
                  <a:cubicBezTo>
                    <a:pt x="6097" y="15248"/>
                    <a:pt x="6186" y="15367"/>
                    <a:pt x="6317" y="15367"/>
                  </a:cubicBezTo>
                  <a:cubicBezTo>
                    <a:pt x="6339" y="15367"/>
                    <a:pt x="6362" y="15364"/>
                    <a:pt x="6386" y="15357"/>
                  </a:cubicBezTo>
                  <a:cubicBezTo>
                    <a:pt x="6455" y="15327"/>
                    <a:pt x="6534" y="15317"/>
                    <a:pt x="6593" y="15307"/>
                  </a:cubicBezTo>
                  <a:lnTo>
                    <a:pt x="6593" y="15307"/>
                  </a:lnTo>
                  <a:cubicBezTo>
                    <a:pt x="6900" y="16535"/>
                    <a:pt x="6346" y="17881"/>
                    <a:pt x="6197" y="19089"/>
                  </a:cubicBezTo>
                  <a:cubicBezTo>
                    <a:pt x="6181" y="19208"/>
                    <a:pt x="6278" y="19271"/>
                    <a:pt x="6376" y="19271"/>
                  </a:cubicBezTo>
                  <a:cubicBezTo>
                    <a:pt x="6458" y="19271"/>
                    <a:pt x="6541" y="19228"/>
                    <a:pt x="6564" y="19138"/>
                  </a:cubicBezTo>
                  <a:cubicBezTo>
                    <a:pt x="6841" y="17821"/>
                    <a:pt x="7425" y="16297"/>
                    <a:pt x="6980" y="14951"/>
                  </a:cubicBezTo>
                  <a:cubicBezTo>
                    <a:pt x="6944" y="14845"/>
                    <a:pt x="6848" y="14779"/>
                    <a:pt x="6749" y="14779"/>
                  </a:cubicBezTo>
                  <a:cubicBezTo>
                    <a:pt x="6710" y="14779"/>
                    <a:pt x="6670" y="14789"/>
                    <a:pt x="6633" y="14812"/>
                  </a:cubicBezTo>
                  <a:cubicBezTo>
                    <a:pt x="6593" y="14822"/>
                    <a:pt x="6554" y="14832"/>
                    <a:pt x="6504" y="14852"/>
                  </a:cubicBezTo>
                  <a:cubicBezTo>
                    <a:pt x="6415" y="13931"/>
                    <a:pt x="6712" y="13020"/>
                    <a:pt x="6653" y="12100"/>
                  </a:cubicBezTo>
                  <a:cubicBezTo>
                    <a:pt x="6647" y="11963"/>
                    <a:pt x="6551" y="11887"/>
                    <a:pt x="6446" y="11887"/>
                  </a:cubicBezTo>
                  <a:cubicBezTo>
                    <a:pt x="6376" y="11887"/>
                    <a:pt x="6302" y="11920"/>
                    <a:pt x="6247" y="11991"/>
                  </a:cubicBezTo>
                  <a:cubicBezTo>
                    <a:pt x="6118" y="12159"/>
                    <a:pt x="6009" y="12337"/>
                    <a:pt x="5871" y="12466"/>
                  </a:cubicBezTo>
                  <a:cubicBezTo>
                    <a:pt x="6049" y="11526"/>
                    <a:pt x="6287" y="10605"/>
                    <a:pt x="6207" y="9625"/>
                  </a:cubicBezTo>
                  <a:cubicBezTo>
                    <a:pt x="6166" y="9145"/>
                    <a:pt x="5904" y="8984"/>
                    <a:pt x="5513" y="8984"/>
                  </a:cubicBezTo>
                  <a:cubicBezTo>
                    <a:pt x="5436" y="8984"/>
                    <a:pt x="5353" y="8990"/>
                    <a:pt x="5267" y="9001"/>
                  </a:cubicBezTo>
                  <a:cubicBezTo>
                    <a:pt x="4980" y="9051"/>
                    <a:pt x="4762" y="9179"/>
                    <a:pt x="4515" y="9338"/>
                  </a:cubicBezTo>
                  <a:cubicBezTo>
                    <a:pt x="4355" y="9448"/>
                    <a:pt x="3941" y="9696"/>
                    <a:pt x="3675" y="9696"/>
                  </a:cubicBezTo>
                  <a:cubicBezTo>
                    <a:pt x="3512" y="9696"/>
                    <a:pt x="3404" y="9603"/>
                    <a:pt x="3446" y="9328"/>
                  </a:cubicBezTo>
                  <a:cubicBezTo>
                    <a:pt x="3574" y="8586"/>
                    <a:pt x="4059" y="7912"/>
                    <a:pt x="4336" y="7219"/>
                  </a:cubicBezTo>
                  <a:cubicBezTo>
                    <a:pt x="4584" y="6606"/>
                    <a:pt x="4713" y="5824"/>
                    <a:pt x="4564" y="5170"/>
                  </a:cubicBezTo>
                  <a:cubicBezTo>
                    <a:pt x="4410" y="4490"/>
                    <a:pt x="3819" y="4234"/>
                    <a:pt x="3202" y="4234"/>
                  </a:cubicBezTo>
                  <a:cubicBezTo>
                    <a:pt x="3065" y="4234"/>
                    <a:pt x="2927" y="4246"/>
                    <a:pt x="2792" y="4269"/>
                  </a:cubicBezTo>
                  <a:cubicBezTo>
                    <a:pt x="2527" y="4311"/>
                    <a:pt x="2259" y="4364"/>
                    <a:pt x="2003" y="4364"/>
                  </a:cubicBezTo>
                  <a:cubicBezTo>
                    <a:pt x="1714" y="4364"/>
                    <a:pt x="1440" y="4297"/>
                    <a:pt x="1198" y="4071"/>
                  </a:cubicBezTo>
                  <a:cubicBezTo>
                    <a:pt x="852" y="3745"/>
                    <a:pt x="793" y="3190"/>
                    <a:pt x="793" y="2745"/>
                  </a:cubicBezTo>
                  <a:cubicBezTo>
                    <a:pt x="773" y="1854"/>
                    <a:pt x="1040" y="864"/>
                    <a:pt x="1396" y="62"/>
                  </a:cubicBezTo>
                  <a:cubicBezTo>
                    <a:pt x="1410" y="29"/>
                    <a:pt x="1387" y="0"/>
                    <a:pt x="13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9"/>
            <p:cNvSpPr/>
            <p:nvPr/>
          </p:nvSpPr>
          <p:spPr>
            <a:xfrm>
              <a:off x="6086343" y="2972583"/>
              <a:ext cx="1075287" cy="1494605"/>
            </a:xfrm>
            <a:custGeom>
              <a:rect b="b" l="l" r="r" t="t"/>
              <a:pathLst>
                <a:path extrusionOk="0" h="64098" w="46115">
                  <a:moveTo>
                    <a:pt x="23654" y="2006"/>
                  </a:moveTo>
                  <a:cubicBezTo>
                    <a:pt x="23614" y="2046"/>
                    <a:pt x="23594" y="2105"/>
                    <a:pt x="23555" y="2155"/>
                  </a:cubicBezTo>
                  <a:cubicBezTo>
                    <a:pt x="23545" y="2125"/>
                    <a:pt x="23515" y="2095"/>
                    <a:pt x="23505" y="2066"/>
                  </a:cubicBezTo>
                  <a:cubicBezTo>
                    <a:pt x="23555" y="2046"/>
                    <a:pt x="23604" y="2026"/>
                    <a:pt x="23654" y="2006"/>
                  </a:cubicBezTo>
                  <a:close/>
                  <a:moveTo>
                    <a:pt x="32266" y="41029"/>
                  </a:moveTo>
                  <a:lnTo>
                    <a:pt x="32266" y="41029"/>
                  </a:lnTo>
                  <a:cubicBezTo>
                    <a:pt x="32207" y="41197"/>
                    <a:pt x="32117" y="41346"/>
                    <a:pt x="32048" y="41474"/>
                  </a:cubicBezTo>
                  <a:cubicBezTo>
                    <a:pt x="31563" y="42385"/>
                    <a:pt x="31078" y="43296"/>
                    <a:pt x="30573" y="44216"/>
                  </a:cubicBezTo>
                  <a:cubicBezTo>
                    <a:pt x="28861" y="46454"/>
                    <a:pt x="27118" y="48592"/>
                    <a:pt x="26029" y="51215"/>
                  </a:cubicBezTo>
                  <a:cubicBezTo>
                    <a:pt x="25782" y="51809"/>
                    <a:pt x="26069" y="52383"/>
                    <a:pt x="26524" y="52730"/>
                  </a:cubicBezTo>
                  <a:cubicBezTo>
                    <a:pt x="26287" y="53185"/>
                    <a:pt x="26069" y="53650"/>
                    <a:pt x="25871" y="54135"/>
                  </a:cubicBezTo>
                  <a:cubicBezTo>
                    <a:pt x="25660" y="54022"/>
                    <a:pt x="25432" y="53972"/>
                    <a:pt x="25200" y="53972"/>
                  </a:cubicBezTo>
                  <a:cubicBezTo>
                    <a:pt x="25127" y="53972"/>
                    <a:pt x="25054" y="53977"/>
                    <a:pt x="24980" y="53987"/>
                  </a:cubicBezTo>
                  <a:cubicBezTo>
                    <a:pt x="24950" y="53937"/>
                    <a:pt x="24921" y="53898"/>
                    <a:pt x="24891" y="53848"/>
                  </a:cubicBezTo>
                  <a:cubicBezTo>
                    <a:pt x="24752" y="53640"/>
                    <a:pt x="24654" y="53423"/>
                    <a:pt x="24555" y="53205"/>
                  </a:cubicBezTo>
                  <a:cubicBezTo>
                    <a:pt x="24545" y="53185"/>
                    <a:pt x="24535" y="53145"/>
                    <a:pt x="24515" y="53096"/>
                  </a:cubicBezTo>
                  <a:cubicBezTo>
                    <a:pt x="24456" y="52937"/>
                    <a:pt x="24406" y="52779"/>
                    <a:pt x="24347" y="52611"/>
                  </a:cubicBezTo>
                  <a:cubicBezTo>
                    <a:pt x="24248" y="52304"/>
                    <a:pt x="24149" y="51987"/>
                    <a:pt x="24060" y="51670"/>
                  </a:cubicBezTo>
                  <a:cubicBezTo>
                    <a:pt x="23911" y="51126"/>
                    <a:pt x="23772" y="50572"/>
                    <a:pt x="23664" y="50017"/>
                  </a:cubicBezTo>
                  <a:lnTo>
                    <a:pt x="23664" y="50017"/>
                  </a:lnTo>
                  <a:cubicBezTo>
                    <a:pt x="23878" y="50130"/>
                    <a:pt x="24120" y="50188"/>
                    <a:pt x="24361" y="50188"/>
                  </a:cubicBezTo>
                  <a:cubicBezTo>
                    <a:pt x="24730" y="50188"/>
                    <a:pt x="25095" y="50052"/>
                    <a:pt x="25346" y="49770"/>
                  </a:cubicBezTo>
                  <a:cubicBezTo>
                    <a:pt x="27851" y="47018"/>
                    <a:pt x="30148" y="44088"/>
                    <a:pt x="32266" y="41029"/>
                  </a:cubicBezTo>
                  <a:close/>
                  <a:moveTo>
                    <a:pt x="27709" y="0"/>
                  </a:moveTo>
                  <a:cubicBezTo>
                    <a:pt x="27104" y="0"/>
                    <a:pt x="26504" y="56"/>
                    <a:pt x="25970" y="116"/>
                  </a:cubicBezTo>
                  <a:cubicBezTo>
                    <a:pt x="25178" y="215"/>
                    <a:pt x="24406" y="373"/>
                    <a:pt x="23654" y="630"/>
                  </a:cubicBezTo>
                  <a:cubicBezTo>
                    <a:pt x="23268" y="769"/>
                    <a:pt x="22852" y="927"/>
                    <a:pt x="22505" y="1155"/>
                  </a:cubicBezTo>
                  <a:cubicBezTo>
                    <a:pt x="22208" y="1165"/>
                    <a:pt x="21941" y="1402"/>
                    <a:pt x="21911" y="1699"/>
                  </a:cubicBezTo>
                  <a:cubicBezTo>
                    <a:pt x="21911" y="1709"/>
                    <a:pt x="21892" y="1709"/>
                    <a:pt x="21892" y="1719"/>
                  </a:cubicBezTo>
                  <a:cubicBezTo>
                    <a:pt x="21664" y="2056"/>
                    <a:pt x="21892" y="2402"/>
                    <a:pt x="22218" y="2511"/>
                  </a:cubicBezTo>
                  <a:cubicBezTo>
                    <a:pt x="22753" y="3709"/>
                    <a:pt x="22901" y="5125"/>
                    <a:pt x="23010" y="6382"/>
                  </a:cubicBezTo>
                  <a:cubicBezTo>
                    <a:pt x="23070" y="7193"/>
                    <a:pt x="23109" y="8005"/>
                    <a:pt x="23119" y="8817"/>
                  </a:cubicBezTo>
                  <a:cubicBezTo>
                    <a:pt x="23129" y="9540"/>
                    <a:pt x="23179" y="10242"/>
                    <a:pt x="23030" y="10945"/>
                  </a:cubicBezTo>
                  <a:cubicBezTo>
                    <a:pt x="23030" y="10965"/>
                    <a:pt x="23030" y="10975"/>
                    <a:pt x="23020" y="10975"/>
                  </a:cubicBezTo>
                  <a:cubicBezTo>
                    <a:pt x="23010" y="10995"/>
                    <a:pt x="23000" y="11015"/>
                    <a:pt x="22981" y="11034"/>
                  </a:cubicBezTo>
                  <a:cubicBezTo>
                    <a:pt x="22852" y="11272"/>
                    <a:pt x="22773" y="11509"/>
                    <a:pt x="22773" y="11717"/>
                  </a:cubicBezTo>
                  <a:cubicBezTo>
                    <a:pt x="22337" y="12668"/>
                    <a:pt x="21545" y="13400"/>
                    <a:pt x="20743" y="14093"/>
                  </a:cubicBezTo>
                  <a:cubicBezTo>
                    <a:pt x="19565" y="15103"/>
                    <a:pt x="18209" y="16113"/>
                    <a:pt x="17427" y="17498"/>
                  </a:cubicBezTo>
                  <a:cubicBezTo>
                    <a:pt x="17071" y="18142"/>
                    <a:pt x="17387" y="18993"/>
                    <a:pt x="18120" y="19191"/>
                  </a:cubicBezTo>
                  <a:cubicBezTo>
                    <a:pt x="18208" y="19215"/>
                    <a:pt x="18299" y="19226"/>
                    <a:pt x="18390" y="19226"/>
                  </a:cubicBezTo>
                  <a:cubicBezTo>
                    <a:pt x="18763" y="19226"/>
                    <a:pt x="19145" y="19042"/>
                    <a:pt x="19367" y="18756"/>
                  </a:cubicBezTo>
                  <a:cubicBezTo>
                    <a:pt x="19595" y="18983"/>
                    <a:pt x="19862" y="19132"/>
                    <a:pt x="20159" y="19162"/>
                  </a:cubicBezTo>
                  <a:cubicBezTo>
                    <a:pt x="20396" y="19626"/>
                    <a:pt x="20892" y="19932"/>
                    <a:pt x="21462" y="19932"/>
                  </a:cubicBezTo>
                  <a:cubicBezTo>
                    <a:pt x="21561" y="19932"/>
                    <a:pt x="21661" y="19923"/>
                    <a:pt x="21763" y="19904"/>
                  </a:cubicBezTo>
                  <a:cubicBezTo>
                    <a:pt x="21892" y="19884"/>
                    <a:pt x="22030" y="19845"/>
                    <a:pt x="22159" y="19805"/>
                  </a:cubicBezTo>
                  <a:cubicBezTo>
                    <a:pt x="22179" y="20142"/>
                    <a:pt x="22327" y="20478"/>
                    <a:pt x="22575" y="20726"/>
                  </a:cubicBezTo>
                  <a:cubicBezTo>
                    <a:pt x="22843" y="20988"/>
                    <a:pt x="23278" y="21172"/>
                    <a:pt x="23691" y="21172"/>
                  </a:cubicBezTo>
                  <a:cubicBezTo>
                    <a:pt x="23933" y="21172"/>
                    <a:pt x="24167" y="21109"/>
                    <a:pt x="24357" y="20963"/>
                  </a:cubicBezTo>
                  <a:cubicBezTo>
                    <a:pt x="24495" y="20864"/>
                    <a:pt x="24614" y="20745"/>
                    <a:pt x="24752" y="20646"/>
                  </a:cubicBezTo>
                  <a:cubicBezTo>
                    <a:pt x="24820" y="21405"/>
                    <a:pt x="25483" y="22014"/>
                    <a:pt x="26254" y="22014"/>
                  </a:cubicBezTo>
                  <a:cubicBezTo>
                    <a:pt x="26278" y="22014"/>
                    <a:pt x="26302" y="22014"/>
                    <a:pt x="26326" y="22012"/>
                  </a:cubicBezTo>
                  <a:lnTo>
                    <a:pt x="26326" y="22012"/>
                  </a:lnTo>
                  <a:cubicBezTo>
                    <a:pt x="25475" y="22953"/>
                    <a:pt x="24604" y="23864"/>
                    <a:pt x="23852" y="24893"/>
                  </a:cubicBezTo>
                  <a:cubicBezTo>
                    <a:pt x="23198" y="25794"/>
                    <a:pt x="24060" y="27002"/>
                    <a:pt x="25020" y="27101"/>
                  </a:cubicBezTo>
                  <a:cubicBezTo>
                    <a:pt x="25000" y="27111"/>
                    <a:pt x="25000" y="27120"/>
                    <a:pt x="24990" y="27130"/>
                  </a:cubicBezTo>
                  <a:cubicBezTo>
                    <a:pt x="24693" y="27615"/>
                    <a:pt x="24733" y="28110"/>
                    <a:pt x="24950" y="28496"/>
                  </a:cubicBezTo>
                  <a:cubicBezTo>
                    <a:pt x="24505" y="29160"/>
                    <a:pt x="24079" y="29833"/>
                    <a:pt x="23644" y="30516"/>
                  </a:cubicBezTo>
                  <a:cubicBezTo>
                    <a:pt x="23208" y="31179"/>
                    <a:pt x="23614" y="31823"/>
                    <a:pt x="24188" y="32050"/>
                  </a:cubicBezTo>
                  <a:cubicBezTo>
                    <a:pt x="23832" y="32595"/>
                    <a:pt x="23485" y="33149"/>
                    <a:pt x="23139" y="33693"/>
                  </a:cubicBezTo>
                  <a:cubicBezTo>
                    <a:pt x="22654" y="34456"/>
                    <a:pt x="23070" y="35277"/>
                    <a:pt x="23713" y="35634"/>
                  </a:cubicBezTo>
                  <a:cubicBezTo>
                    <a:pt x="23139" y="36475"/>
                    <a:pt x="22614" y="37356"/>
                    <a:pt x="22159" y="38287"/>
                  </a:cubicBezTo>
                  <a:cubicBezTo>
                    <a:pt x="21882" y="38851"/>
                    <a:pt x="21911" y="39504"/>
                    <a:pt x="22377" y="39979"/>
                  </a:cubicBezTo>
                  <a:cubicBezTo>
                    <a:pt x="22545" y="40138"/>
                    <a:pt x="22763" y="40267"/>
                    <a:pt x="22990" y="40326"/>
                  </a:cubicBezTo>
                  <a:cubicBezTo>
                    <a:pt x="22575" y="41167"/>
                    <a:pt x="23297" y="42058"/>
                    <a:pt x="24099" y="42177"/>
                  </a:cubicBezTo>
                  <a:cubicBezTo>
                    <a:pt x="23931" y="42593"/>
                    <a:pt x="23763" y="43009"/>
                    <a:pt x="23654" y="43444"/>
                  </a:cubicBezTo>
                  <a:cubicBezTo>
                    <a:pt x="23386" y="44404"/>
                    <a:pt x="24099" y="45087"/>
                    <a:pt x="24901" y="45127"/>
                  </a:cubicBezTo>
                  <a:cubicBezTo>
                    <a:pt x="24287" y="45968"/>
                    <a:pt x="23713" y="46849"/>
                    <a:pt x="23248" y="47770"/>
                  </a:cubicBezTo>
                  <a:lnTo>
                    <a:pt x="22842" y="45434"/>
                  </a:lnTo>
                  <a:cubicBezTo>
                    <a:pt x="22674" y="44503"/>
                    <a:pt x="22565" y="43504"/>
                    <a:pt x="22129" y="42652"/>
                  </a:cubicBezTo>
                  <a:cubicBezTo>
                    <a:pt x="21899" y="42212"/>
                    <a:pt x="21496" y="42019"/>
                    <a:pt x="21083" y="42019"/>
                  </a:cubicBezTo>
                  <a:cubicBezTo>
                    <a:pt x="20522" y="42019"/>
                    <a:pt x="19942" y="42377"/>
                    <a:pt x="19753" y="42959"/>
                  </a:cubicBezTo>
                  <a:cubicBezTo>
                    <a:pt x="19090" y="45097"/>
                    <a:pt x="19060" y="47404"/>
                    <a:pt x="18813" y="49621"/>
                  </a:cubicBezTo>
                  <a:cubicBezTo>
                    <a:pt x="18704" y="50621"/>
                    <a:pt x="18546" y="51720"/>
                    <a:pt x="18239" y="52720"/>
                  </a:cubicBezTo>
                  <a:cubicBezTo>
                    <a:pt x="18100" y="51532"/>
                    <a:pt x="18120" y="50334"/>
                    <a:pt x="18170" y="49156"/>
                  </a:cubicBezTo>
                  <a:cubicBezTo>
                    <a:pt x="18269" y="46810"/>
                    <a:pt x="18635" y="44434"/>
                    <a:pt x="18506" y="42068"/>
                  </a:cubicBezTo>
                  <a:cubicBezTo>
                    <a:pt x="18468" y="41304"/>
                    <a:pt x="17886" y="40889"/>
                    <a:pt x="17296" y="40889"/>
                  </a:cubicBezTo>
                  <a:cubicBezTo>
                    <a:pt x="16816" y="40889"/>
                    <a:pt x="16330" y="41165"/>
                    <a:pt x="16130" y="41751"/>
                  </a:cubicBezTo>
                  <a:cubicBezTo>
                    <a:pt x="15348" y="44028"/>
                    <a:pt x="15051" y="46473"/>
                    <a:pt x="14487" y="48810"/>
                  </a:cubicBezTo>
                  <a:cubicBezTo>
                    <a:pt x="14200" y="49978"/>
                    <a:pt x="13834" y="51284"/>
                    <a:pt x="13368" y="52294"/>
                  </a:cubicBezTo>
                  <a:cubicBezTo>
                    <a:pt x="13210" y="52650"/>
                    <a:pt x="13022" y="52997"/>
                    <a:pt x="12814" y="53333"/>
                  </a:cubicBezTo>
                  <a:cubicBezTo>
                    <a:pt x="12745" y="52799"/>
                    <a:pt x="12745" y="52225"/>
                    <a:pt x="12755" y="51670"/>
                  </a:cubicBezTo>
                  <a:cubicBezTo>
                    <a:pt x="12774" y="50245"/>
                    <a:pt x="12992" y="48839"/>
                    <a:pt x="13170" y="47424"/>
                  </a:cubicBezTo>
                  <a:cubicBezTo>
                    <a:pt x="13359" y="45988"/>
                    <a:pt x="13606" y="44583"/>
                    <a:pt x="13834" y="43157"/>
                  </a:cubicBezTo>
                  <a:cubicBezTo>
                    <a:pt x="14081" y="41573"/>
                    <a:pt x="14289" y="39871"/>
                    <a:pt x="13804" y="38306"/>
                  </a:cubicBezTo>
                  <a:cubicBezTo>
                    <a:pt x="13651" y="37803"/>
                    <a:pt x="13169" y="37503"/>
                    <a:pt x="12698" y="37503"/>
                  </a:cubicBezTo>
                  <a:cubicBezTo>
                    <a:pt x="12345" y="37503"/>
                    <a:pt x="11999" y="37672"/>
                    <a:pt x="11804" y="38049"/>
                  </a:cubicBezTo>
                  <a:cubicBezTo>
                    <a:pt x="10913" y="39722"/>
                    <a:pt x="10369" y="41524"/>
                    <a:pt x="9933" y="43365"/>
                  </a:cubicBezTo>
                  <a:cubicBezTo>
                    <a:pt x="10032" y="42147"/>
                    <a:pt x="10032" y="40920"/>
                    <a:pt x="9805" y="39682"/>
                  </a:cubicBezTo>
                  <a:cubicBezTo>
                    <a:pt x="9719" y="39173"/>
                    <a:pt x="9290" y="38931"/>
                    <a:pt x="8848" y="38931"/>
                  </a:cubicBezTo>
                  <a:cubicBezTo>
                    <a:pt x="8473" y="38931"/>
                    <a:pt x="8089" y="39104"/>
                    <a:pt x="7894" y="39435"/>
                  </a:cubicBezTo>
                  <a:cubicBezTo>
                    <a:pt x="5924" y="42652"/>
                    <a:pt x="5192" y="46315"/>
                    <a:pt x="4281" y="49928"/>
                  </a:cubicBezTo>
                  <a:cubicBezTo>
                    <a:pt x="4212" y="45939"/>
                    <a:pt x="5172" y="41870"/>
                    <a:pt x="6488" y="38198"/>
                  </a:cubicBezTo>
                  <a:cubicBezTo>
                    <a:pt x="6710" y="37600"/>
                    <a:pt x="6227" y="37215"/>
                    <a:pt x="5732" y="37215"/>
                  </a:cubicBezTo>
                  <a:cubicBezTo>
                    <a:pt x="5407" y="37215"/>
                    <a:pt x="5076" y="37381"/>
                    <a:pt x="4934" y="37762"/>
                  </a:cubicBezTo>
                  <a:cubicBezTo>
                    <a:pt x="3895" y="40613"/>
                    <a:pt x="2628" y="43395"/>
                    <a:pt x="1628" y="46265"/>
                  </a:cubicBezTo>
                  <a:cubicBezTo>
                    <a:pt x="1757" y="43543"/>
                    <a:pt x="2054" y="40841"/>
                    <a:pt x="2865" y="38257"/>
                  </a:cubicBezTo>
                  <a:cubicBezTo>
                    <a:pt x="2898" y="38166"/>
                    <a:pt x="2814" y="38091"/>
                    <a:pt x="2734" y="38091"/>
                  </a:cubicBezTo>
                  <a:cubicBezTo>
                    <a:pt x="2692" y="38091"/>
                    <a:pt x="2651" y="38111"/>
                    <a:pt x="2628" y="38158"/>
                  </a:cubicBezTo>
                  <a:cubicBezTo>
                    <a:pt x="321" y="42741"/>
                    <a:pt x="420" y="48067"/>
                    <a:pt x="34" y="53066"/>
                  </a:cubicBezTo>
                  <a:cubicBezTo>
                    <a:pt x="1" y="53526"/>
                    <a:pt x="420" y="53790"/>
                    <a:pt x="815" y="53790"/>
                  </a:cubicBezTo>
                  <a:cubicBezTo>
                    <a:pt x="1126" y="53790"/>
                    <a:pt x="1422" y="53626"/>
                    <a:pt x="1470" y="53264"/>
                  </a:cubicBezTo>
                  <a:cubicBezTo>
                    <a:pt x="1677" y="51809"/>
                    <a:pt x="2014" y="50393"/>
                    <a:pt x="2430" y="49007"/>
                  </a:cubicBezTo>
                  <a:lnTo>
                    <a:pt x="2430" y="49007"/>
                  </a:lnTo>
                  <a:cubicBezTo>
                    <a:pt x="2331" y="51037"/>
                    <a:pt x="2450" y="53086"/>
                    <a:pt x="2865" y="55076"/>
                  </a:cubicBezTo>
                  <a:cubicBezTo>
                    <a:pt x="2964" y="55521"/>
                    <a:pt x="3420" y="55828"/>
                    <a:pt x="3855" y="55828"/>
                  </a:cubicBezTo>
                  <a:cubicBezTo>
                    <a:pt x="4350" y="55828"/>
                    <a:pt x="4657" y="55511"/>
                    <a:pt x="4845" y="55076"/>
                  </a:cubicBezTo>
                  <a:cubicBezTo>
                    <a:pt x="6043" y="52215"/>
                    <a:pt x="6578" y="49126"/>
                    <a:pt x="7409" y="46137"/>
                  </a:cubicBezTo>
                  <a:lnTo>
                    <a:pt x="7409" y="46137"/>
                  </a:lnTo>
                  <a:cubicBezTo>
                    <a:pt x="7330" y="46503"/>
                    <a:pt x="7261" y="46859"/>
                    <a:pt x="7181" y="47206"/>
                  </a:cubicBezTo>
                  <a:cubicBezTo>
                    <a:pt x="6657" y="49691"/>
                    <a:pt x="6093" y="52245"/>
                    <a:pt x="6320" y="54798"/>
                  </a:cubicBezTo>
                  <a:cubicBezTo>
                    <a:pt x="6381" y="55495"/>
                    <a:pt x="6912" y="55914"/>
                    <a:pt x="7467" y="55914"/>
                  </a:cubicBezTo>
                  <a:cubicBezTo>
                    <a:pt x="7819" y="55914"/>
                    <a:pt x="8181" y="55745"/>
                    <a:pt x="8439" y="55373"/>
                  </a:cubicBezTo>
                  <a:cubicBezTo>
                    <a:pt x="9399" y="53937"/>
                    <a:pt x="10022" y="52393"/>
                    <a:pt x="10488" y="50779"/>
                  </a:cubicBezTo>
                  <a:lnTo>
                    <a:pt x="10488" y="50779"/>
                  </a:lnTo>
                  <a:cubicBezTo>
                    <a:pt x="10448" y="51185"/>
                    <a:pt x="10428" y="51581"/>
                    <a:pt x="10428" y="51997"/>
                  </a:cubicBezTo>
                  <a:cubicBezTo>
                    <a:pt x="10389" y="53393"/>
                    <a:pt x="10537" y="54977"/>
                    <a:pt x="11369" y="56155"/>
                  </a:cubicBezTo>
                  <a:cubicBezTo>
                    <a:pt x="11619" y="56506"/>
                    <a:pt x="12022" y="56756"/>
                    <a:pt x="12441" y="56756"/>
                  </a:cubicBezTo>
                  <a:cubicBezTo>
                    <a:pt x="12636" y="56756"/>
                    <a:pt x="12834" y="56703"/>
                    <a:pt x="13022" y="56580"/>
                  </a:cubicBezTo>
                  <a:cubicBezTo>
                    <a:pt x="14289" y="55779"/>
                    <a:pt x="15130" y="54541"/>
                    <a:pt x="15734" y="53185"/>
                  </a:cubicBezTo>
                  <a:cubicBezTo>
                    <a:pt x="15873" y="54432"/>
                    <a:pt x="16190" y="55630"/>
                    <a:pt x="16823" y="56709"/>
                  </a:cubicBezTo>
                  <a:cubicBezTo>
                    <a:pt x="17074" y="57136"/>
                    <a:pt x="17528" y="57367"/>
                    <a:pt x="17987" y="57367"/>
                  </a:cubicBezTo>
                  <a:cubicBezTo>
                    <a:pt x="18325" y="57367"/>
                    <a:pt x="18667" y="57241"/>
                    <a:pt x="18932" y="56976"/>
                  </a:cubicBezTo>
                  <a:cubicBezTo>
                    <a:pt x="20328" y="55571"/>
                    <a:pt x="20922" y="53700"/>
                    <a:pt x="21258" y="51799"/>
                  </a:cubicBezTo>
                  <a:cubicBezTo>
                    <a:pt x="21687" y="53817"/>
                    <a:pt x="22605" y="56795"/>
                    <a:pt x="24679" y="56795"/>
                  </a:cubicBezTo>
                  <a:cubicBezTo>
                    <a:pt x="24853" y="56795"/>
                    <a:pt x="25036" y="56773"/>
                    <a:pt x="25228" y="56729"/>
                  </a:cubicBezTo>
                  <a:lnTo>
                    <a:pt x="25228" y="56729"/>
                  </a:lnTo>
                  <a:cubicBezTo>
                    <a:pt x="25218" y="56798"/>
                    <a:pt x="25218" y="56848"/>
                    <a:pt x="25198" y="56907"/>
                  </a:cubicBezTo>
                  <a:cubicBezTo>
                    <a:pt x="25119" y="56947"/>
                    <a:pt x="25020" y="56966"/>
                    <a:pt x="24802" y="57055"/>
                  </a:cubicBezTo>
                  <a:cubicBezTo>
                    <a:pt x="24436" y="57194"/>
                    <a:pt x="24060" y="57352"/>
                    <a:pt x="23703" y="57511"/>
                  </a:cubicBezTo>
                  <a:cubicBezTo>
                    <a:pt x="22971" y="57857"/>
                    <a:pt x="22317" y="58481"/>
                    <a:pt x="21971" y="59214"/>
                  </a:cubicBezTo>
                  <a:cubicBezTo>
                    <a:pt x="21605" y="60035"/>
                    <a:pt x="21832" y="61263"/>
                    <a:pt x="22891" y="61461"/>
                  </a:cubicBezTo>
                  <a:cubicBezTo>
                    <a:pt x="23060" y="61500"/>
                    <a:pt x="23238" y="61520"/>
                    <a:pt x="23406" y="61540"/>
                  </a:cubicBezTo>
                  <a:cubicBezTo>
                    <a:pt x="23545" y="62658"/>
                    <a:pt x="24376" y="63589"/>
                    <a:pt x="25485" y="63945"/>
                  </a:cubicBezTo>
                  <a:cubicBezTo>
                    <a:pt x="25827" y="64053"/>
                    <a:pt x="26188" y="64098"/>
                    <a:pt x="26554" y="64098"/>
                  </a:cubicBezTo>
                  <a:cubicBezTo>
                    <a:pt x="27364" y="64098"/>
                    <a:pt x="28204" y="63880"/>
                    <a:pt x="28940" y="63648"/>
                  </a:cubicBezTo>
                  <a:cubicBezTo>
                    <a:pt x="31187" y="62926"/>
                    <a:pt x="33256" y="61787"/>
                    <a:pt x="34949" y="60124"/>
                  </a:cubicBezTo>
                  <a:cubicBezTo>
                    <a:pt x="35325" y="59768"/>
                    <a:pt x="35681" y="59392"/>
                    <a:pt x="36057" y="59025"/>
                  </a:cubicBezTo>
                  <a:cubicBezTo>
                    <a:pt x="36186" y="59293"/>
                    <a:pt x="36364" y="59540"/>
                    <a:pt x="36562" y="59788"/>
                  </a:cubicBezTo>
                  <a:cubicBezTo>
                    <a:pt x="37166" y="60525"/>
                    <a:pt x="38025" y="60827"/>
                    <a:pt x="38918" y="60827"/>
                  </a:cubicBezTo>
                  <a:cubicBezTo>
                    <a:pt x="39151" y="60827"/>
                    <a:pt x="39387" y="60807"/>
                    <a:pt x="39621" y="60768"/>
                  </a:cubicBezTo>
                  <a:cubicBezTo>
                    <a:pt x="40324" y="60649"/>
                    <a:pt x="40987" y="60372"/>
                    <a:pt x="41650" y="60085"/>
                  </a:cubicBezTo>
                  <a:cubicBezTo>
                    <a:pt x="41658" y="60944"/>
                    <a:pt x="42361" y="61751"/>
                    <a:pt x="43230" y="61751"/>
                  </a:cubicBezTo>
                  <a:cubicBezTo>
                    <a:pt x="43492" y="61751"/>
                    <a:pt x="43769" y="61678"/>
                    <a:pt x="44046" y="61510"/>
                  </a:cubicBezTo>
                  <a:cubicBezTo>
                    <a:pt x="46115" y="60273"/>
                    <a:pt x="46036" y="57135"/>
                    <a:pt x="45976" y="54957"/>
                  </a:cubicBezTo>
                  <a:cubicBezTo>
                    <a:pt x="45907" y="52749"/>
                    <a:pt x="45521" y="50562"/>
                    <a:pt x="45472" y="48344"/>
                  </a:cubicBezTo>
                  <a:cubicBezTo>
                    <a:pt x="45363" y="41643"/>
                    <a:pt x="44224" y="34881"/>
                    <a:pt x="41710" y="28655"/>
                  </a:cubicBezTo>
                  <a:cubicBezTo>
                    <a:pt x="40680" y="26121"/>
                    <a:pt x="39473" y="23695"/>
                    <a:pt x="38017" y="21369"/>
                  </a:cubicBezTo>
                  <a:cubicBezTo>
                    <a:pt x="36562" y="19023"/>
                    <a:pt x="34681" y="16845"/>
                    <a:pt x="33088" y="14717"/>
                  </a:cubicBezTo>
                  <a:cubicBezTo>
                    <a:pt x="31623" y="12767"/>
                    <a:pt x="30643" y="10856"/>
                    <a:pt x="30553" y="8391"/>
                  </a:cubicBezTo>
                  <a:cubicBezTo>
                    <a:pt x="30524" y="7203"/>
                    <a:pt x="30395" y="6035"/>
                    <a:pt x="30435" y="4847"/>
                  </a:cubicBezTo>
                  <a:cubicBezTo>
                    <a:pt x="30445" y="4293"/>
                    <a:pt x="30504" y="3739"/>
                    <a:pt x="30633" y="3194"/>
                  </a:cubicBezTo>
                  <a:cubicBezTo>
                    <a:pt x="30751" y="2620"/>
                    <a:pt x="30880" y="1977"/>
                    <a:pt x="31078" y="1432"/>
                  </a:cubicBezTo>
                  <a:cubicBezTo>
                    <a:pt x="31254" y="960"/>
                    <a:pt x="30816" y="575"/>
                    <a:pt x="30394" y="575"/>
                  </a:cubicBezTo>
                  <a:cubicBezTo>
                    <a:pt x="30365" y="575"/>
                    <a:pt x="30335" y="577"/>
                    <a:pt x="30306" y="581"/>
                  </a:cubicBezTo>
                  <a:cubicBezTo>
                    <a:pt x="30296" y="571"/>
                    <a:pt x="30286" y="561"/>
                    <a:pt x="30256" y="561"/>
                  </a:cubicBezTo>
                  <a:cubicBezTo>
                    <a:pt x="29537" y="127"/>
                    <a:pt x="28618" y="0"/>
                    <a:pt x="277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9"/>
            <p:cNvSpPr/>
            <p:nvPr/>
          </p:nvSpPr>
          <p:spPr>
            <a:xfrm>
              <a:off x="6551084" y="3492773"/>
              <a:ext cx="84036" cy="77764"/>
            </a:xfrm>
            <a:custGeom>
              <a:rect b="b" l="l" r="r" t="t"/>
              <a:pathLst>
                <a:path extrusionOk="0" h="3335" w="3604">
                  <a:moveTo>
                    <a:pt x="570" y="0"/>
                  </a:moveTo>
                  <a:cubicBezTo>
                    <a:pt x="500" y="0"/>
                    <a:pt x="431" y="10"/>
                    <a:pt x="357" y="30"/>
                  </a:cubicBezTo>
                  <a:cubicBezTo>
                    <a:pt x="159" y="80"/>
                    <a:pt x="1" y="307"/>
                    <a:pt x="90" y="505"/>
                  </a:cubicBezTo>
                  <a:cubicBezTo>
                    <a:pt x="119" y="624"/>
                    <a:pt x="189" y="723"/>
                    <a:pt x="248" y="822"/>
                  </a:cubicBezTo>
                  <a:cubicBezTo>
                    <a:pt x="159" y="1119"/>
                    <a:pt x="189" y="1475"/>
                    <a:pt x="169" y="1763"/>
                  </a:cubicBezTo>
                  <a:cubicBezTo>
                    <a:pt x="159" y="2178"/>
                    <a:pt x="90" y="2723"/>
                    <a:pt x="238" y="3148"/>
                  </a:cubicBezTo>
                  <a:cubicBezTo>
                    <a:pt x="278" y="3263"/>
                    <a:pt x="391" y="3334"/>
                    <a:pt x="502" y="3334"/>
                  </a:cubicBezTo>
                  <a:cubicBezTo>
                    <a:pt x="583" y="3334"/>
                    <a:pt x="663" y="3296"/>
                    <a:pt x="713" y="3208"/>
                  </a:cubicBezTo>
                  <a:cubicBezTo>
                    <a:pt x="901" y="2861"/>
                    <a:pt x="892" y="2366"/>
                    <a:pt x="931" y="1990"/>
                  </a:cubicBezTo>
                  <a:cubicBezTo>
                    <a:pt x="941" y="1891"/>
                    <a:pt x="951" y="1782"/>
                    <a:pt x="981" y="1664"/>
                  </a:cubicBezTo>
                  <a:cubicBezTo>
                    <a:pt x="1258" y="1990"/>
                    <a:pt x="1624" y="2475"/>
                    <a:pt x="2000" y="2673"/>
                  </a:cubicBezTo>
                  <a:cubicBezTo>
                    <a:pt x="2040" y="2694"/>
                    <a:pt x="2080" y="2703"/>
                    <a:pt x="2119" y="2703"/>
                  </a:cubicBezTo>
                  <a:cubicBezTo>
                    <a:pt x="2264" y="2703"/>
                    <a:pt x="2386" y="2570"/>
                    <a:pt x="2347" y="2406"/>
                  </a:cubicBezTo>
                  <a:cubicBezTo>
                    <a:pt x="2268" y="1990"/>
                    <a:pt x="1842" y="1545"/>
                    <a:pt x="1594" y="1238"/>
                  </a:cubicBezTo>
                  <a:cubicBezTo>
                    <a:pt x="1584" y="1228"/>
                    <a:pt x="1584" y="1218"/>
                    <a:pt x="1575" y="1198"/>
                  </a:cubicBezTo>
                  <a:lnTo>
                    <a:pt x="1575" y="1198"/>
                  </a:lnTo>
                  <a:cubicBezTo>
                    <a:pt x="1782" y="1277"/>
                    <a:pt x="1990" y="1347"/>
                    <a:pt x="2218" y="1436"/>
                  </a:cubicBezTo>
                  <a:cubicBezTo>
                    <a:pt x="2564" y="1565"/>
                    <a:pt x="3059" y="1723"/>
                    <a:pt x="3238" y="2069"/>
                  </a:cubicBezTo>
                  <a:cubicBezTo>
                    <a:pt x="3254" y="2098"/>
                    <a:pt x="3283" y="2112"/>
                    <a:pt x="3313" y="2112"/>
                  </a:cubicBezTo>
                  <a:cubicBezTo>
                    <a:pt x="3354" y="2112"/>
                    <a:pt x="3399" y="2086"/>
                    <a:pt x="3416" y="2040"/>
                  </a:cubicBezTo>
                  <a:cubicBezTo>
                    <a:pt x="3604" y="1416"/>
                    <a:pt x="3010" y="980"/>
                    <a:pt x="2495" y="733"/>
                  </a:cubicBezTo>
                  <a:cubicBezTo>
                    <a:pt x="2238" y="604"/>
                    <a:pt x="1971" y="486"/>
                    <a:pt x="1703" y="377"/>
                  </a:cubicBezTo>
                  <a:cubicBezTo>
                    <a:pt x="1594" y="327"/>
                    <a:pt x="1485" y="278"/>
                    <a:pt x="1386" y="208"/>
                  </a:cubicBezTo>
                  <a:cubicBezTo>
                    <a:pt x="1307" y="159"/>
                    <a:pt x="1258" y="149"/>
                    <a:pt x="1228" y="139"/>
                  </a:cubicBezTo>
                  <a:cubicBezTo>
                    <a:pt x="1165" y="101"/>
                    <a:pt x="1091" y="88"/>
                    <a:pt x="1019" y="88"/>
                  </a:cubicBezTo>
                  <a:cubicBezTo>
                    <a:pt x="978" y="88"/>
                    <a:pt x="938" y="92"/>
                    <a:pt x="901" y="99"/>
                  </a:cubicBezTo>
                  <a:cubicBezTo>
                    <a:pt x="862" y="60"/>
                    <a:pt x="832" y="40"/>
                    <a:pt x="783" y="30"/>
                  </a:cubicBezTo>
                  <a:cubicBezTo>
                    <a:pt x="708" y="10"/>
                    <a:pt x="639" y="0"/>
                    <a:pt x="5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9"/>
            <p:cNvSpPr/>
            <p:nvPr/>
          </p:nvSpPr>
          <p:spPr>
            <a:xfrm>
              <a:off x="6540918" y="3407314"/>
              <a:ext cx="150445" cy="92757"/>
            </a:xfrm>
            <a:custGeom>
              <a:rect b="b" l="l" r="r" t="t"/>
              <a:pathLst>
                <a:path extrusionOk="0" h="3978" w="6452">
                  <a:moveTo>
                    <a:pt x="3258" y="3072"/>
                  </a:moveTo>
                  <a:lnTo>
                    <a:pt x="3258" y="3072"/>
                  </a:lnTo>
                  <a:cubicBezTo>
                    <a:pt x="2852" y="3380"/>
                    <a:pt x="2313" y="3461"/>
                    <a:pt x="1766" y="3461"/>
                  </a:cubicBezTo>
                  <a:cubicBezTo>
                    <a:pt x="1699" y="3461"/>
                    <a:pt x="1632" y="3460"/>
                    <a:pt x="1565" y="3458"/>
                  </a:cubicBezTo>
                  <a:cubicBezTo>
                    <a:pt x="1634" y="3448"/>
                    <a:pt x="1694" y="3428"/>
                    <a:pt x="1773" y="3418"/>
                  </a:cubicBezTo>
                  <a:cubicBezTo>
                    <a:pt x="2268" y="3319"/>
                    <a:pt x="2763" y="3200"/>
                    <a:pt x="3258" y="3072"/>
                  </a:cubicBezTo>
                  <a:close/>
                  <a:moveTo>
                    <a:pt x="2385" y="1"/>
                  </a:moveTo>
                  <a:cubicBezTo>
                    <a:pt x="2347" y="1"/>
                    <a:pt x="2307" y="11"/>
                    <a:pt x="2268" y="32"/>
                  </a:cubicBezTo>
                  <a:cubicBezTo>
                    <a:pt x="1367" y="498"/>
                    <a:pt x="506" y="1735"/>
                    <a:pt x="526" y="2834"/>
                  </a:cubicBezTo>
                  <a:cubicBezTo>
                    <a:pt x="506" y="2854"/>
                    <a:pt x="496" y="2874"/>
                    <a:pt x="476" y="2883"/>
                  </a:cubicBezTo>
                  <a:cubicBezTo>
                    <a:pt x="338" y="3042"/>
                    <a:pt x="427" y="3250"/>
                    <a:pt x="585" y="3289"/>
                  </a:cubicBezTo>
                  <a:lnTo>
                    <a:pt x="585" y="3309"/>
                  </a:lnTo>
                  <a:cubicBezTo>
                    <a:pt x="545" y="3289"/>
                    <a:pt x="506" y="3289"/>
                    <a:pt x="476" y="3279"/>
                  </a:cubicBezTo>
                  <a:cubicBezTo>
                    <a:pt x="457" y="3276"/>
                    <a:pt x="438" y="3275"/>
                    <a:pt x="421" y="3275"/>
                  </a:cubicBezTo>
                  <a:cubicBezTo>
                    <a:pt x="115" y="3275"/>
                    <a:pt x="0" y="3730"/>
                    <a:pt x="328" y="3814"/>
                  </a:cubicBezTo>
                  <a:cubicBezTo>
                    <a:pt x="714" y="3914"/>
                    <a:pt x="1161" y="3978"/>
                    <a:pt x="1614" y="3978"/>
                  </a:cubicBezTo>
                  <a:cubicBezTo>
                    <a:pt x="2590" y="3978"/>
                    <a:pt x="3590" y="3683"/>
                    <a:pt x="4050" y="2824"/>
                  </a:cubicBezTo>
                  <a:cubicBezTo>
                    <a:pt x="4941" y="2547"/>
                    <a:pt x="5950" y="2141"/>
                    <a:pt x="6426" y="1458"/>
                  </a:cubicBezTo>
                  <a:cubicBezTo>
                    <a:pt x="6430" y="1459"/>
                    <a:pt x="6433" y="1460"/>
                    <a:pt x="6436" y="1460"/>
                  </a:cubicBezTo>
                  <a:cubicBezTo>
                    <a:pt x="6452" y="1460"/>
                    <a:pt x="6422" y="1437"/>
                    <a:pt x="6397" y="1437"/>
                  </a:cubicBezTo>
                  <a:cubicBezTo>
                    <a:pt x="6393" y="1437"/>
                    <a:pt x="6389" y="1437"/>
                    <a:pt x="6386" y="1438"/>
                  </a:cubicBezTo>
                  <a:cubicBezTo>
                    <a:pt x="5792" y="1735"/>
                    <a:pt x="5257" y="2062"/>
                    <a:pt x="4614" y="2260"/>
                  </a:cubicBezTo>
                  <a:cubicBezTo>
                    <a:pt x="4367" y="2329"/>
                    <a:pt x="4109" y="2408"/>
                    <a:pt x="3842" y="2458"/>
                  </a:cubicBezTo>
                  <a:cubicBezTo>
                    <a:pt x="3577" y="2384"/>
                    <a:pt x="3314" y="2349"/>
                    <a:pt x="3058" y="2349"/>
                  </a:cubicBezTo>
                  <a:cubicBezTo>
                    <a:pt x="2625" y="2349"/>
                    <a:pt x="2208" y="2449"/>
                    <a:pt x="1822" y="2636"/>
                  </a:cubicBezTo>
                  <a:cubicBezTo>
                    <a:pt x="2387" y="1983"/>
                    <a:pt x="2684" y="993"/>
                    <a:pt x="2614" y="230"/>
                  </a:cubicBezTo>
                  <a:cubicBezTo>
                    <a:pt x="2607" y="96"/>
                    <a:pt x="2503" y="1"/>
                    <a:pt x="23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9"/>
            <p:cNvSpPr/>
            <p:nvPr/>
          </p:nvSpPr>
          <p:spPr>
            <a:xfrm>
              <a:off x="6607699" y="2572454"/>
              <a:ext cx="219021" cy="210907"/>
            </a:xfrm>
            <a:custGeom>
              <a:rect b="b" l="l" r="r" t="t"/>
              <a:pathLst>
                <a:path extrusionOk="0" h="9045" w="9393">
                  <a:moveTo>
                    <a:pt x="4515" y="1"/>
                  </a:moveTo>
                  <a:cubicBezTo>
                    <a:pt x="2497" y="1"/>
                    <a:pt x="901" y="2009"/>
                    <a:pt x="8" y="3615"/>
                  </a:cubicBezTo>
                  <a:cubicBezTo>
                    <a:pt x="1" y="3622"/>
                    <a:pt x="9" y="3645"/>
                    <a:pt x="26" y="3645"/>
                  </a:cubicBezTo>
                  <a:cubicBezTo>
                    <a:pt x="32" y="3645"/>
                    <a:pt x="40" y="3642"/>
                    <a:pt x="47" y="3635"/>
                  </a:cubicBezTo>
                  <a:cubicBezTo>
                    <a:pt x="1206" y="2278"/>
                    <a:pt x="2542" y="407"/>
                    <a:pt x="4502" y="328"/>
                  </a:cubicBezTo>
                  <a:cubicBezTo>
                    <a:pt x="4524" y="327"/>
                    <a:pt x="4545" y="327"/>
                    <a:pt x="4567" y="327"/>
                  </a:cubicBezTo>
                  <a:cubicBezTo>
                    <a:pt x="6093" y="327"/>
                    <a:pt x="5981" y="2412"/>
                    <a:pt x="6234" y="3476"/>
                  </a:cubicBezTo>
                  <a:cubicBezTo>
                    <a:pt x="6249" y="3554"/>
                    <a:pt x="6329" y="3617"/>
                    <a:pt x="6410" y="3617"/>
                  </a:cubicBezTo>
                  <a:cubicBezTo>
                    <a:pt x="6442" y="3617"/>
                    <a:pt x="6474" y="3607"/>
                    <a:pt x="6502" y="3585"/>
                  </a:cubicBezTo>
                  <a:cubicBezTo>
                    <a:pt x="6848" y="3328"/>
                    <a:pt x="7185" y="3050"/>
                    <a:pt x="7531" y="2793"/>
                  </a:cubicBezTo>
                  <a:cubicBezTo>
                    <a:pt x="7719" y="3248"/>
                    <a:pt x="7660" y="3734"/>
                    <a:pt x="7868" y="4179"/>
                  </a:cubicBezTo>
                  <a:cubicBezTo>
                    <a:pt x="8056" y="4565"/>
                    <a:pt x="8412" y="4684"/>
                    <a:pt x="8798" y="4714"/>
                  </a:cubicBezTo>
                  <a:cubicBezTo>
                    <a:pt x="8976" y="6050"/>
                    <a:pt x="7967" y="7446"/>
                    <a:pt x="7521" y="8644"/>
                  </a:cubicBezTo>
                  <a:cubicBezTo>
                    <a:pt x="7482" y="8743"/>
                    <a:pt x="7541" y="8911"/>
                    <a:pt x="7640" y="8960"/>
                  </a:cubicBezTo>
                  <a:cubicBezTo>
                    <a:pt x="7770" y="9019"/>
                    <a:pt x="7878" y="9045"/>
                    <a:pt x="7975" y="9045"/>
                  </a:cubicBezTo>
                  <a:cubicBezTo>
                    <a:pt x="8203" y="9045"/>
                    <a:pt x="8370" y="8903"/>
                    <a:pt x="8620" y="8723"/>
                  </a:cubicBezTo>
                  <a:cubicBezTo>
                    <a:pt x="8776" y="8610"/>
                    <a:pt x="8720" y="8317"/>
                    <a:pt x="8545" y="8317"/>
                  </a:cubicBezTo>
                  <a:cubicBezTo>
                    <a:pt x="8520" y="8317"/>
                    <a:pt x="8492" y="8323"/>
                    <a:pt x="8462" y="8337"/>
                  </a:cubicBezTo>
                  <a:cubicBezTo>
                    <a:pt x="8402" y="8356"/>
                    <a:pt x="8284" y="8426"/>
                    <a:pt x="8165" y="8465"/>
                  </a:cubicBezTo>
                  <a:cubicBezTo>
                    <a:pt x="8630" y="7188"/>
                    <a:pt x="9392" y="5852"/>
                    <a:pt x="9165" y="4476"/>
                  </a:cubicBezTo>
                  <a:cubicBezTo>
                    <a:pt x="9155" y="4387"/>
                    <a:pt x="9056" y="4327"/>
                    <a:pt x="8967" y="4327"/>
                  </a:cubicBezTo>
                  <a:cubicBezTo>
                    <a:pt x="8353" y="4308"/>
                    <a:pt x="8185" y="4080"/>
                    <a:pt x="8105" y="3526"/>
                  </a:cubicBezTo>
                  <a:cubicBezTo>
                    <a:pt x="8036" y="3140"/>
                    <a:pt x="7937" y="2783"/>
                    <a:pt x="7759" y="2437"/>
                  </a:cubicBezTo>
                  <a:cubicBezTo>
                    <a:pt x="7726" y="2384"/>
                    <a:pt x="7658" y="2344"/>
                    <a:pt x="7595" y="2344"/>
                  </a:cubicBezTo>
                  <a:cubicBezTo>
                    <a:pt x="7564" y="2344"/>
                    <a:pt x="7534" y="2354"/>
                    <a:pt x="7511" y="2377"/>
                  </a:cubicBezTo>
                  <a:cubicBezTo>
                    <a:pt x="7175" y="2625"/>
                    <a:pt x="6868" y="2872"/>
                    <a:pt x="6531" y="3120"/>
                  </a:cubicBezTo>
                  <a:cubicBezTo>
                    <a:pt x="6304" y="1932"/>
                    <a:pt x="6274" y="120"/>
                    <a:pt x="4769" y="11"/>
                  </a:cubicBezTo>
                  <a:cubicBezTo>
                    <a:pt x="4684" y="4"/>
                    <a:pt x="4599" y="1"/>
                    <a:pt x="4515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9"/>
            <p:cNvSpPr/>
            <p:nvPr/>
          </p:nvSpPr>
          <p:spPr>
            <a:xfrm>
              <a:off x="6519000" y="3338038"/>
              <a:ext cx="25416" cy="45656"/>
            </a:xfrm>
            <a:custGeom>
              <a:rect b="b" l="l" r="r" t="t"/>
              <a:pathLst>
                <a:path extrusionOk="0" h="1958" w="1090">
                  <a:moveTo>
                    <a:pt x="373" y="1"/>
                  </a:moveTo>
                  <a:cubicBezTo>
                    <a:pt x="277" y="1"/>
                    <a:pt x="181" y="61"/>
                    <a:pt x="149" y="162"/>
                  </a:cubicBezTo>
                  <a:cubicBezTo>
                    <a:pt x="1" y="657"/>
                    <a:pt x="10" y="1321"/>
                    <a:pt x="357" y="1726"/>
                  </a:cubicBezTo>
                  <a:cubicBezTo>
                    <a:pt x="377" y="1796"/>
                    <a:pt x="436" y="1865"/>
                    <a:pt x="525" y="1865"/>
                  </a:cubicBezTo>
                  <a:lnTo>
                    <a:pt x="634" y="1934"/>
                  </a:lnTo>
                  <a:cubicBezTo>
                    <a:pt x="664" y="1950"/>
                    <a:pt x="694" y="1957"/>
                    <a:pt x="723" y="1957"/>
                  </a:cubicBezTo>
                  <a:cubicBezTo>
                    <a:pt x="876" y="1957"/>
                    <a:pt x="993" y="1762"/>
                    <a:pt x="852" y="1637"/>
                  </a:cubicBezTo>
                  <a:cubicBezTo>
                    <a:pt x="842" y="1628"/>
                    <a:pt x="832" y="1618"/>
                    <a:pt x="822" y="1618"/>
                  </a:cubicBezTo>
                  <a:cubicBezTo>
                    <a:pt x="1090" y="1133"/>
                    <a:pt x="872" y="440"/>
                    <a:pt x="525" y="63"/>
                  </a:cubicBezTo>
                  <a:cubicBezTo>
                    <a:pt x="482" y="20"/>
                    <a:pt x="427" y="1"/>
                    <a:pt x="3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9"/>
            <p:cNvSpPr/>
            <p:nvPr/>
          </p:nvSpPr>
          <p:spPr>
            <a:xfrm>
              <a:off x="6541618" y="3303225"/>
              <a:ext cx="12032" cy="41062"/>
            </a:xfrm>
            <a:custGeom>
              <a:rect b="b" l="l" r="r" t="t"/>
              <a:pathLst>
                <a:path extrusionOk="0" h="1761" w="516">
                  <a:moveTo>
                    <a:pt x="308" y="1"/>
                  </a:moveTo>
                  <a:cubicBezTo>
                    <a:pt x="244" y="1"/>
                    <a:pt x="181" y="36"/>
                    <a:pt x="159" y="111"/>
                  </a:cubicBezTo>
                  <a:cubicBezTo>
                    <a:pt x="1" y="636"/>
                    <a:pt x="11" y="1250"/>
                    <a:pt x="268" y="1735"/>
                  </a:cubicBezTo>
                  <a:cubicBezTo>
                    <a:pt x="279" y="1753"/>
                    <a:pt x="296" y="1760"/>
                    <a:pt x="313" y="1760"/>
                  </a:cubicBezTo>
                  <a:cubicBezTo>
                    <a:pt x="343" y="1760"/>
                    <a:pt x="373" y="1737"/>
                    <a:pt x="367" y="1705"/>
                  </a:cubicBezTo>
                  <a:cubicBezTo>
                    <a:pt x="367" y="1655"/>
                    <a:pt x="357" y="1606"/>
                    <a:pt x="357" y="1556"/>
                  </a:cubicBezTo>
                  <a:cubicBezTo>
                    <a:pt x="377" y="1556"/>
                    <a:pt x="407" y="1537"/>
                    <a:pt x="426" y="1507"/>
                  </a:cubicBezTo>
                  <a:cubicBezTo>
                    <a:pt x="515" y="1339"/>
                    <a:pt x="506" y="1180"/>
                    <a:pt x="506" y="982"/>
                  </a:cubicBezTo>
                  <a:cubicBezTo>
                    <a:pt x="506" y="705"/>
                    <a:pt x="506" y="438"/>
                    <a:pt x="476" y="161"/>
                  </a:cubicBezTo>
                  <a:cubicBezTo>
                    <a:pt x="470" y="56"/>
                    <a:pt x="389" y="1"/>
                    <a:pt x="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6613879" y="3319640"/>
              <a:ext cx="27025" cy="11635"/>
            </a:xfrm>
            <a:custGeom>
              <a:rect b="b" l="l" r="r" t="t"/>
              <a:pathLst>
                <a:path extrusionOk="0" h="499" w="1159">
                  <a:moveTo>
                    <a:pt x="186" y="0"/>
                  </a:moveTo>
                  <a:cubicBezTo>
                    <a:pt x="167" y="0"/>
                    <a:pt x="148" y="1"/>
                    <a:pt x="129" y="1"/>
                  </a:cubicBezTo>
                  <a:cubicBezTo>
                    <a:pt x="0" y="11"/>
                    <a:pt x="0" y="179"/>
                    <a:pt x="129" y="189"/>
                  </a:cubicBezTo>
                  <a:cubicBezTo>
                    <a:pt x="267" y="199"/>
                    <a:pt x="396" y="239"/>
                    <a:pt x="525" y="288"/>
                  </a:cubicBezTo>
                  <a:cubicBezTo>
                    <a:pt x="644" y="338"/>
                    <a:pt x="743" y="437"/>
                    <a:pt x="871" y="486"/>
                  </a:cubicBezTo>
                  <a:cubicBezTo>
                    <a:pt x="891" y="495"/>
                    <a:pt x="911" y="498"/>
                    <a:pt x="932" y="498"/>
                  </a:cubicBezTo>
                  <a:cubicBezTo>
                    <a:pt x="1052" y="498"/>
                    <a:pt x="1158" y="360"/>
                    <a:pt x="1040" y="258"/>
                  </a:cubicBezTo>
                  <a:cubicBezTo>
                    <a:pt x="826" y="73"/>
                    <a:pt x="481" y="0"/>
                    <a:pt x="1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6476981" y="3292009"/>
              <a:ext cx="239494" cy="262369"/>
            </a:xfrm>
            <a:custGeom>
              <a:rect b="b" l="l" r="r" t="t"/>
              <a:pathLst>
                <a:path extrusionOk="0" h="11252" w="10271">
                  <a:moveTo>
                    <a:pt x="3931" y="2661"/>
                  </a:moveTo>
                  <a:cubicBezTo>
                    <a:pt x="3931" y="2681"/>
                    <a:pt x="3941" y="2711"/>
                    <a:pt x="3961" y="2720"/>
                  </a:cubicBezTo>
                  <a:cubicBezTo>
                    <a:pt x="3941" y="2711"/>
                    <a:pt x="3921" y="2711"/>
                    <a:pt x="3911" y="2711"/>
                  </a:cubicBezTo>
                  <a:cubicBezTo>
                    <a:pt x="3921" y="2681"/>
                    <a:pt x="3931" y="2671"/>
                    <a:pt x="3931" y="2661"/>
                  </a:cubicBezTo>
                  <a:close/>
                  <a:moveTo>
                    <a:pt x="3782" y="3008"/>
                  </a:moveTo>
                  <a:lnTo>
                    <a:pt x="3782" y="3008"/>
                  </a:lnTo>
                  <a:cubicBezTo>
                    <a:pt x="3792" y="3116"/>
                    <a:pt x="3792" y="3225"/>
                    <a:pt x="3723" y="3295"/>
                  </a:cubicBezTo>
                  <a:cubicBezTo>
                    <a:pt x="3693" y="3314"/>
                    <a:pt x="3644" y="3344"/>
                    <a:pt x="3594" y="3354"/>
                  </a:cubicBezTo>
                  <a:cubicBezTo>
                    <a:pt x="3644" y="3245"/>
                    <a:pt x="3683" y="3146"/>
                    <a:pt x="3733" y="3027"/>
                  </a:cubicBezTo>
                  <a:cubicBezTo>
                    <a:pt x="3743" y="3017"/>
                    <a:pt x="3773" y="3017"/>
                    <a:pt x="3782" y="3008"/>
                  </a:cubicBezTo>
                  <a:close/>
                  <a:moveTo>
                    <a:pt x="1187" y="6977"/>
                  </a:moveTo>
                  <a:cubicBezTo>
                    <a:pt x="1446" y="6977"/>
                    <a:pt x="1697" y="7109"/>
                    <a:pt x="1941" y="7324"/>
                  </a:cubicBezTo>
                  <a:cubicBezTo>
                    <a:pt x="1941" y="7324"/>
                    <a:pt x="1931" y="7324"/>
                    <a:pt x="1931" y="7333"/>
                  </a:cubicBezTo>
                  <a:cubicBezTo>
                    <a:pt x="1743" y="7501"/>
                    <a:pt x="1538" y="7580"/>
                    <a:pt x="1343" y="7580"/>
                  </a:cubicBezTo>
                  <a:cubicBezTo>
                    <a:pt x="1078" y="7580"/>
                    <a:pt x="830" y="7434"/>
                    <a:pt x="664" y="7165"/>
                  </a:cubicBezTo>
                  <a:cubicBezTo>
                    <a:pt x="842" y="7035"/>
                    <a:pt x="1016" y="6977"/>
                    <a:pt x="1187" y="6977"/>
                  </a:cubicBezTo>
                  <a:close/>
                  <a:moveTo>
                    <a:pt x="3129" y="7274"/>
                  </a:moveTo>
                  <a:cubicBezTo>
                    <a:pt x="3139" y="7274"/>
                    <a:pt x="3149" y="7284"/>
                    <a:pt x="3179" y="7284"/>
                  </a:cubicBezTo>
                  <a:cubicBezTo>
                    <a:pt x="3555" y="7324"/>
                    <a:pt x="3931" y="7423"/>
                    <a:pt x="4267" y="7581"/>
                  </a:cubicBezTo>
                  <a:cubicBezTo>
                    <a:pt x="4505" y="7680"/>
                    <a:pt x="4753" y="7868"/>
                    <a:pt x="4762" y="8155"/>
                  </a:cubicBezTo>
                  <a:cubicBezTo>
                    <a:pt x="4782" y="8472"/>
                    <a:pt x="4416" y="8452"/>
                    <a:pt x="4218" y="8462"/>
                  </a:cubicBezTo>
                  <a:cubicBezTo>
                    <a:pt x="4158" y="8465"/>
                    <a:pt x="4099" y="8466"/>
                    <a:pt x="4040" y="8466"/>
                  </a:cubicBezTo>
                  <a:cubicBezTo>
                    <a:pt x="3479" y="8466"/>
                    <a:pt x="2932" y="8349"/>
                    <a:pt x="2377" y="8313"/>
                  </a:cubicBezTo>
                  <a:cubicBezTo>
                    <a:pt x="2565" y="7957"/>
                    <a:pt x="2852" y="7611"/>
                    <a:pt x="3129" y="7274"/>
                  </a:cubicBezTo>
                  <a:close/>
                  <a:moveTo>
                    <a:pt x="5950" y="8749"/>
                  </a:moveTo>
                  <a:cubicBezTo>
                    <a:pt x="6087" y="8749"/>
                    <a:pt x="6225" y="8761"/>
                    <a:pt x="6366" y="8789"/>
                  </a:cubicBezTo>
                  <a:cubicBezTo>
                    <a:pt x="6851" y="8868"/>
                    <a:pt x="7534" y="9680"/>
                    <a:pt x="6782" y="9907"/>
                  </a:cubicBezTo>
                  <a:cubicBezTo>
                    <a:pt x="6702" y="9932"/>
                    <a:pt x="6618" y="9943"/>
                    <a:pt x="6533" y="9943"/>
                  </a:cubicBezTo>
                  <a:cubicBezTo>
                    <a:pt x="6172" y="9943"/>
                    <a:pt x="5789" y="9736"/>
                    <a:pt x="5653" y="9432"/>
                  </a:cubicBezTo>
                  <a:cubicBezTo>
                    <a:pt x="5634" y="9385"/>
                    <a:pt x="5591" y="9365"/>
                    <a:pt x="5548" y="9365"/>
                  </a:cubicBezTo>
                  <a:cubicBezTo>
                    <a:pt x="5480" y="9365"/>
                    <a:pt x="5410" y="9414"/>
                    <a:pt x="5416" y="9491"/>
                  </a:cubicBezTo>
                  <a:cubicBezTo>
                    <a:pt x="5454" y="10019"/>
                    <a:pt x="5156" y="10240"/>
                    <a:pt x="4849" y="10240"/>
                  </a:cubicBezTo>
                  <a:cubicBezTo>
                    <a:pt x="4759" y="10240"/>
                    <a:pt x="4668" y="10220"/>
                    <a:pt x="4584" y="10184"/>
                  </a:cubicBezTo>
                  <a:cubicBezTo>
                    <a:pt x="4614" y="9828"/>
                    <a:pt x="4525" y="9442"/>
                    <a:pt x="4426" y="9185"/>
                  </a:cubicBezTo>
                  <a:cubicBezTo>
                    <a:pt x="4416" y="9145"/>
                    <a:pt x="4386" y="9105"/>
                    <a:pt x="4357" y="9096"/>
                  </a:cubicBezTo>
                  <a:cubicBezTo>
                    <a:pt x="4881" y="8945"/>
                    <a:pt x="5398" y="8749"/>
                    <a:pt x="5950" y="8749"/>
                  </a:cubicBezTo>
                  <a:close/>
                  <a:moveTo>
                    <a:pt x="4527" y="1"/>
                  </a:moveTo>
                  <a:cubicBezTo>
                    <a:pt x="4501" y="1"/>
                    <a:pt x="4476" y="12"/>
                    <a:pt x="4456" y="38"/>
                  </a:cubicBezTo>
                  <a:cubicBezTo>
                    <a:pt x="4366" y="137"/>
                    <a:pt x="4277" y="236"/>
                    <a:pt x="4228" y="355"/>
                  </a:cubicBezTo>
                  <a:cubicBezTo>
                    <a:pt x="4188" y="454"/>
                    <a:pt x="4169" y="553"/>
                    <a:pt x="4129" y="652"/>
                  </a:cubicBezTo>
                  <a:cubicBezTo>
                    <a:pt x="4122" y="685"/>
                    <a:pt x="4147" y="710"/>
                    <a:pt x="4173" y="710"/>
                  </a:cubicBezTo>
                  <a:cubicBezTo>
                    <a:pt x="4186" y="710"/>
                    <a:pt x="4199" y="704"/>
                    <a:pt x="4208" y="691"/>
                  </a:cubicBezTo>
                  <a:cubicBezTo>
                    <a:pt x="4267" y="582"/>
                    <a:pt x="4317" y="454"/>
                    <a:pt x="4386" y="355"/>
                  </a:cubicBezTo>
                  <a:lnTo>
                    <a:pt x="4386" y="355"/>
                  </a:lnTo>
                  <a:cubicBezTo>
                    <a:pt x="4376" y="483"/>
                    <a:pt x="4366" y="622"/>
                    <a:pt x="4337" y="741"/>
                  </a:cubicBezTo>
                  <a:cubicBezTo>
                    <a:pt x="4317" y="770"/>
                    <a:pt x="4287" y="800"/>
                    <a:pt x="4277" y="850"/>
                  </a:cubicBezTo>
                  <a:cubicBezTo>
                    <a:pt x="4267" y="978"/>
                    <a:pt x="4238" y="1097"/>
                    <a:pt x="4238" y="1216"/>
                  </a:cubicBezTo>
                  <a:cubicBezTo>
                    <a:pt x="4238" y="1322"/>
                    <a:pt x="4339" y="1394"/>
                    <a:pt x="4441" y="1394"/>
                  </a:cubicBezTo>
                  <a:cubicBezTo>
                    <a:pt x="4462" y="1394"/>
                    <a:pt x="4484" y="1391"/>
                    <a:pt x="4505" y="1384"/>
                  </a:cubicBezTo>
                  <a:lnTo>
                    <a:pt x="4505" y="1384"/>
                  </a:lnTo>
                  <a:cubicBezTo>
                    <a:pt x="3941" y="1830"/>
                    <a:pt x="3535" y="2513"/>
                    <a:pt x="3248" y="3156"/>
                  </a:cubicBezTo>
                  <a:cubicBezTo>
                    <a:pt x="3169" y="3255"/>
                    <a:pt x="3089" y="3354"/>
                    <a:pt x="3030" y="3463"/>
                  </a:cubicBezTo>
                  <a:cubicBezTo>
                    <a:pt x="3008" y="3492"/>
                    <a:pt x="3040" y="3527"/>
                    <a:pt x="3067" y="3527"/>
                  </a:cubicBezTo>
                  <a:cubicBezTo>
                    <a:pt x="3076" y="3527"/>
                    <a:pt x="3084" y="3523"/>
                    <a:pt x="3089" y="3512"/>
                  </a:cubicBezTo>
                  <a:lnTo>
                    <a:pt x="3089" y="3512"/>
                  </a:lnTo>
                  <a:cubicBezTo>
                    <a:pt x="2832" y="4156"/>
                    <a:pt x="2644" y="4809"/>
                    <a:pt x="2505" y="5482"/>
                  </a:cubicBezTo>
                  <a:cubicBezTo>
                    <a:pt x="2505" y="5492"/>
                    <a:pt x="2496" y="5512"/>
                    <a:pt x="2496" y="5542"/>
                  </a:cubicBezTo>
                  <a:cubicBezTo>
                    <a:pt x="2377" y="5284"/>
                    <a:pt x="2208" y="5037"/>
                    <a:pt x="1991" y="4839"/>
                  </a:cubicBezTo>
                  <a:cubicBezTo>
                    <a:pt x="1960" y="4803"/>
                    <a:pt x="1913" y="4783"/>
                    <a:pt x="1867" y="4783"/>
                  </a:cubicBezTo>
                  <a:cubicBezTo>
                    <a:pt x="1824" y="4783"/>
                    <a:pt x="1782" y="4801"/>
                    <a:pt x="1753" y="4839"/>
                  </a:cubicBezTo>
                  <a:cubicBezTo>
                    <a:pt x="1258" y="5413"/>
                    <a:pt x="1347" y="6096"/>
                    <a:pt x="1615" y="6740"/>
                  </a:cubicBezTo>
                  <a:cubicBezTo>
                    <a:pt x="1471" y="6683"/>
                    <a:pt x="1323" y="6653"/>
                    <a:pt x="1173" y="6653"/>
                  </a:cubicBezTo>
                  <a:cubicBezTo>
                    <a:pt x="879" y="6653"/>
                    <a:pt x="580" y="6768"/>
                    <a:pt x="298" y="7017"/>
                  </a:cubicBezTo>
                  <a:cubicBezTo>
                    <a:pt x="229" y="7066"/>
                    <a:pt x="229" y="7165"/>
                    <a:pt x="268" y="7234"/>
                  </a:cubicBezTo>
                  <a:cubicBezTo>
                    <a:pt x="367" y="7442"/>
                    <a:pt x="506" y="7611"/>
                    <a:pt x="664" y="7720"/>
                  </a:cubicBezTo>
                  <a:cubicBezTo>
                    <a:pt x="496" y="7680"/>
                    <a:pt x="318" y="7670"/>
                    <a:pt x="149" y="7670"/>
                  </a:cubicBezTo>
                  <a:cubicBezTo>
                    <a:pt x="1" y="7670"/>
                    <a:pt x="1" y="7888"/>
                    <a:pt x="149" y="7908"/>
                  </a:cubicBezTo>
                  <a:cubicBezTo>
                    <a:pt x="664" y="7918"/>
                    <a:pt x="1110" y="8086"/>
                    <a:pt x="1506" y="8422"/>
                  </a:cubicBezTo>
                  <a:cubicBezTo>
                    <a:pt x="1535" y="8447"/>
                    <a:pt x="1566" y="8457"/>
                    <a:pt x="1596" y="8457"/>
                  </a:cubicBezTo>
                  <a:cubicBezTo>
                    <a:pt x="1700" y="8457"/>
                    <a:pt x="1786" y="8334"/>
                    <a:pt x="1694" y="8234"/>
                  </a:cubicBezTo>
                  <a:cubicBezTo>
                    <a:pt x="1555" y="8106"/>
                    <a:pt x="1397" y="7987"/>
                    <a:pt x="1219" y="7908"/>
                  </a:cubicBezTo>
                  <a:cubicBezTo>
                    <a:pt x="1506" y="7908"/>
                    <a:pt x="1793" y="7769"/>
                    <a:pt x="2030" y="7482"/>
                  </a:cubicBezTo>
                  <a:cubicBezTo>
                    <a:pt x="2050" y="7462"/>
                    <a:pt x="2050" y="7432"/>
                    <a:pt x="2050" y="7413"/>
                  </a:cubicBezTo>
                  <a:cubicBezTo>
                    <a:pt x="2179" y="7413"/>
                    <a:pt x="2288" y="7284"/>
                    <a:pt x="2208" y="7145"/>
                  </a:cubicBezTo>
                  <a:cubicBezTo>
                    <a:pt x="1892" y="6571"/>
                    <a:pt x="1506" y="5829"/>
                    <a:pt x="1892" y="5205"/>
                  </a:cubicBezTo>
                  <a:lnTo>
                    <a:pt x="1892" y="5205"/>
                  </a:lnTo>
                  <a:cubicBezTo>
                    <a:pt x="2139" y="5492"/>
                    <a:pt x="2278" y="5809"/>
                    <a:pt x="2377" y="6175"/>
                  </a:cubicBezTo>
                  <a:cubicBezTo>
                    <a:pt x="2327" y="6522"/>
                    <a:pt x="2307" y="6878"/>
                    <a:pt x="2426" y="7145"/>
                  </a:cubicBezTo>
                  <a:cubicBezTo>
                    <a:pt x="2454" y="7218"/>
                    <a:pt x="2510" y="7248"/>
                    <a:pt x="2570" y="7248"/>
                  </a:cubicBezTo>
                  <a:cubicBezTo>
                    <a:pt x="2658" y="7248"/>
                    <a:pt x="2753" y="7184"/>
                    <a:pt x="2783" y="7096"/>
                  </a:cubicBezTo>
                  <a:cubicBezTo>
                    <a:pt x="2882" y="6829"/>
                    <a:pt x="2872" y="6492"/>
                    <a:pt x="2882" y="6185"/>
                  </a:cubicBezTo>
                  <a:cubicBezTo>
                    <a:pt x="3050" y="5809"/>
                    <a:pt x="3188" y="5433"/>
                    <a:pt x="3416" y="5086"/>
                  </a:cubicBezTo>
                  <a:lnTo>
                    <a:pt x="3416" y="5086"/>
                  </a:lnTo>
                  <a:cubicBezTo>
                    <a:pt x="4109" y="6393"/>
                    <a:pt x="2377" y="7314"/>
                    <a:pt x="1882" y="8412"/>
                  </a:cubicBezTo>
                  <a:cubicBezTo>
                    <a:pt x="1812" y="8551"/>
                    <a:pt x="1892" y="8700"/>
                    <a:pt x="2050" y="8709"/>
                  </a:cubicBezTo>
                  <a:cubicBezTo>
                    <a:pt x="2595" y="8729"/>
                    <a:pt x="3139" y="8828"/>
                    <a:pt x="3683" y="8858"/>
                  </a:cubicBezTo>
                  <a:lnTo>
                    <a:pt x="3763" y="8858"/>
                  </a:lnTo>
                  <a:cubicBezTo>
                    <a:pt x="3690" y="8994"/>
                    <a:pt x="3776" y="9189"/>
                    <a:pt x="3967" y="9189"/>
                  </a:cubicBezTo>
                  <a:cubicBezTo>
                    <a:pt x="3984" y="9189"/>
                    <a:pt x="4002" y="9188"/>
                    <a:pt x="4020" y="9185"/>
                  </a:cubicBezTo>
                  <a:cubicBezTo>
                    <a:pt x="4040" y="9185"/>
                    <a:pt x="4070" y="9165"/>
                    <a:pt x="4089" y="9165"/>
                  </a:cubicBezTo>
                  <a:cubicBezTo>
                    <a:pt x="3743" y="9719"/>
                    <a:pt x="3891" y="10145"/>
                    <a:pt x="4218" y="10382"/>
                  </a:cubicBezTo>
                  <a:cubicBezTo>
                    <a:pt x="4169" y="10580"/>
                    <a:pt x="4079" y="10749"/>
                    <a:pt x="3891" y="10877"/>
                  </a:cubicBezTo>
                  <a:cubicBezTo>
                    <a:pt x="3812" y="10931"/>
                    <a:pt x="3745" y="10955"/>
                    <a:pt x="3689" y="10955"/>
                  </a:cubicBezTo>
                  <a:cubicBezTo>
                    <a:pt x="3279" y="10955"/>
                    <a:pt x="3420" y="9698"/>
                    <a:pt x="3446" y="9541"/>
                  </a:cubicBezTo>
                  <a:cubicBezTo>
                    <a:pt x="3458" y="9516"/>
                    <a:pt x="3436" y="9495"/>
                    <a:pt x="3415" y="9495"/>
                  </a:cubicBezTo>
                  <a:cubicBezTo>
                    <a:pt x="3402" y="9495"/>
                    <a:pt x="3390" y="9503"/>
                    <a:pt x="3386" y="9521"/>
                  </a:cubicBezTo>
                  <a:cubicBezTo>
                    <a:pt x="3256" y="9911"/>
                    <a:pt x="2943" y="11252"/>
                    <a:pt x="3682" y="11252"/>
                  </a:cubicBezTo>
                  <a:cubicBezTo>
                    <a:pt x="3731" y="11252"/>
                    <a:pt x="3784" y="11246"/>
                    <a:pt x="3842" y="11234"/>
                  </a:cubicBezTo>
                  <a:cubicBezTo>
                    <a:pt x="4228" y="11155"/>
                    <a:pt x="4426" y="10877"/>
                    <a:pt x="4515" y="10541"/>
                  </a:cubicBezTo>
                  <a:cubicBezTo>
                    <a:pt x="4627" y="10578"/>
                    <a:pt x="4746" y="10597"/>
                    <a:pt x="4862" y="10597"/>
                  </a:cubicBezTo>
                  <a:cubicBezTo>
                    <a:pt x="5247" y="10597"/>
                    <a:pt x="5610" y="10386"/>
                    <a:pt x="5663" y="9907"/>
                  </a:cubicBezTo>
                  <a:cubicBezTo>
                    <a:pt x="5914" y="10131"/>
                    <a:pt x="6230" y="10258"/>
                    <a:pt x="6581" y="10258"/>
                  </a:cubicBezTo>
                  <a:cubicBezTo>
                    <a:pt x="6618" y="10258"/>
                    <a:pt x="6655" y="10257"/>
                    <a:pt x="6693" y="10254"/>
                  </a:cubicBezTo>
                  <a:cubicBezTo>
                    <a:pt x="7099" y="10234"/>
                    <a:pt x="7455" y="9897"/>
                    <a:pt x="7376" y="9462"/>
                  </a:cubicBezTo>
                  <a:cubicBezTo>
                    <a:pt x="7202" y="8693"/>
                    <a:pt x="6495" y="8464"/>
                    <a:pt x="5726" y="8464"/>
                  </a:cubicBezTo>
                  <a:cubicBezTo>
                    <a:pt x="5485" y="8464"/>
                    <a:pt x="5238" y="8486"/>
                    <a:pt x="5000" y="8521"/>
                  </a:cubicBezTo>
                  <a:cubicBezTo>
                    <a:pt x="5347" y="7858"/>
                    <a:pt x="4634" y="7373"/>
                    <a:pt x="3941" y="7145"/>
                  </a:cubicBezTo>
                  <a:cubicBezTo>
                    <a:pt x="4277" y="7046"/>
                    <a:pt x="4604" y="6898"/>
                    <a:pt x="4901" y="6720"/>
                  </a:cubicBezTo>
                  <a:cubicBezTo>
                    <a:pt x="4911" y="6789"/>
                    <a:pt x="4970" y="6868"/>
                    <a:pt x="5059" y="6868"/>
                  </a:cubicBezTo>
                  <a:cubicBezTo>
                    <a:pt x="5307" y="6868"/>
                    <a:pt x="5554" y="6779"/>
                    <a:pt x="5762" y="6641"/>
                  </a:cubicBezTo>
                  <a:cubicBezTo>
                    <a:pt x="5878" y="6561"/>
                    <a:pt x="5826" y="6386"/>
                    <a:pt x="5700" y="6386"/>
                  </a:cubicBezTo>
                  <a:cubicBezTo>
                    <a:pt x="5685" y="6386"/>
                    <a:pt x="5670" y="6388"/>
                    <a:pt x="5653" y="6393"/>
                  </a:cubicBezTo>
                  <a:cubicBezTo>
                    <a:pt x="5594" y="6423"/>
                    <a:pt x="5515" y="6443"/>
                    <a:pt x="5446" y="6452"/>
                  </a:cubicBezTo>
                  <a:cubicBezTo>
                    <a:pt x="5426" y="6433"/>
                    <a:pt x="5416" y="6423"/>
                    <a:pt x="5396" y="6393"/>
                  </a:cubicBezTo>
                  <a:lnTo>
                    <a:pt x="5376" y="6383"/>
                  </a:lnTo>
                  <a:cubicBezTo>
                    <a:pt x="5950" y="5957"/>
                    <a:pt x="6455" y="5453"/>
                    <a:pt x="6901" y="4997"/>
                  </a:cubicBezTo>
                  <a:cubicBezTo>
                    <a:pt x="7802" y="4047"/>
                    <a:pt x="8663" y="2918"/>
                    <a:pt x="9187" y="1691"/>
                  </a:cubicBezTo>
                  <a:lnTo>
                    <a:pt x="9187" y="1691"/>
                  </a:lnTo>
                  <a:cubicBezTo>
                    <a:pt x="9177" y="1750"/>
                    <a:pt x="9177" y="1820"/>
                    <a:pt x="9207" y="1879"/>
                  </a:cubicBezTo>
                  <a:cubicBezTo>
                    <a:pt x="9252" y="1962"/>
                    <a:pt x="9343" y="1999"/>
                    <a:pt x="9432" y="1999"/>
                  </a:cubicBezTo>
                  <a:cubicBezTo>
                    <a:pt x="9460" y="1999"/>
                    <a:pt x="9488" y="1995"/>
                    <a:pt x="9514" y="1988"/>
                  </a:cubicBezTo>
                  <a:cubicBezTo>
                    <a:pt x="9752" y="1938"/>
                    <a:pt x="9930" y="1780"/>
                    <a:pt x="10118" y="1632"/>
                  </a:cubicBezTo>
                  <a:cubicBezTo>
                    <a:pt x="10270" y="1505"/>
                    <a:pt x="10126" y="1306"/>
                    <a:pt x="9964" y="1306"/>
                  </a:cubicBezTo>
                  <a:cubicBezTo>
                    <a:pt x="9936" y="1306"/>
                    <a:pt x="9908" y="1312"/>
                    <a:pt x="9880" y="1325"/>
                  </a:cubicBezTo>
                  <a:cubicBezTo>
                    <a:pt x="9762" y="1384"/>
                    <a:pt x="9653" y="1453"/>
                    <a:pt x="9534" y="1533"/>
                  </a:cubicBezTo>
                  <a:cubicBezTo>
                    <a:pt x="9514" y="1542"/>
                    <a:pt x="9484" y="1572"/>
                    <a:pt x="9455" y="1582"/>
                  </a:cubicBezTo>
                  <a:cubicBezTo>
                    <a:pt x="9455" y="1510"/>
                    <a:pt x="9403" y="1473"/>
                    <a:pt x="9348" y="1473"/>
                  </a:cubicBezTo>
                  <a:cubicBezTo>
                    <a:pt x="9319" y="1473"/>
                    <a:pt x="9290" y="1483"/>
                    <a:pt x="9267" y="1503"/>
                  </a:cubicBezTo>
                  <a:cubicBezTo>
                    <a:pt x="9326" y="1344"/>
                    <a:pt x="9405" y="1176"/>
                    <a:pt x="9455" y="998"/>
                  </a:cubicBezTo>
                  <a:cubicBezTo>
                    <a:pt x="9484" y="899"/>
                    <a:pt x="9425" y="810"/>
                    <a:pt x="9356" y="760"/>
                  </a:cubicBezTo>
                  <a:cubicBezTo>
                    <a:pt x="9221" y="662"/>
                    <a:pt x="9108" y="625"/>
                    <a:pt x="8984" y="625"/>
                  </a:cubicBezTo>
                  <a:cubicBezTo>
                    <a:pt x="8907" y="625"/>
                    <a:pt x="8826" y="639"/>
                    <a:pt x="8732" y="661"/>
                  </a:cubicBezTo>
                  <a:cubicBezTo>
                    <a:pt x="8514" y="711"/>
                    <a:pt x="8574" y="1048"/>
                    <a:pt x="8782" y="1048"/>
                  </a:cubicBezTo>
                  <a:cubicBezTo>
                    <a:pt x="8841" y="1048"/>
                    <a:pt x="8910" y="1048"/>
                    <a:pt x="8970" y="1057"/>
                  </a:cubicBezTo>
                  <a:cubicBezTo>
                    <a:pt x="8831" y="1443"/>
                    <a:pt x="8663" y="1830"/>
                    <a:pt x="8465" y="2196"/>
                  </a:cubicBezTo>
                  <a:cubicBezTo>
                    <a:pt x="8386" y="1869"/>
                    <a:pt x="8168" y="1523"/>
                    <a:pt x="8029" y="1295"/>
                  </a:cubicBezTo>
                  <a:cubicBezTo>
                    <a:pt x="7990" y="1236"/>
                    <a:pt x="7926" y="1209"/>
                    <a:pt x="7864" y="1209"/>
                  </a:cubicBezTo>
                  <a:cubicBezTo>
                    <a:pt x="7769" y="1209"/>
                    <a:pt x="7677" y="1274"/>
                    <a:pt x="7683" y="1394"/>
                  </a:cubicBezTo>
                  <a:cubicBezTo>
                    <a:pt x="7693" y="1770"/>
                    <a:pt x="7623" y="2166"/>
                    <a:pt x="7732" y="2522"/>
                  </a:cubicBezTo>
                  <a:cubicBezTo>
                    <a:pt x="7753" y="2590"/>
                    <a:pt x="7809" y="2620"/>
                    <a:pt x="7866" y="2620"/>
                  </a:cubicBezTo>
                  <a:cubicBezTo>
                    <a:pt x="7942" y="2620"/>
                    <a:pt x="8019" y="2568"/>
                    <a:pt x="8019" y="2483"/>
                  </a:cubicBezTo>
                  <a:cubicBezTo>
                    <a:pt x="8019" y="2433"/>
                    <a:pt x="7999" y="2384"/>
                    <a:pt x="7999" y="2334"/>
                  </a:cubicBezTo>
                  <a:lnTo>
                    <a:pt x="7999" y="2334"/>
                  </a:lnTo>
                  <a:cubicBezTo>
                    <a:pt x="8029" y="2443"/>
                    <a:pt x="8039" y="2562"/>
                    <a:pt x="8049" y="2671"/>
                  </a:cubicBezTo>
                  <a:cubicBezTo>
                    <a:pt x="8049" y="2730"/>
                    <a:pt x="8079" y="2770"/>
                    <a:pt x="8118" y="2810"/>
                  </a:cubicBezTo>
                  <a:cubicBezTo>
                    <a:pt x="7881" y="3186"/>
                    <a:pt x="7604" y="3552"/>
                    <a:pt x="7336" y="3898"/>
                  </a:cubicBezTo>
                  <a:cubicBezTo>
                    <a:pt x="7356" y="3819"/>
                    <a:pt x="7346" y="3750"/>
                    <a:pt x="7307" y="3671"/>
                  </a:cubicBezTo>
                  <a:cubicBezTo>
                    <a:pt x="7188" y="3453"/>
                    <a:pt x="7079" y="3285"/>
                    <a:pt x="7109" y="3027"/>
                  </a:cubicBezTo>
                  <a:cubicBezTo>
                    <a:pt x="7136" y="2872"/>
                    <a:pt x="7014" y="2782"/>
                    <a:pt x="6893" y="2782"/>
                  </a:cubicBezTo>
                  <a:cubicBezTo>
                    <a:pt x="6799" y="2782"/>
                    <a:pt x="6705" y="2837"/>
                    <a:pt x="6683" y="2958"/>
                  </a:cubicBezTo>
                  <a:cubicBezTo>
                    <a:pt x="6683" y="2968"/>
                    <a:pt x="6683" y="2998"/>
                    <a:pt x="6663" y="3008"/>
                  </a:cubicBezTo>
                  <a:cubicBezTo>
                    <a:pt x="6658" y="3007"/>
                    <a:pt x="6653" y="3006"/>
                    <a:pt x="6648" y="3006"/>
                  </a:cubicBezTo>
                  <a:cubicBezTo>
                    <a:pt x="6583" y="3006"/>
                    <a:pt x="6516" y="3064"/>
                    <a:pt x="6534" y="3146"/>
                  </a:cubicBezTo>
                  <a:cubicBezTo>
                    <a:pt x="6594" y="3453"/>
                    <a:pt x="6633" y="3710"/>
                    <a:pt x="6604" y="4017"/>
                  </a:cubicBezTo>
                  <a:cubicBezTo>
                    <a:pt x="6599" y="4156"/>
                    <a:pt x="6700" y="4225"/>
                    <a:pt x="6805" y="4225"/>
                  </a:cubicBezTo>
                  <a:cubicBezTo>
                    <a:pt x="6911" y="4225"/>
                    <a:pt x="7019" y="4156"/>
                    <a:pt x="7029" y="4017"/>
                  </a:cubicBezTo>
                  <a:lnTo>
                    <a:pt x="7029" y="4007"/>
                  </a:lnTo>
                  <a:cubicBezTo>
                    <a:pt x="7066" y="4028"/>
                    <a:pt x="7105" y="4041"/>
                    <a:pt x="7146" y="4041"/>
                  </a:cubicBezTo>
                  <a:cubicBezTo>
                    <a:pt x="7182" y="4041"/>
                    <a:pt x="7220" y="4031"/>
                    <a:pt x="7257" y="4007"/>
                  </a:cubicBezTo>
                  <a:lnTo>
                    <a:pt x="7257" y="4007"/>
                  </a:lnTo>
                  <a:cubicBezTo>
                    <a:pt x="7099" y="4205"/>
                    <a:pt x="6940" y="4393"/>
                    <a:pt x="6782" y="4582"/>
                  </a:cubicBezTo>
                  <a:cubicBezTo>
                    <a:pt x="5861" y="5621"/>
                    <a:pt x="4723" y="6631"/>
                    <a:pt x="3347" y="6977"/>
                  </a:cubicBezTo>
                  <a:lnTo>
                    <a:pt x="3337" y="6977"/>
                  </a:lnTo>
                  <a:cubicBezTo>
                    <a:pt x="3822" y="6324"/>
                    <a:pt x="4139" y="5641"/>
                    <a:pt x="3535" y="4789"/>
                  </a:cubicBezTo>
                  <a:cubicBezTo>
                    <a:pt x="3510" y="4750"/>
                    <a:pt x="3473" y="4730"/>
                    <a:pt x="3436" y="4730"/>
                  </a:cubicBezTo>
                  <a:cubicBezTo>
                    <a:pt x="3399" y="4730"/>
                    <a:pt x="3362" y="4750"/>
                    <a:pt x="3337" y="4789"/>
                  </a:cubicBezTo>
                  <a:cubicBezTo>
                    <a:pt x="3218" y="4948"/>
                    <a:pt x="3099" y="5126"/>
                    <a:pt x="3020" y="5304"/>
                  </a:cubicBezTo>
                  <a:cubicBezTo>
                    <a:pt x="3119" y="4839"/>
                    <a:pt x="3238" y="4364"/>
                    <a:pt x="3386" y="3918"/>
                  </a:cubicBezTo>
                  <a:cubicBezTo>
                    <a:pt x="3426" y="3809"/>
                    <a:pt x="3466" y="3700"/>
                    <a:pt x="3515" y="3592"/>
                  </a:cubicBezTo>
                  <a:cubicBezTo>
                    <a:pt x="3566" y="3608"/>
                    <a:pt x="3614" y="3617"/>
                    <a:pt x="3661" y="3617"/>
                  </a:cubicBezTo>
                  <a:cubicBezTo>
                    <a:pt x="3751" y="3617"/>
                    <a:pt x="3836" y="3584"/>
                    <a:pt x="3921" y="3512"/>
                  </a:cubicBezTo>
                  <a:cubicBezTo>
                    <a:pt x="4089" y="3344"/>
                    <a:pt x="4060" y="3047"/>
                    <a:pt x="4020" y="2819"/>
                  </a:cubicBezTo>
                  <a:cubicBezTo>
                    <a:pt x="4020" y="2810"/>
                    <a:pt x="4020" y="2810"/>
                    <a:pt x="4010" y="2800"/>
                  </a:cubicBezTo>
                  <a:lnTo>
                    <a:pt x="4010" y="2800"/>
                  </a:lnTo>
                  <a:cubicBezTo>
                    <a:pt x="4031" y="2812"/>
                    <a:pt x="4055" y="2819"/>
                    <a:pt x="4079" y="2819"/>
                  </a:cubicBezTo>
                  <a:cubicBezTo>
                    <a:pt x="4114" y="2819"/>
                    <a:pt x="4149" y="2805"/>
                    <a:pt x="4178" y="2770"/>
                  </a:cubicBezTo>
                  <a:cubicBezTo>
                    <a:pt x="4327" y="2582"/>
                    <a:pt x="4574" y="2315"/>
                    <a:pt x="4564" y="2057"/>
                  </a:cubicBezTo>
                  <a:cubicBezTo>
                    <a:pt x="4564" y="1988"/>
                    <a:pt x="4525" y="1938"/>
                    <a:pt x="4475" y="1889"/>
                  </a:cubicBezTo>
                  <a:cubicBezTo>
                    <a:pt x="4772" y="1562"/>
                    <a:pt x="5129" y="1285"/>
                    <a:pt x="5564" y="1137"/>
                  </a:cubicBezTo>
                  <a:cubicBezTo>
                    <a:pt x="5693" y="1091"/>
                    <a:pt x="5660" y="926"/>
                    <a:pt x="5536" y="926"/>
                  </a:cubicBezTo>
                  <a:cubicBezTo>
                    <a:pt x="5526" y="926"/>
                    <a:pt x="5516" y="927"/>
                    <a:pt x="5505" y="929"/>
                  </a:cubicBezTo>
                  <a:cubicBezTo>
                    <a:pt x="5158" y="988"/>
                    <a:pt x="4861" y="1127"/>
                    <a:pt x="4604" y="1325"/>
                  </a:cubicBezTo>
                  <a:cubicBezTo>
                    <a:pt x="4614" y="1305"/>
                    <a:pt x="4624" y="1285"/>
                    <a:pt x="4624" y="1265"/>
                  </a:cubicBezTo>
                  <a:cubicBezTo>
                    <a:pt x="4703" y="889"/>
                    <a:pt x="4673" y="493"/>
                    <a:pt x="4654" y="127"/>
                  </a:cubicBezTo>
                  <a:cubicBezTo>
                    <a:pt x="4654" y="64"/>
                    <a:pt x="4589" y="1"/>
                    <a:pt x="45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6610404" y="3393697"/>
              <a:ext cx="8791" cy="21639"/>
            </a:xfrm>
            <a:custGeom>
              <a:rect b="b" l="l" r="r" t="t"/>
              <a:pathLst>
                <a:path extrusionOk="0" h="928" w="377">
                  <a:moveTo>
                    <a:pt x="183" y="0"/>
                  </a:moveTo>
                  <a:cubicBezTo>
                    <a:pt x="127" y="0"/>
                    <a:pt x="70" y="37"/>
                    <a:pt x="60" y="112"/>
                  </a:cubicBezTo>
                  <a:cubicBezTo>
                    <a:pt x="50" y="240"/>
                    <a:pt x="40" y="379"/>
                    <a:pt x="30" y="498"/>
                  </a:cubicBezTo>
                  <a:cubicBezTo>
                    <a:pt x="20" y="587"/>
                    <a:pt x="1" y="646"/>
                    <a:pt x="1" y="706"/>
                  </a:cubicBezTo>
                  <a:cubicBezTo>
                    <a:pt x="1" y="785"/>
                    <a:pt x="30" y="884"/>
                    <a:pt x="100" y="904"/>
                  </a:cubicBezTo>
                  <a:cubicBezTo>
                    <a:pt x="121" y="918"/>
                    <a:pt x="138" y="927"/>
                    <a:pt x="161" y="927"/>
                  </a:cubicBezTo>
                  <a:cubicBezTo>
                    <a:pt x="169" y="927"/>
                    <a:pt x="178" y="926"/>
                    <a:pt x="189" y="923"/>
                  </a:cubicBezTo>
                  <a:cubicBezTo>
                    <a:pt x="218" y="923"/>
                    <a:pt x="248" y="923"/>
                    <a:pt x="278" y="904"/>
                  </a:cubicBezTo>
                  <a:cubicBezTo>
                    <a:pt x="347" y="874"/>
                    <a:pt x="377" y="795"/>
                    <a:pt x="377" y="725"/>
                  </a:cubicBezTo>
                  <a:cubicBezTo>
                    <a:pt x="377" y="646"/>
                    <a:pt x="367" y="616"/>
                    <a:pt x="347" y="527"/>
                  </a:cubicBezTo>
                  <a:cubicBezTo>
                    <a:pt x="337" y="389"/>
                    <a:pt x="327" y="250"/>
                    <a:pt x="298" y="112"/>
                  </a:cubicBezTo>
                  <a:cubicBezTo>
                    <a:pt x="293" y="37"/>
                    <a:pt x="238" y="0"/>
                    <a:pt x="183" y="0"/>
                  </a:cubicBezTo>
                  <a:close/>
                </a:path>
              </a:pathLst>
            </a:custGeom>
            <a:solidFill>
              <a:srgbClr val="7B6A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6593173" y="3348950"/>
              <a:ext cx="158722" cy="118266"/>
            </a:xfrm>
            <a:custGeom>
              <a:rect b="b" l="l" r="r" t="t"/>
              <a:pathLst>
                <a:path extrusionOk="0" h="5072" w="6807">
                  <a:moveTo>
                    <a:pt x="5964" y="0"/>
                  </a:moveTo>
                  <a:cubicBezTo>
                    <a:pt x="5923" y="0"/>
                    <a:pt x="5879" y="19"/>
                    <a:pt x="5848" y="61"/>
                  </a:cubicBezTo>
                  <a:cubicBezTo>
                    <a:pt x="5580" y="437"/>
                    <a:pt x="5491" y="962"/>
                    <a:pt x="5590" y="1417"/>
                  </a:cubicBezTo>
                  <a:cubicBezTo>
                    <a:pt x="4581" y="1902"/>
                    <a:pt x="3591" y="2446"/>
                    <a:pt x="2650" y="3050"/>
                  </a:cubicBezTo>
                  <a:cubicBezTo>
                    <a:pt x="2601" y="3040"/>
                    <a:pt x="2561" y="3001"/>
                    <a:pt x="2551" y="2991"/>
                  </a:cubicBezTo>
                  <a:cubicBezTo>
                    <a:pt x="2640" y="2941"/>
                    <a:pt x="2670" y="2813"/>
                    <a:pt x="2591" y="2743"/>
                  </a:cubicBezTo>
                  <a:cubicBezTo>
                    <a:pt x="2522" y="2694"/>
                    <a:pt x="2462" y="2664"/>
                    <a:pt x="2403" y="2644"/>
                  </a:cubicBezTo>
                  <a:cubicBezTo>
                    <a:pt x="2363" y="2634"/>
                    <a:pt x="2215" y="2595"/>
                    <a:pt x="2205" y="2555"/>
                  </a:cubicBezTo>
                  <a:cubicBezTo>
                    <a:pt x="2192" y="2517"/>
                    <a:pt x="2160" y="2498"/>
                    <a:pt x="2129" y="2498"/>
                  </a:cubicBezTo>
                  <a:cubicBezTo>
                    <a:pt x="2087" y="2498"/>
                    <a:pt x="2046" y="2529"/>
                    <a:pt x="2046" y="2585"/>
                  </a:cubicBezTo>
                  <a:cubicBezTo>
                    <a:pt x="2046" y="2644"/>
                    <a:pt x="2066" y="2694"/>
                    <a:pt x="2116" y="2743"/>
                  </a:cubicBezTo>
                  <a:cubicBezTo>
                    <a:pt x="2056" y="2753"/>
                    <a:pt x="2007" y="2783"/>
                    <a:pt x="1957" y="2803"/>
                  </a:cubicBezTo>
                  <a:cubicBezTo>
                    <a:pt x="1812" y="2880"/>
                    <a:pt x="1866" y="3130"/>
                    <a:pt x="2036" y="3130"/>
                  </a:cubicBezTo>
                  <a:cubicBezTo>
                    <a:pt x="2040" y="3130"/>
                    <a:pt x="2043" y="3130"/>
                    <a:pt x="2046" y="3129"/>
                  </a:cubicBezTo>
                  <a:cubicBezTo>
                    <a:pt x="2096" y="3129"/>
                    <a:pt x="2155" y="3100"/>
                    <a:pt x="2205" y="3090"/>
                  </a:cubicBezTo>
                  <a:cubicBezTo>
                    <a:pt x="2215" y="3100"/>
                    <a:pt x="2225" y="3129"/>
                    <a:pt x="2244" y="3149"/>
                  </a:cubicBezTo>
                  <a:cubicBezTo>
                    <a:pt x="2264" y="3189"/>
                    <a:pt x="2304" y="3238"/>
                    <a:pt x="2343" y="3278"/>
                  </a:cubicBezTo>
                  <a:cubicBezTo>
                    <a:pt x="1532" y="3822"/>
                    <a:pt x="759" y="4397"/>
                    <a:pt x="27" y="5030"/>
                  </a:cubicBezTo>
                  <a:cubicBezTo>
                    <a:pt x="0" y="5039"/>
                    <a:pt x="29" y="5071"/>
                    <a:pt x="43" y="5071"/>
                  </a:cubicBezTo>
                  <a:cubicBezTo>
                    <a:pt x="44" y="5071"/>
                    <a:pt x="46" y="5071"/>
                    <a:pt x="47" y="5070"/>
                  </a:cubicBezTo>
                  <a:cubicBezTo>
                    <a:pt x="858" y="4446"/>
                    <a:pt x="1700" y="3892"/>
                    <a:pt x="2561" y="3377"/>
                  </a:cubicBezTo>
                  <a:lnTo>
                    <a:pt x="2601" y="3377"/>
                  </a:lnTo>
                  <a:cubicBezTo>
                    <a:pt x="2591" y="3446"/>
                    <a:pt x="2601" y="3525"/>
                    <a:pt x="2670" y="3555"/>
                  </a:cubicBezTo>
                  <a:cubicBezTo>
                    <a:pt x="2888" y="3661"/>
                    <a:pt x="3131" y="3710"/>
                    <a:pt x="3375" y="3710"/>
                  </a:cubicBezTo>
                  <a:cubicBezTo>
                    <a:pt x="3586" y="3710"/>
                    <a:pt x="3799" y="3674"/>
                    <a:pt x="3997" y="3605"/>
                  </a:cubicBezTo>
                  <a:cubicBezTo>
                    <a:pt x="4189" y="3537"/>
                    <a:pt x="4185" y="3198"/>
                    <a:pt x="3966" y="3198"/>
                  </a:cubicBezTo>
                  <a:cubicBezTo>
                    <a:pt x="3960" y="3198"/>
                    <a:pt x="3953" y="3198"/>
                    <a:pt x="3947" y="3199"/>
                  </a:cubicBezTo>
                  <a:cubicBezTo>
                    <a:pt x="3561" y="3238"/>
                    <a:pt x="3175" y="3238"/>
                    <a:pt x="2799" y="3238"/>
                  </a:cubicBezTo>
                  <a:cubicBezTo>
                    <a:pt x="4086" y="2486"/>
                    <a:pt x="5402" y="1803"/>
                    <a:pt x="6729" y="1110"/>
                  </a:cubicBezTo>
                  <a:cubicBezTo>
                    <a:pt x="6807" y="1067"/>
                    <a:pt x="6771" y="954"/>
                    <a:pt x="6700" y="954"/>
                  </a:cubicBezTo>
                  <a:cubicBezTo>
                    <a:pt x="6691" y="954"/>
                    <a:pt x="6680" y="957"/>
                    <a:pt x="6669" y="962"/>
                  </a:cubicBezTo>
                  <a:cubicBezTo>
                    <a:pt x="6382" y="1080"/>
                    <a:pt x="6085" y="1209"/>
                    <a:pt x="5798" y="1328"/>
                  </a:cubicBezTo>
                  <a:cubicBezTo>
                    <a:pt x="5897" y="932"/>
                    <a:pt x="5976" y="556"/>
                    <a:pt x="6085" y="160"/>
                  </a:cubicBezTo>
                  <a:cubicBezTo>
                    <a:pt x="6111" y="63"/>
                    <a:pt x="6041" y="0"/>
                    <a:pt x="59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6664198" y="3377887"/>
              <a:ext cx="32248" cy="17232"/>
            </a:xfrm>
            <a:custGeom>
              <a:rect b="b" l="l" r="r" t="t"/>
              <a:pathLst>
                <a:path extrusionOk="0" h="739" w="1383">
                  <a:moveTo>
                    <a:pt x="107" y="0"/>
                  </a:moveTo>
                  <a:cubicBezTo>
                    <a:pt x="63" y="0"/>
                    <a:pt x="29" y="15"/>
                    <a:pt x="20" y="57"/>
                  </a:cubicBezTo>
                  <a:cubicBezTo>
                    <a:pt x="15" y="84"/>
                    <a:pt x="30" y="100"/>
                    <a:pt x="47" y="100"/>
                  </a:cubicBezTo>
                  <a:cubicBezTo>
                    <a:pt x="60" y="100"/>
                    <a:pt x="75" y="89"/>
                    <a:pt x="79" y="67"/>
                  </a:cubicBezTo>
                  <a:cubicBezTo>
                    <a:pt x="79" y="67"/>
                    <a:pt x="208" y="126"/>
                    <a:pt x="297" y="176"/>
                  </a:cubicBezTo>
                  <a:cubicBezTo>
                    <a:pt x="248" y="265"/>
                    <a:pt x="198" y="364"/>
                    <a:pt x="119" y="384"/>
                  </a:cubicBezTo>
                  <a:cubicBezTo>
                    <a:pt x="0" y="433"/>
                    <a:pt x="0" y="582"/>
                    <a:pt x="119" y="631"/>
                  </a:cubicBezTo>
                  <a:cubicBezTo>
                    <a:pt x="287" y="701"/>
                    <a:pt x="485" y="710"/>
                    <a:pt x="654" y="720"/>
                  </a:cubicBezTo>
                  <a:cubicBezTo>
                    <a:pt x="729" y="732"/>
                    <a:pt x="801" y="739"/>
                    <a:pt x="871" y="739"/>
                  </a:cubicBezTo>
                  <a:cubicBezTo>
                    <a:pt x="985" y="739"/>
                    <a:pt x="1094" y="720"/>
                    <a:pt x="1198" y="671"/>
                  </a:cubicBezTo>
                  <a:cubicBezTo>
                    <a:pt x="1382" y="588"/>
                    <a:pt x="1335" y="350"/>
                    <a:pt x="1151" y="350"/>
                  </a:cubicBezTo>
                  <a:cubicBezTo>
                    <a:pt x="1138" y="350"/>
                    <a:pt x="1124" y="351"/>
                    <a:pt x="1109" y="354"/>
                  </a:cubicBezTo>
                  <a:cubicBezTo>
                    <a:pt x="1059" y="361"/>
                    <a:pt x="1007" y="364"/>
                    <a:pt x="954" y="364"/>
                  </a:cubicBezTo>
                  <a:cubicBezTo>
                    <a:pt x="777" y="364"/>
                    <a:pt x="589" y="334"/>
                    <a:pt x="406" y="334"/>
                  </a:cubicBezTo>
                  <a:lnTo>
                    <a:pt x="475" y="186"/>
                  </a:lnTo>
                  <a:cubicBezTo>
                    <a:pt x="515" y="136"/>
                    <a:pt x="465" y="77"/>
                    <a:pt x="416" y="77"/>
                  </a:cubicBezTo>
                  <a:cubicBezTo>
                    <a:pt x="368" y="77"/>
                    <a:pt x="209" y="0"/>
                    <a:pt x="1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6680590" y="3344940"/>
              <a:ext cx="21009" cy="22781"/>
            </a:xfrm>
            <a:custGeom>
              <a:rect b="b" l="l" r="r" t="t"/>
              <a:pathLst>
                <a:path extrusionOk="0" h="977" w="901">
                  <a:moveTo>
                    <a:pt x="637" y="1"/>
                  </a:moveTo>
                  <a:cubicBezTo>
                    <a:pt x="623" y="1"/>
                    <a:pt x="609" y="2"/>
                    <a:pt x="594" y="5"/>
                  </a:cubicBezTo>
                  <a:cubicBezTo>
                    <a:pt x="574" y="5"/>
                    <a:pt x="544" y="15"/>
                    <a:pt x="525" y="25"/>
                  </a:cubicBezTo>
                  <a:cubicBezTo>
                    <a:pt x="445" y="45"/>
                    <a:pt x="376" y="74"/>
                    <a:pt x="337" y="154"/>
                  </a:cubicBezTo>
                  <a:cubicBezTo>
                    <a:pt x="307" y="213"/>
                    <a:pt x="277" y="262"/>
                    <a:pt x="248" y="322"/>
                  </a:cubicBezTo>
                  <a:cubicBezTo>
                    <a:pt x="228" y="371"/>
                    <a:pt x="188" y="421"/>
                    <a:pt x="158" y="470"/>
                  </a:cubicBezTo>
                  <a:cubicBezTo>
                    <a:pt x="149" y="500"/>
                    <a:pt x="139" y="510"/>
                    <a:pt x="129" y="540"/>
                  </a:cubicBezTo>
                  <a:cubicBezTo>
                    <a:pt x="115" y="547"/>
                    <a:pt x="86" y="583"/>
                    <a:pt x="88" y="583"/>
                  </a:cubicBezTo>
                  <a:cubicBezTo>
                    <a:pt x="88" y="583"/>
                    <a:pt x="94" y="577"/>
                    <a:pt x="109" y="559"/>
                  </a:cubicBezTo>
                  <a:lnTo>
                    <a:pt x="109" y="559"/>
                  </a:lnTo>
                  <a:cubicBezTo>
                    <a:pt x="30" y="678"/>
                    <a:pt x="0" y="807"/>
                    <a:pt x="99" y="906"/>
                  </a:cubicBezTo>
                  <a:cubicBezTo>
                    <a:pt x="145" y="952"/>
                    <a:pt x="211" y="976"/>
                    <a:pt x="276" y="976"/>
                  </a:cubicBezTo>
                  <a:cubicBezTo>
                    <a:pt x="337" y="976"/>
                    <a:pt x="397" y="954"/>
                    <a:pt x="436" y="906"/>
                  </a:cubicBezTo>
                  <a:lnTo>
                    <a:pt x="475" y="876"/>
                  </a:lnTo>
                  <a:cubicBezTo>
                    <a:pt x="490" y="881"/>
                    <a:pt x="510" y="884"/>
                    <a:pt x="532" y="884"/>
                  </a:cubicBezTo>
                  <a:cubicBezTo>
                    <a:pt x="554" y="884"/>
                    <a:pt x="579" y="881"/>
                    <a:pt x="604" y="876"/>
                  </a:cubicBezTo>
                  <a:cubicBezTo>
                    <a:pt x="792" y="827"/>
                    <a:pt x="901" y="658"/>
                    <a:pt x="901" y="490"/>
                  </a:cubicBezTo>
                  <a:cubicBezTo>
                    <a:pt x="901" y="391"/>
                    <a:pt x="871" y="302"/>
                    <a:pt x="822" y="223"/>
                  </a:cubicBezTo>
                  <a:cubicBezTo>
                    <a:pt x="840" y="116"/>
                    <a:pt x="761" y="1"/>
                    <a:pt x="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9"/>
            <p:cNvSpPr/>
            <p:nvPr/>
          </p:nvSpPr>
          <p:spPr>
            <a:xfrm>
              <a:off x="6633325" y="3442687"/>
              <a:ext cx="21615" cy="7298"/>
            </a:xfrm>
            <a:custGeom>
              <a:rect b="b" l="l" r="r" t="t"/>
              <a:pathLst>
                <a:path extrusionOk="0" h="313" w="927">
                  <a:moveTo>
                    <a:pt x="423" y="0"/>
                  </a:moveTo>
                  <a:cubicBezTo>
                    <a:pt x="354" y="0"/>
                    <a:pt x="275" y="10"/>
                    <a:pt x="225" y="30"/>
                  </a:cubicBezTo>
                  <a:cubicBezTo>
                    <a:pt x="146" y="80"/>
                    <a:pt x="107" y="149"/>
                    <a:pt x="27" y="169"/>
                  </a:cubicBezTo>
                  <a:cubicBezTo>
                    <a:pt x="1" y="177"/>
                    <a:pt x="6" y="210"/>
                    <a:pt x="28" y="210"/>
                  </a:cubicBezTo>
                  <a:cubicBezTo>
                    <a:pt x="31" y="210"/>
                    <a:pt x="34" y="209"/>
                    <a:pt x="37" y="208"/>
                  </a:cubicBezTo>
                  <a:cubicBezTo>
                    <a:pt x="59" y="202"/>
                    <a:pt x="83" y="199"/>
                    <a:pt x="108" y="199"/>
                  </a:cubicBezTo>
                  <a:cubicBezTo>
                    <a:pt x="196" y="199"/>
                    <a:pt x="297" y="232"/>
                    <a:pt x="374" y="248"/>
                  </a:cubicBezTo>
                  <a:cubicBezTo>
                    <a:pt x="483" y="258"/>
                    <a:pt x="621" y="278"/>
                    <a:pt x="730" y="307"/>
                  </a:cubicBezTo>
                  <a:cubicBezTo>
                    <a:pt x="740" y="311"/>
                    <a:pt x="751" y="313"/>
                    <a:pt x="760" y="313"/>
                  </a:cubicBezTo>
                  <a:cubicBezTo>
                    <a:pt x="856" y="313"/>
                    <a:pt x="927" y="153"/>
                    <a:pt x="819" y="99"/>
                  </a:cubicBezTo>
                  <a:cubicBezTo>
                    <a:pt x="681" y="30"/>
                    <a:pt x="552" y="0"/>
                    <a:pt x="4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9"/>
            <p:cNvSpPr/>
            <p:nvPr/>
          </p:nvSpPr>
          <p:spPr>
            <a:xfrm>
              <a:off x="6686582" y="3404376"/>
              <a:ext cx="47801" cy="12871"/>
            </a:xfrm>
            <a:custGeom>
              <a:rect b="b" l="l" r="r" t="t"/>
              <a:pathLst>
                <a:path extrusionOk="0" h="552" w="2050">
                  <a:moveTo>
                    <a:pt x="1759" y="1"/>
                  </a:moveTo>
                  <a:cubicBezTo>
                    <a:pt x="1741" y="1"/>
                    <a:pt x="1722" y="4"/>
                    <a:pt x="1703" y="10"/>
                  </a:cubicBezTo>
                  <a:cubicBezTo>
                    <a:pt x="1428" y="86"/>
                    <a:pt x="1132" y="124"/>
                    <a:pt x="839" y="124"/>
                  </a:cubicBezTo>
                  <a:cubicBezTo>
                    <a:pt x="635" y="124"/>
                    <a:pt x="432" y="106"/>
                    <a:pt x="238" y="69"/>
                  </a:cubicBezTo>
                  <a:cubicBezTo>
                    <a:pt x="228" y="67"/>
                    <a:pt x="218" y="66"/>
                    <a:pt x="208" y="66"/>
                  </a:cubicBezTo>
                  <a:cubicBezTo>
                    <a:pt x="77" y="66"/>
                    <a:pt x="0" y="243"/>
                    <a:pt x="129" y="317"/>
                  </a:cubicBezTo>
                  <a:cubicBezTo>
                    <a:pt x="409" y="477"/>
                    <a:pt x="712" y="551"/>
                    <a:pt x="1019" y="551"/>
                  </a:cubicBezTo>
                  <a:cubicBezTo>
                    <a:pt x="1300" y="551"/>
                    <a:pt x="1582" y="490"/>
                    <a:pt x="1852" y="376"/>
                  </a:cubicBezTo>
                  <a:cubicBezTo>
                    <a:pt x="2049" y="286"/>
                    <a:pt x="1937" y="1"/>
                    <a:pt x="17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9"/>
            <p:cNvSpPr/>
            <p:nvPr/>
          </p:nvSpPr>
          <p:spPr>
            <a:xfrm>
              <a:off x="6735736" y="3383320"/>
              <a:ext cx="28984" cy="6389"/>
            </a:xfrm>
            <a:custGeom>
              <a:rect b="b" l="l" r="r" t="t"/>
              <a:pathLst>
                <a:path extrusionOk="0" h="274" w="1243">
                  <a:moveTo>
                    <a:pt x="1097" y="1"/>
                  </a:moveTo>
                  <a:cubicBezTo>
                    <a:pt x="1092" y="1"/>
                    <a:pt x="1086" y="1"/>
                    <a:pt x="1080" y="2"/>
                  </a:cubicBezTo>
                  <a:cubicBezTo>
                    <a:pt x="753" y="81"/>
                    <a:pt x="437" y="101"/>
                    <a:pt x="100" y="111"/>
                  </a:cubicBezTo>
                  <a:cubicBezTo>
                    <a:pt x="1" y="131"/>
                    <a:pt x="1" y="270"/>
                    <a:pt x="100" y="270"/>
                  </a:cubicBezTo>
                  <a:cubicBezTo>
                    <a:pt x="187" y="272"/>
                    <a:pt x="273" y="274"/>
                    <a:pt x="358" y="274"/>
                  </a:cubicBezTo>
                  <a:cubicBezTo>
                    <a:pt x="615" y="274"/>
                    <a:pt x="870" y="257"/>
                    <a:pt x="1129" y="190"/>
                  </a:cubicBezTo>
                  <a:cubicBezTo>
                    <a:pt x="1242" y="172"/>
                    <a:pt x="1203" y="1"/>
                    <a:pt x="10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9"/>
            <p:cNvSpPr/>
            <p:nvPr/>
          </p:nvSpPr>
          <p:spPr>
            <a:xfrm>
              <a:off x="6750402" y="3337478"/>
              <a:ext cx="24530" cy="30686"/>
            </a:xfrm>
            <a:custGeom>
              <a:rect b="b" l="l" r="r" t="t"/>
              <a:pathLst>
                <a:path extrusionOk="0" h="1316" w="1052">
                  <a:moveTo>
                    <a:pt x="843" y="1"/>
                  </a:moveTo>
                  <a:cubicBezTo>
                    <a:pt x="790" y="1"/>
                    <a:pt x="739" y="24"/>
                    <a:pt x="708" y="78"/>
                  </a:cubicBezTo>
                  <a:lnTo>
                    <a:pt x="75" y="1077"/>
                  </a:lnTo>
                  <a:cubicBezTo>
                    <a:pt x="1" y="1188"/>
                    <a:pt x="98" y="1315"/>
                    <a:pt x="205" y="1315"/>
                  </a:cubicBezTo>
                  <a:cubicBezTo>
                    <a:pt x="242" y="1315"/>
                    <a:pt x="280" y="1301"/>
                    <a:pt x="312" y="1265"/>
                  </a:cubicBezTo>
                  <a:cubicBezTo>
                    <a:pt x="599" y="929"/>
                    <a:pt x="827" y="602"/>
                    <a:pt x="1005" y="206"/>
                  </a:cubicBezTo>
                  <a:cubicBezTo>
                    <a:pt x="1051" y="88"/>
                    <a:pt x="945" y="1"/>
                    <a:pt x="8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9"/>
            <p:cNvSpPr/>
            <p:nvPr/>
          </p:nvSpPr>
          <p:spPr>
            <a:xfrm>
              <a:off x="6572793" y="3534838"/>
              <a:ext cx="58574" cy="63703"/>
            </a:xfrm>
            <a:custGeom>
              <a:rect b="b" l="l" r="r" t="t"/>
              <a:pathLst>
                <a:path extrusionOk="0" h="2732" w="2512">
                  <a:moveTo>
                    <a:pt x="1618" y="1"/>
                  </a:moveTo>
                  <a:cubicBezTo>
                    <a:pt x="1499" y="1"/>
                    <a:pt x="1390" y="185"/>
                    <a:pt x="1505" y="275"/>
                  </a:cubicBezTo>
                  <a:cubicBezTo>
                    <a:pt x="1881" y="562"/>
                    <a:pt x="1841" y="1156"/>
                    <a:pt x="1762" y="1562"/>
                  </a:cubicBezTo>
                  <a:cubicBezTo>
                    <a:pt x="1711" y="1855"/>
                    <a:pt x="1465" y="2394"/>
                    <a:pt x="1096" y="2394"/>
                  </a:cubicBezTo>
                  <a:cubicBezTo>
                    <a:pt x="1040" y="2394"/>
                    <a:pt x="982" y="2381"/>
                    <a:pt x="921" y="2354"/>
                  </a:cubicBezTo>
                  <a:cubicBezTo>
                    <a:pt x="624" y="2216"/>
                    <a:pt x="644" y="1622"/>
                    <a:pt x="624" y="1364"/>
                  </a:cubicBezTo>
                  <a:cubicBezTo>
                    <a:pt x="624" y="1008"/>
                    <a:pt x="663" y="622"/>
                    <a:pt x="782" y="275"/>
                  </a:cubicBezTo>
                  <a:cubicBezTo>
                    <a:pt x="808" y="210"/>
                    <a:pt x="749" y="162"/>
                    <a:pt x="694" y="162"/>
                  </a:cubicBezTo>
                  <a:cubicBezTo>
                    <a:pt x="665" y="162"/>
                    <a:pt x="637" y="175"/>
                    <a:pt x="624" y="206"/>
                  </a:cubicBezTo>
                  <a:cubicBezTo>
                    <a:pt x="386" y="731"/>
                    <a:pt x="0" y="2661"/>
                    <a:pt x="1000" y="2730"/>
                  </a:cubicBezTo>
                  <a:cubicBezTo>
                    <a:pt x="1019" y="2731"/>
                    <a:pt x="1039" y="2732"/>
                    <a:pt x="1058" y="2732"/>
                  </a:cubicBezTo>
                  <a:cubicBezTo>
                    <a:pt x="2237" y="2732"/>
                    <a:pt x="2511" y="651"/>
                    <a:pt x="1693" y="28"/>
                  </a:cubicBezTo>
                  <a:cubicBezTo>
                    <a:pt x="1669" y="9"/>
                    <a:pt x="1643" y="1"/>
                    <a:pt x="16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9"/>
            <p:cNvSpPr/>
            <p:nvPr/>
          </p:nvSpPr>
          <p:spPr>
            <a:xfrm>
              <a:off x="6468074" y="2966613"/>
              <a:ext cx="160588" cy="518395"/>
            </a:xfrm>
            <a:custGeom>
              <a:rect b="b" l="l" r="r" t="t"/>
              <a:pathLst>
                <a:path extrusionOk="0" h="22232" w="6887">
                  <a:moveTo>
                    <a:pt x="5105" y="0"/>
                  </a:moveTo>
                  <a:cubicBezTo>
                    <a:pt x="5061" y="0"/>
                    <a:pt x="5016" y="23"/>
                    <a:pt x="4996" y="75"/>
                  </a:cubicBezTo>
                  <a:cubicBezTo>
                    <a:pt x="4422" y="1569"/>
                    <a:pt x="3679" y="3074"/>
                    <a:pt x="3313" y="4648"/>
                  </a:cubicBezTo>
                  <a:cubicBezTo>
                    <a:pt x="3307" y="4694"/>
                    <a:pt x="3338" y="4720"/>
                    <a:pt x="3369" y="4720"/>
                  </a:cubicBezTo>
                  <a:cubicBezTo>
                    <a:pt x="3392" y="4720"/>
                    <a:pt x="3414" y="4707"/>
                    <a:pt x="3422" y="4678"/>
                  </a:cubicBezTo>
                  <a:cubicBezTo>
                    <a:pt x="3630" y="4104"/>
                    <a:pt x="3867" y="3549"/>
                    <a:pt x="4095" y="2995"/>
                  </a:cubicBezTo>
                  <a:cubicBezTo>
                    <a:pt x="4214" y="4123"/>
                    <a:pt x="5036" y="5034"/>
                    <a:pt x="5630" y="6024"/>
                  </a:cubicBezTo>
                  <a:cubicBezTo>
                    <a:pt x="6421" y="7331"/>
                    <a:pt x="6481" y="8766"/>
                    <a:pt x="5639" y="10053"/>
                  </a:cubicBezTo>
                  <a:cubicBezTo>
                    <a:pt x="4946" y="11122"/>
                    <a:pt x="3867" y="11914"/>
                    <a:pt x="2917" y="12726"/>
                  </a:cubicBezTo>
                  <a:cubicBezTo>
                    <a:pt x="2264" y="13290"/>
                    <a:pt x="1531" y="13914"/>
                    <a:pt x="1076" y="14686"/>
                  </a:cubicBezTo>
                  <a:cubicBezTo>
                    <a:pt x="1086" y="14547"/>
                    <a:pt x="1086" y="14409"/>
                    <a:pt x="1096" y="14280"/>
                  </a:cubicBezTo>
                  <a:cubicBezTo>
                    <a:pt x="1185" y="12914"/>
                    <a:pt x="1343" y="11587"/>
                    <a:pt x="1591" y="10241"/>
                  </a:cubicBezTo>
                  <a:cubicBezTo>
                    <a:pt x="1828" y="8984"/>
                    <a:pt x="2323" y="7806"/>
                    <a:pt x="2660" y="6568"/>
                  </a:cubicBezTo>
                  <a:cubicBezTo>
                    <a:pt x="2660" y="6551"/>
                    <a:pt x="2650" y="6541"/>
                    <a:pt x="2639" y="6541"/>
                  </a:cubicBezTo>
                  <a:cubicBezTo>
                    <a:pt x="2632" y="6541"/>
                    <a:pt x="2624" y="6546"/>
                    <a:pt x="2620" y="6559"/>
                  </a:cubicBezTo>
                  <a:cubicBezTo>
                    <a:pt x="1531" y="8697"/>
                    <a:pt x="977" y="11231"/>
                    <a:pt x="828" y="13617"/>
                  </a:cubicBezTo>
                  <a:cubicBezTo>
                    <a:pt x="739" y="14973"/>
                    <a:pt x="680" y="16319"/>
                    <a:pt x="561" y="17665"/>
                  </a:cubicBezTo>
                  <a:cubicBezTo>
                    <a:pt x="442" y="19160"/>
                    <a:pt x="205" y="20645"/>
                    <a:pt x="7" y="22130"/>
                  </a:cubicBezTo>
                  <a:cubicBezTo>
                    <a:pt x="1" y="22189"/>
                    <a:pt x="49" y="22231"/>
                    <a:pt x="92" y="22231"/>
                  </a:cubicBezTo>
                  <a:cubicBezTo>
                    <a:pt x="121" y="22231"/>
                    <a:pt x="147" y="22213"/>
                    <a:pt x="155" y="22170"/>
                  </a:cubicBezTo>
                  <a:cubicBezTo>
                    <a:pt x="799" y="20081"/>
                    <a:pt x="927" y="17804"/>
                    <a:pt x="1026" y="15596"/>
                  </a:cubicBezTo>
                  <a:cubicBezTo>
                    <a:pt x="1026" y="15587"/>
                    <a:pt x="1036" y="15587"/>
                    <a:pt x="1036" y="15577"/>
                  </a:cubicBezTo>
                  <a:cubicBezTo>
                    <a:pt x="2363" y="13369"/>
                    <a:pt x="4847" y="12260"/>
                    <a:pt x="6184" y="10083"/>
                  </a:cubicBezTo>
                  <a:cubicBezTo>
                    <a:pt x="6847" y="8994"/>
                    <a:pt x="6887" y="7727"/>
                    <a:pt x="6431" y="6568"/>
                  </a:cubicBezTo>
                  <a:cubicBezTo>
                    <a:pt x="5897" y="5123"/>
                    <a:pt x="4461" y="4133"/>
                    <a:pt x="4293" y="2520"/>
                  </a:cubicBezTo>
                  <a:cubicBezTo>
                    <a:pt x="4610" y="1728"/>
                    <a:pt x="4937" y="936"/>
                    <a:pt x="5204" y="134"/>
                  </a:cubicBezTo>
                  <a:cubicBezTo>
                    <a:pt x="5233" y="51"/>
                    <a:pt x="5171" y="0"/>
                    <a:pt x="5105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9"/>
            <p:cNvSpPr/>
            <p:nvPr/>
          </p:nvSpPr>
          <p:spPr>
            <a:xfrm>
              <a:off x="6779130" y="2972256"/>
              <a:ext cx="2798" cy="2099"/>
            </a:xfrm>
            <a:custGeom>
              <a:rect b="b" l="l" r="r" t="t"/>
              <a:pathLst>
                <a:path extrusionOk="0" h="90" w="120">
                  <a:moveTo>
                    <a:pt x="60" y="1"/>
                  </a:moveTo>
                  <a:cubicBezTo>
                    <a:pt x="1" y="1"/>
                    <a:pt x="1" y="90"/>
                    <a:pt x="60" y="90"/>
                  </a:cubicBezTo>
                  <a:cubicBezTo>
                    <a:pt x="120" y="90"/>
                    <a:pt x="120" y="1"/>
                    <a:pt x="60" y="1"/>
                  </a:cubicBezTo>
                  <a:close/>
                </a:path>
              </a:pathLst>
            </a:custGeom>
            <a:solidFill>
              <a:srgbClr val="7B6A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9"/>
            <p:cNvSpPr/>
            <p:nvPr/>
          </p:nvSpPr>
          <p:spPr>
            <a:xfrm>
              <a:off x="6006807" y="2813394"/>
              <a:ext cx="636171" cy="1412038"/>
            </a:xfrm>
            <a:custGeom>
              <a:rect b="b" l="l" r="r" t="t"/>
              <a:pathLst>
                <a:path extrusionOk="0" h="60557" w="27283">
                  <a:moveTo>
                    <a:pt x="27233" y="1"/>
                  </a:moveTo>
                  <a:cubicBezTo>
                    <a:pt x="27223" y="1"/>
                    <a:pt x="27213" y="8"/>
                    <a:pt x="27213" y="23"/>
                  </a:cubicBezTo>
                  <a:cubicBezTo>
                    <a:pt x="27112" y="697"/>
                    <a:pt x="26529" y="2196"/>
                    <a:pt x="25648" y="2196"/>
                  </a:cubicBezTo>
                  <a:cubicBezTo>
                    <a:pt x="25584" y="2196"/>
                    <a:pt x="25518" y="2188"/>
                    <a:pt x="25451" y="2171"/>
                  </a:cubicBezTo>
                  <a:cubicBezTo>
                    <a:pt x="24992" y="2060"/>
                    <a:pt x="24607" y="1934"/>
                    <a:pt x="24181" y="1934"/>
                  </a:cubicBezTo>
                  <a:cubicBezTo>
                    <a:pt x="24001" y="1934"/>
                    <a:pt x="23813" y="1957"/>
                    <a:pt x="23610" y="2013"/>
                  </a:cubicBezTo>
                  <a:cubicBezTo>
                    <a:pt x="22214" y="2369"/>
                    <a:pt x="21868" y="3993"/>
                    <a:pt x="21511" y="5181"/>
                  </a:cubicBezTo>
                  <a:cubicBezTo>
                    <a:pt x="20868" y="7348"/>
                    <a:pt x="20373" y="9546"/>
                    <a:pt x="19710" y="11714"/>
                  </a:cubicBezTo>
                  <a:cubicBezTo>
                    <a:pt x="19492" y="12447"/>
                    <a:pt x="19205" y="13159"/>
                    <a:pt x="18918" y="13882"/>
                  </a:cubicBezTo>
                  <a:cubicBezTo>
                    <a:pt x="18908" y="13813"/>
                    <a:pt x="18898" y="13763"/>
                    <a:pt x="18888" y="13704"/>
                  </a:cubicBezTo>
                  <a:cubicBezTo>
                    <a:pt x="18880" y="13688"/>
                    <a:pt x="18867" y="13682"/>
                    <a:pt x="18856" y="13682"/>
                  </a:cubicBezTo>
                  <a:cubicBezTo>
                    <a:pt x="18840" y="13682"/>
                    <a:pt x="18827" y="13696"/>
                    <a:pt x="18838" y="13714"/>
                  </a:cubicBezTo>
                  <a:cubicBezTo>
                    <a:pt x="18848" y="13813"/>
                    <a:pt x="18858" y="13931"/>
                    <a:pt x="18858" y="14030"/>
                  </a:cubicBezTo>
                  <a:cubicBezTo>
                    <a:pt x="18353" y="15288"/>
                    <a:pt x="17858" y="16555"/>
                    <a:pt x="17700" y="17901"/>
                  </a:cubicBezTo>
                  <a:cubicBezTo>
                    <a:pt x="17700" y="17950"/>
                    <a:pt x="17730" y="17970"/>
                    <a:pt x="17779" y="17970"/>
                  </a:cubicBezTo>
                  <a:cubicBezTo>
                    <a:pt x="17660" y="19049"/>
                    <a:pt x="17720" y="20178"/>
                    <a:pt x="17779" y="21227"/>
                  </a:cubicBezTo>
                  <a:cubicBezTo>
                    <a:pt x="17829" y="22029"/>
                    <a:pt x="17868" y="22841"/>
                    <a:pt x="17908" y="23652"/>
                  </a:cubicBezTo>
                  <a:cubicBezTo>
                    <a:pt x="16878" y="24751"/>
                    <a:pt x="16017" y="26008"/>
                    <a:pt x="15087" y="27196"/>
                  </a:cubicBezTo>
                  <a:cubicBezTo>
                    <a:pt x="14117" y="28434"/>
                    <a:pt x="13166" y="29681"/>
                    <a:pt x="12226" y="30928"/>
                  </a:cubicBezTo>
                  <a:cubicBezTo>
                    <a:pt x="10335" y="33453"/>
                    <a:pt x="8504" y="36036"/>
                    <a:pt x="6831" y="38709"/>
                  </a:cubicBezTo>
                  <a:cubicBezTo>
                    <a:pt x="3505" y="44025"/>
                    <a:pt x="1089" y="49865"/>
                    <a:pt x="277" y="56102"/>
                  </a:cubicBezTo>
                  <a:cubicBezTo>
                    <a:pt x="89" y="57527"/>
                    <a:pt x="0" y="58982"/>
                    <a:pt x="79" y="60418"/>
                  </a:cubicBezTo>
                  <a:cubicBezTo>
                    <a:pt x="84" y="60509"/>
                    <a:pt x="157" y="60556"/>
                    <a:pt x="232" y="60556"/>
                  </a:cubicBezTo>
                  <a:cubicBezTo>
                    <a:pt x="311" y="60556"/>
                    <a:pt x="391" y="60505"/>
                    <a:pt x="396" y="60398"/>
                  </a:cubicBezTo>
                  <a:cubicBezTo>
                    <a:pt x="693" y="57003"/>
                    <a:pt x="1069" y="53696"/>
                    <a:pt x="2010" y="50420"/>
                  </a:cubicBezTo>
                  <a:cubicBezTo>
                    <a:pt x="2891" y="47381"/>
                    <a:pt x="4158" y="44470"/>
                    <a:pt x="5673" y="41679"/>
                  </a:cubicBezTo>
                  <a:cubicBezTo>
                    <a:pt x="8702" y="36086"/>
                    <a:pt x="12661" y="31087"/>
                    <a:pt x="16512" y="26058"/>
                  </a:cubicBezTo>
                  <a:cubicBezTo>
                    <a:pt x="16997" y="25424"/>
                    <a:pt x="17492" y="24791"/>
                    <a:pt x="17918" y="24128"/>
                  </a:cubicBezTo>
                  <a:cubicBezTo>
                    <a:pt x="18037" y="26028"/>
                    <a:pt x="18205" y="27939"/>
                    <a:pt x="18739" y="29770"/>
                  </a:cubicBezTo>
                  <a:cubicBezTo>
                    <a:pt x="18759" y="29831"/>
                    <a:pt x="18801" y="29857"/>
                    <a:pt x="18845" y="29857"/>
                  </a:cubicBezTo>
                  <a:cubicBezTo>
                    <a:pt x="18916" y="29857"/>
                    <a:pt x="18989" y="29792"/>
                    <a:pt x="18977" y="29701"/>
                  </a:cubicBezTo>
                  <a:cubicBezTo>
                    <a:pt x="18779" y="28255"/>
                    <a:pt x="18512" y="26830"/>
                    <a:pt x="18403" y="25365"/>
                  </a:cubicBezTo>
                  <a:cubicBezTo>
                    <a:pt x="18353" y="24751"/>
                    <a:pt x="18314" y="24137"/>
                    <a:pt x="18284" y="23534"/>
                  </a:cubicBezTo>
                  <a:cubicBezTo>
                    <a:pt x="18294" y="23514"/>
                    <a:pt x="18294" y="23504"/>
                    <a:pt x="18304" y="23494"/>
                  </a:cubicBezTo>
                  <a:cubicBezTo>
                    <a:pt x="18334" y="23444"/>
                    <a:pt x="18314" y="23385"/>
                    <a:pt x="18284" y="23355"/>
                  </a:cubicBezTo>
                  <a:cubicBezTo>
                    <a:pt x="18235" y="22563"/>
                    <a:pt x="18195" y="21772"/>
                    <a:pt x="18155" y="20980"/>
                  </a:cubicBezTo>
                  <a:cubicBezTo>
                    <a:pt x="18066" y="19574"/>
                    <a:pt x="17918" y="18069"/>
                    <a:pt x="18284" y="16673"/>
                  </a:cubicBezTo>
                  <a:cubicBezTo>
                    <a:pt x="18452" y="16010"/>
                    <a:pt x="18799" y="15327"/>
                    <a:pt x="18908" y="14634"/>
                  </a:cubicBezTo>
                  <a:cubicBezTo>
                    <a:pt x="19284" y="13684"/>
                    <a:pt x="19650" y="12743"/>
                    <a:pt x="19967" y="11763"/>
                  </a:cubicBezTo>
                  <a:cubicBezTo>
                    <a:pt x="20660" y="9556"/>
                    <a:pt x="21155" y="7309"/>
                    <a:pt x="21828" y="5101"/>
                  </a:cubicBezTo>
                  <a:cubicBezTo>
                    <a:pt x="22245" y="3781"/>
                    <a:pt x="22883" y="2171"/>
                    <a:pt x="24337" y="2171"/>
                  </a:cubicBezTo>
                  <a:cubicBezTo>
                    <a:pt x="24540" y="2171"/>
                    <a:pt x="24759" y="2202"/>
                    <a:pt x="24996" y="2270"/>
                  </a:cubicBezTo>
                  <a:cubicBezTo>
                    <a:pt x="25240" y="2344"/>
                    <a:pt x="25474" y="2428"/>
                    <a:pt x="25704" y="2428"/>
                  </a:cubicBezTo>
                  <a:cubicBezTo>
                    <a:pt x="25876" y="2428"/>
                    <a:pt x="26044" y="2381"/>
                    <a:pt x="26213" y="2250"/>
                  </a:cubicBezTo>
                  <a:cubicBezTo>
                    <a:pt x="26877" y="1716"/>
                    <a:pt x="27282" y="864"/>
                    <a:pt x="27253" y="23"/>
                  </a:cubicBezTo>
                  <a:cubicBezTo>
                    <a:pt x="27253" y="8"/>
                    <a:pt x="27243" y="1"/>
                    <a:pt x="27233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9"/>
            <p:cNvSpPr/>
            <p:nvPr/>
          </p:nvSpPr>
          <p:spPr>
            <a:xfrm>
              <a:off x="5998413" y="2645765"/>
              <a:ext cx="1264765" cy="1807269"/>
            </a:xfrm>
            <a:custGeom>
              <a:rect b="b" l="l" r="r" t="t"/>
              <a:pathLst>
                <a:path extrusionOk="0" h="77507" w="54241">
                  <a:moveTo>
                    <a:pt x="27834" y="0"/>
                  </a:moveTo>
                  <a:cubicBezTo>
                    <a:pt x="27813" y="0"/>
                    <a:pt x="27791" y="13"/>
                    <a:pt x="27791" y="35"/>
                  </a:cubicBezTo>
                  <a:cubicBezTo>
                    <a:pt x="27761" y="550"/>
                    <a:pt x="27732" y="1589"/>
                    <a:pt x="28454" y="1688"/>
                  </a:cubicBezTo>
                  <a:cubicBezTo>
                    <a:pt x="28482" y="1693"/>
                    <a:pt x="28510" y="1695"/>
                    <a:pt x="28538" y="1695"/>
                  </a:cubicBezTo>
                  <a:cubicBezTo>
                    <a:pt x="28774" y="1695"/>
                    <a:pt x="29032" y="1558"/>
                    <a:pt x="29226" y="1461"/>
                  </a:cubicBezTo>
                  <a:cubicBezTo>
                    <a:pt x="29622" y="1273"/>
                    <a:pt x="30008" y="1045"/>
                    <a:pt x="30404" y="847"/>
                  </a:cubicBezTo>
                  <a:lnTo>
                    <a:pt x="30404" y="847"/>
                  </a:lnTo>
                  <a:cubicBezTo>
                    <a:pt x="30206" y="1480"/>
                    <a:pt x="29939" y="2074"/>
                    <a:pt x="29959" y="2757"/>
                  </a:cubicBezTo>
                  <a:cubicBezTo>
                    <a:pt x="29959" y="2849"/>
                    <a:pt x="30036" y="2907"/>
                    <a:pt x="30126" y="2907"/>
                  </a:cubicBezTo>
                  <a:cubicBezTo>
                    <a:pt x="30133" y="2907"/>
                    <a:pt x="30140" y="2907"/>
                    <a:pt x="30147" y="2906"/>
                  </a:cubicBezTo>
                  <a:cubicBezTo>
                    <a:pt x="30701" y="2807"/>
                    <a:pt x="31127" y="2480"/>
                    <a:pt x="31533" y="2134"/>
                  </a:cubicBezTo>
                  <a:lnTo>
                    <a:pt x="31533" y="2134"/>
                  </a:lnTo>
                  <a:cubicBezTo>
                    <a:pt x="31572" y="2728"/>
                    <a:pt x="31434" y="3342"/>
                    <a:pt x="31622" y="3916"/>
                  </a:cubicBezTo>
                  <a:cubicBezTo>
                    <a:pt x="31622" y="3945"/>
                    <a:pt x="31612" y="3985"/>
                    <a:pt x="31612" y="4005"/>
                  </a:cubicBezTo>
                  <a:cubicBezTo>
                    <a:pt x="31523" y="4430"/>
                    <a:pt x="31394" y="4846"/>
                    <a:pt x="31266" y="5242"/>
                  </a:cubicBezTo>
                  <a:cubicBezTo>
                    <a:pt x="30978" y="6064"/>
                    <a:pt x="30454" y="7232"/>
                    <a:pt x="29464" y="7331"/>
                  </a:cubicBezTo>
                  <a:cubicBezTo>
                    <a:pt x="29422" y="7335"/>
                    <a:pt x="29380" y="7337"/>
                    <a:pt x="29339" y="7337"/>
                  </a:cubicBezTo>
                  <a:cubicBezTo>
                    <a:pt x="28453" y="7337"/>
                    <a:pt x="27804" y="6348"/>
                    <a:pt x="27454" y="5648"/>
                  </a:cubicBezTo>
                  <a:cubicBezTo>
                    <a:pt x="27058" y="4886"/>
                    <a:pt x="26821" y="3995"/>
                    <a:pt x="26831" y="3124"/>
                  </a:cubicBezTo>
                  <a:cubicBezTo>
                    <a:pt x="26831" y="3068"/>
                    <a:pt x="26780" y="3031"/>
                    <a:pt x="26731" y="3031"/>
                  </a:cubicBezTo>
                  <a:cubicBezTo>
                    <a:pt x="26693" y="3031"/>
                    <a:pt x="26656" y="3052"/>
                    <a:pt x="26643" y="3104"/>
                  </a:cubicBezTo>
                  <a:cubicBezTo>
                    <a:pt x="26346" y="4599"/>
                    <a:pt x="27464" y="7529"/>
                    <a:pt x="29246" y="7658"/>
                  </a:cubicBezTo>
                  <a:cubicBezTo>
                    <a:pt x="29288" y="7661"/>
                    <a:pt x="29329" y="7662"/>
                    <a:pt x="29369" y="7662"/>
                  </a:cubicBezTo>
                  <a:cubicBezTo>
                    <a:pt x="29990" y="7662"/>
                    <a:pt x="30458" y="7311"/>
                    <a:pt x="30820" y="6846"/>
                  </a:cubicBezTo>
                  <a:lnTo>
                    <a:pt x="30820" y="6846"/>
                  </a:lnTo>
                  <a:cubicBezTo>
                    <a:pt x="30642" y="7370"/>
                    <a:pt x="30493" y="7905"/>
                    <a:pt x="30394" y="8449"/>
                  </a:cubicBezTo>
                  <a:cubicBezTo>
                    <a:pt x="30236" y="9291"/>
                    <a:pt x="30147" y="10311"/>
                    <a:pt x="30850" y="10934"/>
                  </a:cubicBezTo>
                  <a:cubicBezTo>
                    <a:pt x="31434" y="11439"/>
                    <a:pt x="32285" y="11508"/>
                    <a:pt x="33018" y="11627"/>
                  </a:cubicBezTo>
                  <a:cubicBezTo>
                    <a:pt x="33315" y="11677"/>
                    <a:pt x="33701" y="11736"/>
                    <a:pt x="33869" y="12013"/>
                  </a:cubicBezTo>
                  <a:cubicBezTo>
                    <a:pt x="34117" y="12419"/>
                    <a:pt x="33602" y="13171"/>
                    <a:pt x="33414" y="13508"/>
                  </a:cubicBezTo>
                  <a:cubicBezTo>
                    <a:pt x="33394" y="13548"/>
                    <a:pt x="33394" y="13567"/>
                    <a:pt x="33394" y="13607"/>
                  </a:cubicBezTo>
                  <a:cubicBezTo>
                    <a:pt x="32363" y="13344"/>
                    <a:pt x="31327" y="13212"/>
                    <a:pt x="30297" y="13212"/>
                  </a:cubicBezTo>
                  <a:cubicBezTo>
                    <a:pt x="28725" y="13212"/>
                    <a:pt x="27165" y="13520"/>
                    <a:pt x="25653" y="14141"/>
                  </a:cubicBezTo>
                  <a:cubicBezTo>
                    <a:pt x="25645" y="14149"/>
                    <a:pt x="25643" y="14168"/>
                    <a:pt x="25656" y="14168"/>
                  </a:cubicBezTo>
                  <a:cubicBezTo>
                    <a:pt x="25660" y="14168"/>
                    <a:pt x="25665" y="14166"/>
                    <a:pt x="25673" y="14161"/>
                  </a:cubicBezTo>
                  <a:cubicBezTo>
                    <a:pt x="27062" y="13714"/>
                    <a:pt x="28482" y="13488"/>
                    <a:pt x="29904" y="13488"/>
                  </a:cubicBezTo>
                  <a:cubicBezTo>
                    <a:pt x="31187" y="13488"/>
                    <a:pt x="32473" y="13672"/>
                    <a:pt x="33740" y="14042"/>
                  </a:cubicBezTo>
                  <a:cubicBezTo>
                    <a:pt x="33750" y="14047"/>
                    <a:pt x="33763" y="14050"/>
                    <a:pt x="33775" y="14050"/>
                  </a:cubicBezTo>
                  <a:cubicBezTo>
                    <a:pt x="33787" y="14050"/>
                    <a:pt x="33800" y="14047"/>
                    <a:pt x="33810" y="14042"/>
                  </a:cubicBezTo>
                  <a:lnTo>
                    <a:pt x="33810" y="14062"/>
                  </a:lnTo>
                  <a:cubicBezTo>
                    <a:pt x="34453" y="16359"/>
                    <a:pt x="33622" y="18754"/>
                    <a:pt x="33295" y="21041"/>
                  </a:cubicBezTo>
                  <a:cubicBezTo>
                    <a:pt x="32968" y="23249"/>
                    <a:pt x="32612" y="25545"/>
                    <a:pt x="32909" y="27773"/>
                  </a:cubicBezTo>
                  <a:cubicBezTo>
                    <a:pt x="32879" y="27802"/>
                    <a:pt x="32879" y="27842"/>
                    <a:pt x="32879" y="27872"/>
                  </a:cubicBezTo>
                  <a:cubicBezTo>
                    <a:pt x="32909" y="27961"/>
                    <a:pt x="32929" y="28040"/>
                    <a:pt x="32958" y="28119"/>
                  </a:cubicBezTo>
                  <a:cubicBezTo>
                    <a:pt x="32978" y="28248"/>
                    <a:pt x="32988" y="28367"/>
                    <a:pt x="33018" y="28495"/>
                  </a:cubicBezTo>
                  <a:cubicBezTo>
                    <a:pt x="33028" y="28535"/>
                    <a:pt x="33057" y="28565"/>
                    <a:pt x="33087" y="28584"/>
                  </a:cubicBezTo>
                  <a:cubicBezTo>
                    <a:pt x="33968" y="31267"/>
                    <a:pt x="35750" y="33633"/>
                    <a:pt x="37472" y="35821"/>
                  </a:cubicBezTo>
                  <a:cubicBezTo>
                    <a:pt x="39492" y="38384"/>
                    <a:pt x="41561" y="40869"/>
                    <a:pt x="43105" y="43750"/>
                  </a:cubicBezTo>
                  <a:cubicBezTo>
                    <a:pt x="46659" y="50382"/>
                    <a:pt x="48322" y="57896"/>
                    <a:pt x="49045" y="65340"/>
                  </a:cubicBezTo>
                  <a:cubicBezTo>
                    <a:pt x="49262" y="67656"/>
                    <a:pt x="49292" y="69983"/>
                    <a:pt x="49421" y="72309"/>
                  </a:cubicBezTo>
                  <a:cubicBezTo>
                    <a:pt x="48015" y="72744"/>
                    <a:pt x="46669" y="73457"/>
                    <a:pt x="45392" y="74328"/>
                  </a:cubicBezTo>
                  <a:cubicBezTo>
                    <a:pt x="44818" y="74724"/>
                    <a:pt x="44313" y="75140"/>
                    <a:pt x="43818" y="75615"/>
                  </a:cubicBezTo>
                  <a:cubicBezTo>
                    <a:pt x="43531" y="75882"/>
                    <a:pt x="43234" y="76120"/>
                    <a:pt x="42858" y="76249"/>
                  </a:cubicBezTo>
                  <a:cubicBezTo>
                    <a:pt x="42777" y="76272"/>
                    <a:pt x="42699" y="76283"/>
                    <a:pt x="42623" y="76283"/>
                  </a:cubicBezTo>
                  <a:cubicBezTo>
                    <a:pt x="42444" y="76283"/>
                    <a:pt x="42275" y="76226"/>
                    <a:pt x="42115" y="76150"/>
                  </a:cubicBezTo>
                  <a:cubicBezTo>
                    <a:pt x="41699" y="75952"/>
                    <a:pt x="41788" y="75675"/>
                    <a:pt x="41798" y="75368"/>
                  </a:cubicBezTo>
                  <a:cubicBezTo>
                    <a:pt x="41877" y="74388"/>
                    <a:pt x="40353" y="73833"/>
                    <a:pt x="39601" y="73734"/>
                  </a:cubicBezTo>
                  <a:cubicBezTo>
                    <a:pt x="39415" y="73709"/>
                    <a:pt x="39229" y="73697"/>
                    <a:pt x="39043" y="73697"/>
                  </a:cubicBezTo>
                  <a:cubicBezTo>
                    <a:pt x="38082" y="73697"/>
                    <a:pt x="37114" y="74011"/>
                    <a:pt x="36235" y="74368"/>
                  </a:cubicBezTo>
                  <a:cubicBezTo>
                    <a:pt x="35007" y="74843"/>
                    <a:pt x="33849" y="75467"/>
                    <a:pt x="32661" y="76021"/>
                  </a:cubicBezTo>
                  <a:cubicBezTo>
                    <a:pt x="31724" y="76456"/>
                    <a:pt x="30567" y="77008"/>
                    <a:pt x="29473" y="77008"/>
                  </a:cubicBezTo>
                  <a:cubicBezTo>
                    <a:pt x="29296" y="77008"/>
                    <a:pt x="29121" y="76993"/>
                    <a:pt x="28949" y="76961"/>
                  </a:cubicBezTo>
                  <a:cubicBezTo>
                    <a:pt x="28167" y="76823"/>
                    <a:pt x="28464" y="75417"/>
                    <a:pt x="28405" y="74863"/>
                  </a:cubicBezTo>
                  <a:cubicBezTo>
                    <a:pt x="28156" y="72364"/>
                    <a:pt x="25511" y="71940"/>
                    <a:pt x="23250" y="71940"/>
                  </a:cubicBezTo>
                  <a:cubicBezTo>
                    <a:pt x="22626" y="71940"/>
                    <a:pt x="22032" y="71972"/>
                    <a:pt x="21525" y="72002"/>
                  </a:cubicBezTo>
                  <a:cubicBezTo>
                    <a:pt x="18220" y="72187"/>
                    <a:pt x="15002" y="73952"/>
                    <a:pt x="11698" y="73952"/>
                  </a:cubicBezTo>
                  <a:cubicBezTo>
                    <a:pt x="11122" y="73952"/>
                    <a:pt x="10544" y="73899"/>
                    <a:pt x="9963" y="73774"/>
                  </a:cubicBezTo>
                  <a:cubicBezTo>
                    <a:pt x="10418" y="73002"/>
                    <a:pt x="11507" y="72764"/>
                    <a:pt x="12289" y="72447"/>
                  </a:cubicBezTo>
                  <a:cubicBezTo>
                    <a:pt x="13170" y="72071"/>
                    <a:pt x="13912" y="71547"/>
                    <a:pt x="14110" y="70567"/>
                  </a:cubicBezTo>
                  <a:cubicBezTo>
                    <a:pt x="14414" y="69056"/>
                    <a:pt x="12744" y="68832"/>
                    <a:pt x="11431" y="68832"/>
                  </a:cubicBezTo>
                  <a:cubicBezTo>
                    <a:pt x="11032" y="68832"/>
                    <a:pt x="10666" y="68852"/>
                    <a:pt x="10398" y="68864"/>
                  </a:cubicBezTo>
                  <a:cubicBezTo>
                    <a:pt x="8725" y="68943"/>
                    <a:pt x="7092" y="69339"/>
                    <a:pt x="5448" y="69577"/>
                  </a:cubicBezTo>
                  <a:cubicBezTo>
                    <a:pt x="4486" y="69714"/>
                    <a:pt x="3497" y="69826"/>
                    <a:pt x="2522" y="69826"/>
                  </a:cubicBezTo>
                  <a:cubicBezTo>
                    <a:pt x="2445" y="69826"/>
                    <a:pt x="2368" y="69826"/>
                    <a:pt x="2291" y="69824"/>
                  </a:cubicBezTo>
                  <a:cubicBezTo>
                    <a:pt x="1588" y="69804"/>
                    <a:pt x="489" y="69745"/>
                    <a:pt x="113" y="69032"/>
                  </a:cubicBezTo>
                  <a:cubicBezTo>
                    <a:pt x="100" y="69009"/>
                    <a:pt x="82" y="68999"/>
                    <a:pt x="65" y="68999"/>
                  </a:cubicBezTo>
                  <a:cubicBezTo>
                    <a:pt x="31" y="68999"/>
                    <a:pt x="1" y="69039"/>
                    <a:pt x="14" y="69092"/>
                  </a:cubicBezTo>
                  <a:cubicBezTo>
                    <a:pt x="376" y="69932"/>
                    <a:pt x="1494" y="70110"/>
                    <a:pt x="2526" y="70110"/>
                  </a:cubicBezTo>
                  <a:cubicBezTo>
                    <a:pt x="3075" y="70110"/>
                    <a:pt x="3599" y="70060"/>
                    <a:pt x="3974" y="70032"/>
                  </a:cubicBezTo>
                  <a:cubicBezTo>
                    <a:pt x="5815" y="69913"/>
                    <a:pt x="7597" y="69488"/>
                    <a:pt x="9428" y="69250"/>
                  </a:cubicBezTo>
                  <a:cubicBezTo>
                    <a:pt x="9885" y="69191"/>
                    <a:pt x="10356" y="69174"/>
                    <a:pt x="10824" y="69174"/>
                  </a:cubicBezTo>
                  <a:cubicBezTo>
                    <a:pt x="11147" y="69174"/>
                    <a:pt x="11469" y="69183"/>
                    <a:pt x="11784" y="69191"/>
                  </a:cubicBezTo>
                  <a:cubicBezTo>
                    <a:pt x="12685" y="69220"/>
                    <a:pt x="14001" y="69389"/>
                    <a:pt x="13754" y="70606"/>
                  </a:cubicBezTo>
                  <a:cubicBezTo>
                    <a:pt x="13338" y="72616"/>
                    <a:pt x="10200" y="72022"/>
                    <a:pt x="9458" y="73873"/>
                  </a:cubicBezTo>
                  <a:cubicBezTo>
                    <a:pt x="9418" y="73982"/>
                    <a:pt x="9507" y="74101"/>
                    <a:pt x="9606" y="74130"/>
                  </a:cubicBezTo>
                  <a:cubicBezTo>
                    <a:pt x="10284" y="74298"/>
                    <a:pt x="10962" y="74368"/>
                    <a:pt x="11640" y="74368"/>
                  </a:cubicBezTo>
                  <a:cubicBezTo>
                    <a:pt x="14092" y="74368"/>
                    <a:pt x="16536" y="73449"/>
                    <a:pt x="18901" y="72883"/>
                  </a:cubicBezTo>
                  <a:cubicBezTo>
                    <a:pt x="20247" y="72553"/>
                    <a:pt x="21554" y="72452"/>
                    <a:pt x="22910" y="72452"/>
                  </a:cubicBezTo>
                  <a:cubicBezTo>
                    <a:pt x="23100" y="72452"/>
                    <a:pt x="23292" y="72454"/>
                    <a:pt x="23485" y="72457"/>
                  </a:cubicBezTo>
                  <a:cubicBezTo>
                    <a:pt x="24712" y="72487"/>
                    <a:pt x="26187" y="72546"/>
                    <a:pt x="27187" y="73348"/>
                  </a:cubicBezTo>
                  <a:cubicBezTo>
                    <a:pt x="28058" y="74051"/>
                    <a:pt x="27910" y="75209"/>
                    <a:pt x="27939" y="76199"/>
                  </a:cubicBezTo>
                  <a:cubicBezTo>
                    <a:pt x="27969" y="76952"/>
                    <a:pt x="28335" y="77397"/>
                    <a:pt x="29108" y="77486"/>
                  </a:cubicBezTo>
                  <a:cubicBezTo>
                    <a:pt x="29229" y="77500"/>
                    <a:pt x="29352" y="77506"/>
                    <a:pt x="29476" y="77506"/>
                  </a:cubicBezTo>
                  <a:cubicBezTo>
                    <a:pt x="30514" y="77506"/>
                    <a:pt x="31593" y="77052"/>
                    <a:pt x="32513" y="76645"/>
                  </a:cubicBezTo>
                  <a:cubicBezTo>
                    <a:pt x="33760" y="76080"/>
                    <a:pt x="34968" y="75427"/>
                    <a:pt x="36235" y="74893"/>
                  </a:cubicBezTo>
                  <a:cubicBezTo>
                    <a:pt x="37094" y="74534"/>
                    <a:pt x="38091" y="74189"/>
                    <a:pt x="39056" y="74189"/>
                  </a:cubicBezTo>
                  <a:cubicBezTo>
                    <a:pt x="39557" y="74189"/>
                    <a:pt x="40051" y="74283"/>
                    <a:pt x="40511" y="74516"/>
                  </a:cubicBezTo>
                  <a:cubicBezTo>
                    <a:pt x="40828" y="74675"/>
                    <a:pt x="41323" y="74972"/>
                    <a:pt x="41343" y="75368"/>
                  </a:cubicBezTo>
                  <a:cubicBezTo>
                    <a:pt x="41353" y="75684"/>
                    <a:pt x="41303" y="75922"/>
                    <a:pt x="41491" y="76209"/>
                  </a:cubicBezTo>
                  <a:cubicBezTo>
                    <a:pt x="41729" y="76571"/>
                    <a:pt x="42126" y="76712"/>
                    <a:pt x="42531" y="76712"/>
                  </a:cubicBezTo>
                  <a:cubicBezTo>
                    <a:pt x="42803" y="76712"/>
                    <a:pt x="43079" y="76649"/>
                    <a:pt x="43313" y="76546"/>
                  </a:cubicBezTo>
                  <a:cubicBezTo>
                    <a:pt x="44065" y="76209"/>
                    <a:pt x="44620" y="75427"/>
                    <a:pt x="45293" y="74942"/>
                  </a:cubicBezTo>
                  <a:cubicBezTo>
                    <a:pt x="46144" y="74328"/>
                    <a:pt x="47035" y="73774"/>
                    <a:pt x="47985" y="73309"/>
                  </a:cubicBezTo>
                  <a:cubicBezTo>
                    <a:pt x="48470" y="73081"/>
                    <a:pt x="48955" y="72893"/>
                    <a:pt x="49460" y="72744"/>
                  </a:cubicBezTo>
                  <a:cubicBezTo>
                    <a:pt x="49470" y="73012"/>
                    <a:pt x="49500" y="73269"/>
                    <a:pt x="49510" y="73546"/>
                  </a:cubicBezTo>
                  <a:cubicBezTo>
                    <a:pt x="49515" y="73645"/>
                    <a:pt x="49587" y="73695"/>
                    <a:pt x="49660" y="73695"/>
                  </a:cubicBezTo>
                  <a:cubicBezTo>
                    <a:pt x="49733" y="73695"/>
                    <a:pt x="49807" y="73645"/>
                    <a:pt x="49817" y="73546"/>
                  </a:cubicBezTo>
                  <a:cubicBezTo>
                    <a:pt x="49846" y="73239"/>
                    <a:pt x="49856" y="72942"/>
                    <a:pt x="49856" y="72636"/>
                  </a:cubicBezTo>
                  <a:cubicBezTo>
                    <a:pt x="50712" y="72417"/>
                    <a:pt x="51587" y="72313"/>
                    <a:pt x="52475" y="72313"/>
                  </a:cubicBezTo>
                  <a:cubicBezTo>
                    <a:pt x="52994" y="72313"/>
                    <a:pt x="53517" y="72348"/>
                    <a:pt x="54044" y="72418"/>
                  </a:cubicBezTo>
                  <a:cubicBezTo>
                    <a:pt x="54051" y="72420"/>
                    <a:pt x="54058" y="72420"/>
                    <a:pt x="54064" y="72420"/>
                  </a:cubicBezTo>
                  <a:cubicBezTo>
                    <a:pt x="54206" y="72420"/>
                    <a:pt x="54241" y="72040"/>
                    <a:pt x="54014" y="72002"/>
                  </a:cubicBezTo>
                  <a:cubicBezTo>
                    <a:pt x="53438" y="71894"/>
                    <a:pt x="52873" y="71843"/>
                    <a:pt x="52317" y="71843"/>
                  </a:cubicBezTo>
                  <a:cubicBezTo>
                    <a:pt x="51450" y="71843"/>
                    <a:pt x="50608" y="71967"/>
                    <a:pt x="49787" y="72190"/>
                  </a:cubicBezTo>
                  <a:cubicBezTo>
                    <a:pt x="49797" y="70864"/>
                    <a:pt x="49708" y="69527"/>
                    <a:pt x="49629" y="68201"/>
                  </a:cubicBezTo>
                  <a:cubicBezTo>
                    <a:pt x="49510" y="66359"/>
                    <a:pt x="49322" y="64528"/>
                    <a:pt x="49094" y="62697"/>
                  </a:cubicBezTo>
                  <a:cubicBezTo>
                    <a:pt x="48649" y="59143"/>
                    <a:pt x="47936" y="55629"/>
                    <a:pt x="46936" y="52204"/>
                  </a:cubicBezTo>
                  <a:cubicBezTo>
                    <a:pt x="45906" y="48699"/>
                    <a:pt x="44471" y="45245"/>
                    <a:pt x="42610" y="42116"/>
                  </a:cubicBezTo>
                  <a:cubicBezTo>
                    <a:pt x="40987" y="39394"/>
                    <a:pt x="38819" y="37048"/>
                    <a:pt x="36898" y="34534"/>
                  </a:cubicBezTo>
                  <a:cubicBezTo>
                    <a:pt x="35384" y="32544"/>
                    <a:pt x="34156" y="30465"/>
                    <a:pt x="33176" y="28159"/>
                  </a:cubicBezTo>
                  <a:cubicBezTo>
                    <a:pt x="32919" y="25674"/>
                    <a:pt x="33236" y="23160"/>
                    <a:pt x="33572" y="20685"/>
                  </a:cubicBezTo>
                  <a:cubicBezTo>
                    <a:pt x="33730" y="19497"/>
                    <a:pt x="34008" y="18319"/>
                    <a:pt x="34156" y="17131"/>
                  </a:cubicBezTo>
                  <a:cubicBezTo>
                    <a:pt x="34285" y="16121"/>
                    <a:pt x="34384" y="14943"/>
                    <a:pt x="33869" y="14033"/>
                  </a:cubicBezTo>
                  <a:cubicBezTo>
                    <a:pt x="33859" y="14013"/>
                    <a:pt x="33849" y="14003"/>
                    <a:pt x="33839" y="14003"/>
                  </a:cubicBezTo>
                  <a:cubicBezTo>
                    <a:pt x="33909" y="13914"/>
                    <a:pt x="33909" y="13755"/>
                    <a:pt x="33760" y="13716"/>
                  </a:cubicBezTo>
                  <a:cubicBezTo>
                    <a:pt x="33750" y="13716"/>
                    <a:pt x="33721" y="13706"/>
                    <a:pt x="33711" y="13706"/>
                  </a:cubicBezTo>
                  <a:cubicBezTo>
                    <a:pt x="34047" y="13142"/>
                    <a:pt x="34592" y="12211"/>
                    <a:pt x="34018" y="11617"/>
                  </a:cubicBezTo>
                  <a:cubicBezTo>
                    <a:pt x="33562" y="11132"/>
                    <a:pt x="32582" y="11192"/>
                    <a:pt x="31988" y="11073"/>
                  </a:cubicBezTo>
                  <a:cubicBezTo>
                    <a:pt x="31563" y="10974"/>
                    <a:pt x="31137" y="10815"/>
                    <a:pt x="30830" y="10489"/>
                  </a:cubicBezTo>
                  <a:cubicBezTo>
                    <a:pt x="30404" y="10053"/>
                    <a:pt x="30513" y="9212"/>
                    <a:pt x="30592" y="8667"/>
                  </a:cubicBezTo>
                  <a:cubicBezTo>
                    <a:pt x="30711" y="7796"/>
                    <a:pt x="30988" y="6955"/>
                    <a:pt x="31246" y="6093"/>
                  </a:cubicBezTo>
                  <a:cubicBezTo>
                    <a:pt x="31256" y="6084"/>
                    <a:pt x="31256" y="6074"/>
                    <a:pt x="31275" y="6064"/>
                  </a:cubicBezTo>
                  <a:cubicBezTo>
                    <a:pt x="31523" y="5569"/>
                    <a:pt x="31691" y="5034"/>
                    <a:pt x="31830" y="4500"/>
                  </a:cubicBezTo>
                  <a:cubicBezTo>
                    <a:pt x="31840" y="4450"/>
                    <a:pt x="31869" y="4391"/>
                    <a:pt x="31879" y="4331"/>
                  </a:cubicBezTo>
                  <a:cubicBezTo>
                    <a:pt x="32018" y="4431"/>
                    <a:pt x="32189" y="4469"/>
                    <a:pt x="32370" y="4469"/>
                  </a:cubicBezTo>
                  <a:cubicBezTo>
                    <a:pt x="32640" y="4469"/>
                    <a:pt x="32933" y="4383"/>
                    <a:pt x="33176" y="4282"/>
                  </a:cubicBezTo>
                  <a:cubicBezTo>
                    <a:pt x="33349" y="4209"/>
                    <a:pt x="33245" y="3959"/>
                    <a:pt x="33089" y="3959"/>
                  </a:cubicBezTo>
                  <a:cubicBezTo>
                    <a:pt x="33075" y="3959"/>
                    <a:pt x="33061" y="3961"/>
                    <a:pt x="33047" y="3965"/>
                  </a:cubicBezTo>
                  <a:cubicBezTo>
                    <a:pt x="32861" y="4013"/>
                    <a:pt x="32631" y="4091"/>
                    <a:pt x="32421" y="4091"/>
                  </a:cubicBezTo>
                  <a:cubicBezTo>
                    <a:pt x="32285" y="4091"/>
                    <a:pt x="32158" y="4058"/>
                    <a:pt x="32058" y="3965"/>
                  </a:cubicBezTo>
                  <a:cubicBezTo>
                    <a:pt x="32028" y="3955"/>
                    <a:pt x="32018" y="3935"/>
                    <a:pt x="31998" y="3906"/>
                  </a:cubicBezTo>
                  <a:cubicBezTo>
                    <a:pt x="32077" y="3638"/>
                    <a:pt x="32097" y="3342"/>
                    <a:pt x="31998" y="3163"/>
                  </a:cubicBezTo>
                  <a:cubicBezTo>
                    <a:pt x="31981" y="3130"/>
                    <a:pt x="31948" y="3112"/>
                    <a:pt x="31914" y="3112"/>
                  </a:cubicBezTo>
                  <a:cubicBezTo>
                    <a:pt x="31888" y="3112"/>
                    <a:pt x="31861" y="3122"/>
                    <a:pt x="31840" y="3144"/>
                  </a:cubicBezTo>
                  <a:cubicBezTo>
                    <a:pt x="31820" y="2698"/>
                    <a:pt x="31850" y="2253"/>
                    <a:pt x="31790" y="1807"/>
                  </a:cubicBezTo>
                  <a:cubicBezTo>
                    <a:pt x="31778" y="1731"/>
                    <a:pt x="31721" y="1700"/>
                    <a:pt x="31660" y="1700"/>
                  </a:cubicBezTo>
                  <a:cubicBezTo>
                    <a:pt x="31618" y="1700"/>
                    <a:pt x="31575" y="1714"/>
                    <a:pt x="31543" y="1738"/>
                  </a:cubicBezTo>
                  <a:cubicBezTo>
                    <a:pt x="31127" y="2074"/>
                    <a:pt x="30741" y="2401"/>
                    <a:pt x="30246" y="2569"/>
                  </a:cubicBezTo>
                  <a:cubicBezTo>
                    <a:pt x="30236" y="1926"/>
                    <a:pt x="30493" y="1322"/>
                    <a:pt x="30672" y="689"/>
                  </a:cubicBezTo>
                  <a:cubicBezTo>
                    <a:pt x="30687" y="613"/>
                    <a:pt x="30632" y="566"/>
                    <a:pt x="30570" y="566"/>
                  </a:cubicBezTo>
                  <a:cubicBezTo>
                    <a:pt x="30551" y="566"/>
                    <a:pt x="30532" y="570"/>
                    <a:pt x="30513" y="580"/>
                  </a:cubicBezTo>
                  <a:cubicBezTo>
                    <a:pt x="29929" y="827"/>
                    <a:pt x="29375" y="1183"/>
                    <a:pt x="28781" y="1421"/>
                  </a:cubicBezTo>
                  <a:cubicBezTo>
                    <a:pt x="28687" y="1457"/>
                    <a:pt x="28603" y="1474"/>
                    <a:pt x="28529" y="1474"/>
                  </a:cubicBezTo>
                  <a:cubicBezTo>
                    <a:pt x="27958" y="1474"/>
                    <a:pt x="27949" y="490"/>
                    <a:pt x="27870" y="25"/>
                  </a:cubicBezTo>
                  <a:cubicBezTo>
                    <a:pt x="27866" y="8"/>
                    <a:pt x="27850" y="0"/>
                    <a:pt x="2783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9"/>
            <p:cNvSpPr/>
            <p:nvPr/>
          </p:nvSpPr>
          <p:spPr>
            <a:xfrm>
              <a:off x="6371516" y="3511543"/>
              <a:ext cx="238678" cy="574077"/>
            </a:xfrm>
            <a:custGeom>
              <a:rect b="b" l="l" r="r" t="t"/>
              <a:pathLst>
                <a:path extrusionOk="0" h="24620" w="10236">
                  <a:moveTo>
                    <a:pt x="2801" y="1680"/>
                  </a:moveTo>
                  <a:cubicBezTo>
                    <a:pt x="2742" y="1997"/>
                    <a:pt x="2643" y="2304"/>
                    <a:pt x="2544" y="2611"/>
                  </a:cubicBezTo>
                  <a:cubicBezTo>
                    <a:pt x="2604" y="2284"/>
                    <a:pt x="2693" y="1977"/>
                    <a:pt x="2801" y="1680"/>
                  </a:cubicBezTo>
                  <a:close/>
                  <a:moveTo>
                    <a:pt x="2796" y="0"/>
                  </a:moveTo>
                  <a:cubicBezTo>
                    <a:pt x="2782" y="0"/>
                    <a:pt x="2766" y="5"/>
                    <a:pt x="2752" y="17"/>
                  </a:cubicBezTo>
                  <a:cubicBezTo>
                    <a:pt x="1861" y="760"/>
                    <a:pt x="1257" y="1779"/>
                    <a:pt x="782" y="2838"/>
                  </a:cubicBezTo>
                  <a:cubicBezTo>
                    <a:pt x="366" y="3799"/>
                    <a:pt x="0" y="5026"/>
                    <a:pt x="426" y="6056"/>
                  </a:cubicBezTo>
                  <a:cubicBezTo>
                    <a:pt x="455" y="6129"/>
                    <a:pt x="527" y="6191"/>
                    <a:pt x="606" y="6191"/>
                  </a:cubicBezTo>
                  <a:cubicBezTo>
                    <a:pt x="635" y="6191"/>
                    <a:pt x="664" y="6183"/>
                    <a:pt x="693" y="6164"/>
                  </a:cubicBezTo>
                  <a:cubicBezTo>
                    <a:pt x="1307" y="5759"/>
                    <a:pt x="1713" y="5095"/>
                    <a:pt x="2049" y="4422"/>
                  </a:cubicBezTo>
                  <a:cubicBezTo>
                    <a:pt x="2049" y="5412"/>
                    <a:pt x="2158" y="6412"/>
                    <a:pt x="2267" y="7342"/>
                  </a:cubicBezTo>
                  <a:cubicBezTo>
                    <a:pt x="2285" y="7439"/>
                    <a:pt x="2359" y="7499"/>
                    <a:pt x="2434" y="7499"/>
                  </a:cubicBezTo>
                  <a:cubicBezTo>
                    <a:pt x="2481" y="7499"/>
                    <a:pt x="2529" y="7475"/>
                    <a:pt x="2564" y="7422"/>
                  </a:cubicBezTo>
                  <a:cubicBezTo>
                    <a:pt x="2712" y="7204"/>
                    <a:pt x="2841" y="6966"/>
                    <a:pt x="2950" y="6729"/>
                  </a:cubicBezTo>
                  <a:lnTo>
                    <a:pt x="2950" y="6729"/>
                  </a:lnTo>
                  <a:cubicBezTo>
                    <a:pt x="2900" y="7867"/>
                    <a:pt x="2900" y="8996"/>
                    <a:pt x="2999" y="10144"/>
                  </a:cubicBezTo>
                  <a:cubicBezTo>
                    <a:pt x="3193" y="12306"/>
                    <a:pt x="3900" y="15722"/>
                    <a:pt x="6626" y="15722"/>
                  </a:cubicBezTo>
                  <a:cubicBezTo>
                    <a:pt x="6684" y="15722"/>
                    <a:pt x="6742" y="15720"/>
                    <a:pt x="6801" y="15717"/>
                  </a:cubicBezTo>
                  <a:cubicBezTo>
                    <a:pt x="7256" y="15687"/>
                    <a:pt x="7246" y="15064"/>
                    <a:pt x="6801" y="15014"/>
                  </a:cubicBezTo>
                  <a:cubicBezTo>
                    <a:pt x="4257" y="14787"/>
                    <a:pt x="3900" y="11302"/>
                    <a:pt x="3712" y="9352"/>
                  </a:cubicBezTo>
                  <a:cubicBezTo>
                    <a:pt x="3534" y="7342"/>
                    <a:pt x="3564" y="5313"/>
                    <a:pt x="3584" y="3294"/>
                  </a:cubicBezTo>
                  <a:cubicBezTo>
                    <a:pt x="3584" y="3185"/>
                    <a:pt x="3584" y="3066"/>
                    <a:pt x="3593" y="2957"/>
                  </a:cubicBezTo>
                  <a:cubicBezTo>
                    <a:pt x="3930" y="4749"/>
                    <a:pt x="4474" y="6521"/>
                    <a:pt x="4841" y="8293"/>
                  </a:cubicBezTo>
                  <a:cubicBezTo>
                    <a:pt x="5217" y="10065"/>
                    <a:pt x="6118" y="11757"/>
                    <a:pt x="6870" y="13381"/>
                  </a:cubicBezTo>
                  <a:cubicBezTo>
                    <a:pt x="7672" y="15113"/>
                    <a:pt x="8484" y="16856"/>
                    <a:pt x="8939" y="18707"/>
                  </a:cubicBezTo>
                  <a:cubicBezTo>
                    <a:pt x="9147" y="19578"/>
                    <a:pt x="9276" y="20469"/>
                    <a:pt x="9256" y="21360"/>
                  </a:cubicBezTo>
                  <a:cubicBezTo>
                    <a:pt x="9246" y="22389"/>
                    <a:pt x="8988" y="23300"/>
                    <a:pt x="8751" y="24290"/>
                  </a:cubicBezTo>
                  <a:cubicBezTo>
                    <a:pt x="8738" y="24485"/>
                    <a:pt x="8891" y="24620"/>
                    <a:pt x="9040" y="24620"/>
                  </a:cubicBezTo>
                  <a:cubicBezTo>
                    <a:pt x="9118" y="24620"/>
                    <a:pt x="9195" y="24583"/>
                    <a:pt x="9246" y="24498"/>
                  </a:cubicBezTo>
                  <a:cubicBezTo>
                    <a:pt x="10216" y="22963"/>
                    <a:pt x="10236" y="20964"/>
                    <a:pt x="9978" y="19241"/>
                  </a:cubicBezTo>
                  <a:cubicBezTo>
                    <a:pt x="9691" y="17370"/>
                    <a:pt x="8880" y="15569"/>
                    <a:pt x="8088" y="13876"/>
                  </a:cubicBezTo>
                  <a:cubicBezTo>
                    <a:pt x="7256" y="12094"/>
                    <a:pt x="6365" y="10332"/>
                    <a:pt x="5742" y="8471"/>
                  </a:cubicBezTo>
                  <a:cubicBezTo>
                    <a:pt x="4999" y="6214"/>
                    <a:pt x="4653" y="3799"/>
                    <a:pt x="3663" y="1591"/>
                  </a:cubicBezTo>
                  <a:cubicBezTo>
                    <a:pt x="3653" y="1581"/>
                    <a:pt x="3653" y="1571"/>
                    <a:pt x="3633" y="1561"/>
                  </a:cubicBezTo>
                  <a:lnTo>
                    <a:pt x="3633" y="1542"/>
                  </a:lnTo>
                  <a:cubicBezTo>
                    <a:pt x="3633" y="1520"/>
                    <a:pt x="3633" y="1498"/>
                    <a:pt x="3625" y="1481"/>
                  </a:cubicBezTo>
                  <a:lnTo>
                    <a:pt x="3625" y="1481"/>
                  </a:lnTo>
                  <a:cubicBezTo>
                    <a:pt x="3701" y="1594"/>
                    <a:pt x="3785" y="1716"/>
                    <a:pt x="3851" y="1829"/>
                  </a:cubicBezTo>
                  <a:cubicBezTo>
                    <a:pt x="4197" y="2373"/>
                    <a:pt x="4653" y="3106"/>
                    <a:pt x="5276" y="3373"/>
                  </a:cubicBezTo>
                  <a:cubicBezTo>
                    <a:pt x="5367" y="3413"/>
                    <a:pt x="5447" y="3431"/>
                    <a:pt x="5519" y="3431"/>
                  </a:cubicBezTo>
                  <a:cubicBezTo>
                    <a:pt x="5887" y="3431"/>
                    <a:pt x="6020" y="2957"/>
                    <a:pt x="6029" y="2601"/>
                  </a:cubicBezTo>
                  <a:cubicBezTo>
                    <a:pt x="6039" y="2215"/>
                    <a:pt x="6771" y="1928"/>
                    <a:pt x="7019" y="1611"/>
                  </a:cubicBezTo>
                  <a:cubicBezTo>
                    <a:pt x="7306" y="1254"/>
                    <a:pt x="7316" y="760"/>
                    <a:pt x="7226" y="324"/>
                  </a:cubicBezTo>
                  <a:cubicBezTo>
                    <a:pt x="7218" y="269"/>
                    <a:pt x="7184" y="247"/>
                    <a:pt x="7147" y="247"/>
                  </a:cubicBezTo>
                  <a:cubicBezTo>
                    <a:pt x="7097" y="247"/>
                    <a:pt x="7040" y="287"/>
                    <a:pt x="7028" y="344"/>
                  </a:cubicBezTo>
                  <a:cubicBezTo>
                    <a:pt x="6959" y="938"/>
                    <a:pt x="6929" y="1373"/>
                    <a:pt x="6415" y="1730"/>
                  </a:cubicBezTo>
                  <a:cubicBezTo>
                    <a:pt x="6227" y="1868"/>
                    <a:pt x="5742" y="2066"/>
                    <a:pt x="5682" y="2304"/>
                  </a:cubicBezTo>
                  <a:cubicBezTo>
                    <a:pt x="5633" y="2462"/>
                    <a:pt x="5761" y="2967"/>
                    <a:pt x="5544" y="3046"/>
                  </a:cubicBezTo>
                  <a:cubicBezTo>
                    <a:pt x="5530" y="3052"/>
                    <a:pt x="5516" y="3054"/>
                    <a:pt x="5501" y="3054"/>
                  </a:cubicBezTo>
                  <a:cubicBezTo>
                    <a:pt x="5348" y="3054"/>
                    <a:pt x="5119" y="2801"/>
                    <a:pt x="5029" y="2720"/>
                  </a:cubicBezTo>
                  <a:cubicBezTo>
                    <a:pt x="4554" y="2274"/>
                    <a:pt x="4177" y="1720"/>
                    <a:pt x="3801" y="1205"/>
                  </a:cubicBezTo>
                  <a:cubicBezTo>
                    <a:pt x="3544" y="839"/>
                    <a:pt x="3247" y="443"/>
                    <a:pt x="3059" y="37"/>
                  </a:cubicBezTo>
                  <a:cubicBezTo>
                    <a:pt x="3052" y="21"/>
                    <a:pt x="3041" y="14"/>
                    <a:pt x="3029" y="14"/>
                  </a:cubicBezTo>
                  <a:cubicBezTo>
                    <a:pt x="3003" y="14"/>
                    <a:pt x="2976" y="43"/>
                    <a:pt x="2990" y="76"/>
                  </a:cubicBezTo>
                  <a:cubicBezTo>
                    <a:pt x="3069" y="532"/>
                    <a:pt x="3316" y="977"/>
                    <a:pt x="3584" y="1403"/>
                  </a:cubicBezTo>
                  <a:cubicBezTo>
                    <a:pt x="3546" y="1354"/>
                    <a:pt x="3483" y="1329"/>
                    <a:pt x="3421" y="1329"/>
                  </a:cubicBezTo>
                  <a:cubicBezTo>
                    <a:pt x="3319" y="1329"/>
                    <a:pt x="3217" y="1393"/>
                    <a:pt x="3217" y="1522"/>
                  </a:cubicBezTo>
                  <a:cubicBezTo>
                    <a:pt x="3207" y="2838"/>
                    <a:pt x="3118" y="4135"/>
                    <a:pt x="3039" y="5442"/>
                  </a:cubicBezTo>
                  <a:cubicBezTo>
                    <a:pt x="2940" y="5937"/>
                    <a:pt x="2772" y="6412"/>
                    <a:pt x="2544" y="6857"/>
                  </a:cubicBezTo>
                  <a:cubicBezTo>
                    <a:pt x="2415" y="5858"/>
                    <a:pt x="2316" y="4779"/>
                    <a:pt x="2376" y="3729"/>
                  </a:cubicBezTo>
                  <a:cubicBezTo>
                    <a:pt x="2772" y="2799"/>
                    <a:pt x="3089" y="1799"/>
                    <a:pt x="3188" y="789"/>
                  </a:cubicBezTo>
                  <a:cubicBezTo>
                    <a:pt x="3194" y="712"/>
                    <a:pt x="3124" y="667"/>
                    <a:pt x="3055" y="667"/>
                  </a:cubicBezTo>
                  <a:cubicBezTo>
                    <a:pt x="3009" y="667"/>
                    <a:pt x="2964" y="686"/>
                    <a:pt x="2940" y="730"/>
                  </a:cubicBezTo>
                  <a:cubicBezTo>
                    <a:pt x="2376" y="1631"/>
                    <a:pt x="2148" y="2660"/>
                    <a:pt x="2069" y="3729"/>
                  </a:cubicBezTo>
                  <a:cubicBezTo>
                    <a:pt x="1762" y="4442"/>
                    <a:pt x="1356" y="5244"/>
                    <a:pt x="713" y="5729"/>
                  </a:cubicBezTo>
                  <a:cubicBezTo>
                    <a:pt x="188" y="3808"/>
                    <a:pt x="1722" y="1522"/>
                    <a:pt x="2841" y="96"/>
                  </a:cubicBezTo>
                  <a:cubicBezTo>
                    <a:pt x="2879" y="51"/>
                    <a:pt x="2842" y="0"/>
                    <a:pt x="2796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9"/>
            <p:cNvSpPr/>
            <p:nvPr/>
          </p:nvSpPr>
          <p:spPr>
            <a:xfrm>
              <a:off x="6699267" y="2730594"/>
              <a:ext cx="9257" cy="6949"/>
            </a:xfrm>
            <a:custGeom>
              <a:rect b="b" l="l" r="r" t="t"/>
              <a:pathLst>
                <a:path extrusionOk="0" h="298" w="397">
                  <a:moveTo>
                    <a:pt x="199" y="0"/>
                  </a:moveTo>
                  <a:cubicBezTo>
                    <a:pt x="1" y="0"/>
                    <a:pt x="1" y="297"/>
                    <a:pt x="199" y="297"/>
                  </a:cubicBezTo>
                  <a:cubicBezTo>
                    <a:pt x="397" y="297"/>
                    <a:pt x="397" y="0"/>
                    <a:pt x="1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44" name="Google Shape;144;p19"/>
          <p:cNvCxnSpPr/>
          <p:nvPr/>
        </p:nvCxnSpPr>
        <p:spPr>
          <a:xfrm flipH="1" rot="10800000">
            <a:off x="713250" y="918800"/>
            <a:ext cx="4753200" cy="28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5" name="Google Shape;14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4075" y="1773200"/>
            <a:ext cx="4229700" cy="306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9"/>
          <p:cNvSpPr txBox="1"/>
          <p:nvPr/>
        </p:nvSpPr>
        <p:spPr>
          <a:xfrm>
            <a:off x="646575" y="1773200"/>
            <a:ext cx="23718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</a:pPr>
            <a:r>
              <a:rPr lang="en"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0 - T-shirt/top</a:t>
            </a:r>
            <a:endParaRPr sz="12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</a:pPr>
            <a:r>
              <a:rPr lang="en"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1 - Trouser</a:t>
            </a:r>
            <a:endParaRPr sz="12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</a:pPr>
            <a:r>
              <a:rPr lang="en"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2 - Pullover</a:t>
            </a:r>
            <a:endParaRPr sz="12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</a:pPr>
            <a:r>
              <a:rPr lang="en"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3 - Dress</a:t>
            </a:r>
            <a:endParaRPr sz="12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</a:pPr>
            <a:r>
              <a:rPr lang="en"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4 - Coat</a:t>
            </a:r>
            <a:endParaRPr sz="12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</a:pPr>
            <a:r>
              <a:rPr lang="en"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5 - Sandal</a:t>
            </a:r>
            <a:endParaRPr sz="12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</a:pPr>
            <a:r>
              <a:rPr lang="en"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6 - Shirt</a:t>
            </a:r>
            <a:endParaRPr sz="12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</a:pPr>
            <a:r>
              <a:rPr lang="en"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7 - Sneaker</a:t>
            </a:r>
            <a:endParaRPr sz="12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</a:pPr>
            <a:r>
              <a:rPr lang="en"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8 - Bag</a:t>
            </a:r>
            <a:endParaRPr sz="12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DM Sans"/>
              <a:buChar char="●"/>
            </a:pPr>
            <a:r>
              <a:rPr lang="en"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9 - Ankle boot</a:t>
            </a:r>
            <a:endParaRPr sz="12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type="title"/>
          </p:nvPr>
        </p:nvSpPr>
        <p:spPr>
          <a:xfrm>
            <a:off x="646575" y="184093"/>
            <a:ext cx="77175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Deep Neural Network Models</a:t>
            </a:r>
            <a:endParaRPr/>
          </a:p>
        </p:txBody>
      </p:sp>
      <p:cxnSp>
        <p:nvCxnSpPr>
          <p:cNvPr id="152" name="Google Shape;152;p20"/>
          <p:cNvCxnSpPr>
            <a:stCxn id="153" idx="0"/>
            <a:endCxn id="154" idx="1"/>
          </p:cNvCxnSpPr>
          <p:nvPr/>
        </p:nvCxnSpPr>
        <p:spPr>
          <a:xfrm rot="-5400000">
            <a:off x="2095715" y="1023896"/>
            <a:ext cx="690300" cy="1366800"/>
          </a:xfrm>
          <a:prstGeom prst="bentConnector2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20"/>
          <p:cNvCxnSpPr>
            <a:stCxn id="154" idx="3"/>
            <a:endCxn id="156" idx="0"/>
          </p:cNvCxnSpPr>
          <p:nvPr/>
        </p:nvCxnSpPr>
        <p:spPr>
          <a:xfrm>
            <a:off x="6105600" y="1362050"/>
            <a:ext cx="1272900" cy="690300"/>
          </a:xfrm>
          <a:prstGeom prst="bentConnector2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" name="Google Shape;153;p20"/>
          <p:cNvSpPr txBox="1"/>
          <p:nvPr>
            <p:ph idx="4294967295" type="title"/>
          </p:nvPr>
        </p:nvSpPr>
        <p:spPr>
          <a:xfrm>
            <a:off x="1278665" y="2052446"/>
            <a:ext cx="957600" cy="57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157" name="Google Shape;157;p20"/>
          <p:cNvCxnSpPr/>
          <p:nvPr/>
        </p:nvCxnSpPr>
        <p:spPr>
          <a:xfrm>
            <a:off x="1405581" y="2626950"/>
            <a:ext cx="6975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" name="Google Shape;158;p20"/>
          <p:cNvSpPr txBox="1"/>
          <p:nvPr>
            <p:ph idx="4294967295" type="title"/>
          </p:nvPr>
        </p:nvSpPr>
        <p:spPr>
          <a:xfrm>
            <a:off x="4085250" y="2052446"/>
            <a:ext cx="957600" cy="57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159" name="Google Shape;159;p20"/>
          <p:cNvCxnSpPr/>
          <p:nvPr/>
        </p:nvCxnSpPr>
        <p:spPr>
          <a:xfrm>
            <a:off x="4223250" y="2626950"/>
            <a:ext cx="6975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" name="Google Shape;156;p20"/>
          <p:cNvSpPr txBox="1"/>
          <p:nvPr>
            <p:ph idx="4294967295" type="title"/>
          </p:nvPr>
        </p:nvSpPr>
        <p:spPr>
          <a:xfrm>
            <a:off x="6899785" y="2052446"/>
            <a:ext cx="957600" cy="57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160" name="Google Shape;160;p20"/>
          <p:cNvCxnSpPr/>
          <p:nvPr/>
        </p:nvCxnSpPr>
        <p:spPr>
          <a:xfrm>
            <a:off x="7026700" y="2626950"/>
            <a:ext cx="6975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" name="Google Shape;154;p20"/>
          <p:cNvSpPr txBox="1"/>
          <p:nvPr/>
        </p:nvSpPr>
        <p:spPr>
          <a:xfrm>
            <a:off x="3124200" y="1170650"/>
            <a:ext cx="29814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MODELS IMPLEMENTED</a:t>
            </a:r>
            <a:endParaRPr sz="20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61" name="Google Shape;161;p20"/>
          <p:cNvSpPr txBox="1"/>
          <p:nvPr/>
        </p:nvSpPr>
        <p:spPr>
          <a:xfrm>
            <a:off x="713250" y="878150"/>
            <a:ext cx="7717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162" name="Google Shape;162;p20"/>
          <p:cNvCxnSpPr>
            <a:stCxn id="154" idx="2"/>
            <a:endCxn id="158" idx="0"/>
          </p:cNvCxnSpPr>
          <p:nvPr/>
        </p:nvCxnSpPr>
        <p:spPr>
          <a:xfrm rot="5400000">
            <a:off x="4340100" y="1777550"/>
            <a:ext cx="498900" cy="50700"/>
          </a:xfrm>
          <a:prstGeom prst="bentConnector3">
            <a:avLst>
              <a:gd fmla="val 50010" name="adj1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3" name="Google Shape;163;p20"/>
          <p:cNvGrpSpPr/>
          <p:nvPr/>
        </p:nvGrpSpPr>
        <p:grpSpPr>
          <a:xfrm>
            <a:off x="589275" y="2964025"/>
            <a:ext cx="2408100" cy="1272425"/>
            <a:chOff x="589275" y="2964025"/>
            <a:chExt cx="2408100" cy="1272425"/>
          </a:xfrm>
        </p:grpSpPr>
        <p:sp>
          <p:nvSpPr>
            <p:cNvPr id="164" name="Google Shape;164;p20"/>
            <p:cNvSpPr txBox="1"/>
            <p:nvPr/>
          </p:nvSpPr>
          <p:spPr>
            <a:xfrm>
              <a:off x="589275" y="3784050"/>
              <a:ext cx="2408100" cy="4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lang="en" sz="1300">
                  <a:solidFill>
                    <a:schemeClr val="lt1"/>
                  </a:solidFill>
                  <a:latin typeface="DM Sans"/>
                  <a:ea typeface="DM Sans"/>
                  <a:cs typeface="DM Sans"/>
                  <a:sym typeface="DM Sans"/>
                </a:rPr>
                <a:t>Feedforward artificial neural network, used for Regression and Classification.</a:t>
              </a:r>
              <a:endParaRPr sz="16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5" name="Google Shape;165;p20"/>
            <p:cNvSpPr txBox="1"/>
            <p:nvPr/>
          </p:nvSpPr>
          <p:spPr>
            <a:xfrm>
              <a:off x="710615" y="2964025"/>
              <a:ext cx="20937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91425" spcFirstLastPara="1" rIns="91425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chemeClr val="lt1"/>
                  </a:solidFill>
                  <a:latin typeface="Prata"/>
                  <a:ea typeface="Prata"/>
                  <a:cs typeface="Prata"/>
                  <a:sym typeface="Prata"/>
                </a:rPr>
                <a:t>MLP</a:t>
              </a:r>
              <a:endParaRPr sz="20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endParaRPr>
            </a:p>
          </p:txBody>
        </p:sp>
      </p:grpSp>
      <p:grpSp>
        <p:nvGrpSpPr>
          <p:cNvPr id="166" name="Google Shape;166;p20"/>
          <p:cNvGrpSpPr/>
          <p:nvPr/>
        </p:nvGrpSpPr>
        <p:grpSpPr>
          <a:xfrm>
            <a:off x="3413750" y="2964025"/>
            <a:ext cx="2408100" cy="1284700"/>
            <a:chOff x="3421700" y="2964025"/>
            <a:chExt cx="2408100" cy="1284700"/>
          </a:xfrm>
        </p:grpSpPr>
        <p:sp>
          <p:nvSpPr>
            <p:cNvPr id="167" name="Google Shape;167;p20"/>
            <p:cNvSpPr txBox="1"/>
            <p:nvPr/>
          </p:nvSpPr>
          <p:spPr>
            <a:xfrm>
              <a:off x="3421700" y="3796325"/>
              <a:ext cx="2408100" cy="4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lang="en" sz="1300">
                  <a:solidFill>
                    <a:schemeClr val="lt1"/>
                  </a:solidFill>
                  <a:latin typeface="DM Sans"/>
                  <a:ea typeface="DM Sans"/>
                  <a:cs typeface="DM Sans"/>
                  <a:sym typeface="DM Sans"/>
                </a:rPr>
                <a:t>Deep learning architecture for Image Analysis.</a:t>
              </a:r>
              <a:endParaRPr sz="16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8" name="Google Shape;168;p20"/>
            <p:cNvSpPr txBox="1"/>
            <p:nvPr/>
          </p:nvSpPr>
          <p:spPr>
            <a:xfrm>
              <a:off x="3517200" y="2964025"/>
              <a:ext cx="2109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91425" spcFirstLastPara="1" rIns="91425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Prata"/>
                  <a:ea typeface="Prata"/>
                  <a:cs typeface="Prata"/>
                  <a:sym typeface="Prata"/>
                </a:rPr>
                <a:t>CNN</a:t>
              </a:r>
              <a:endParaRPr sz="20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endParaRPr>
            </a:p>
          </p:txBody>
        </p:sp>
      </p:grpSp>
      <p:grpSp>
        <p:nvGrpSpPr>
          <p:cNvPr id="169" name="Google Shape;169;p20"/>
          <p:cNvGrpSpPr/>
          <p:nvPr/>
        </p:nvGrpSpPr>
        <p:grpSpPr>
          <a:xfrm>
            <a:off x="6238250" y="2964025"/>
            <a:ext cx="2408100" cy="1284700"/>
            <a:chOff x="6235115" y="2964025"/>
            <a:chExt cx="2408100" cy="1284700"/>
          </a:xfrm>
        </p:grpSpPr>
        <p:sp>
          <p:nvSpPr>
            <p:cNvPr id="170" name="Google Shape;170;p20"/>
            <p:cNvSpPr txBox="1"/>
            <p:nvPr/>
          </p:nvSpPr>
          <p:spPr>
            <a:xfrm>
              <a:off x="6235115" y="3796325"/>
              <a:ext cx="2408100" cy="4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lang="en" sz="1300">
                  <a:solidFill>
                    <a:schemeClr val="lt1"/>
                  </a:solidFill>
                  <a:latin typeface="DM Sans"/>
                  <a:ea typeface="DM Sans"/>
                  <a:cs typeface="DM Sans"/>
                  <a:sym typeface="DM Sans"/>
                </a:rPr>
                <a:t>Deep convolutional neural network architecture for Image Recognition.</a:t>
              </a:r>
              <a:endParaRPr sz="16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1" name="Google Shape;171;p20"/>
            <p:cNvSpPr txBox="1"/>
            <p:nvPr/>
          </p:nvSpPr>
          <p:spPr>
            <a:xfrm>
              <a:off x="6320650" y="2964025"/>
              <a:ext cx="2109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91425" spcFirstLastPara="1" rIns="91425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Prata"/>
                  <a:ea typeface="Prata"/>
                  <a:cs typeface="Prata"/>
                  <a:sym typeface="Prata"/>
                </a:rPr>
                <a:t>VGG16</a:t>
              </a:r>
              <a:endParaRPr sz="20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endParaRPr>
            </a:p>
          </p:txBody>
        </p:sp>
      </p:grpSp>
      <p:cxnSp>
        <p:nvCxnSpPr>
          <p:cNvPr id="172" name="Google Shape;172;p20"/>
          <p:cNvCxnSpPr>
            <a:stCxn id="153" idx="2"/>
            <a:endCxn id="165" idx="0"/>
          </p:cNvCxnSpPr>
          <p:nvPr/>
        </p:nvCxnSpPr>
        <p:spPr>
          <a:xfrm>
            <a:off x="1757465" y="2626946"/>
            <a:ext cx="0" cy="3372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20"/>
          <p:cNvCxnSpPr>
            <a:stCxn id="158" idx="2"/>
            <a:endCxn id="168" idx="0"/>
          </p:cNvCxnSpPr>
          <p:nvPr/>
        </p:nvCxnSpPr>
        <p:spPr>
          <a:xfrm>
            <a:off x="4564050" y="2626946"/>
            <a:ext cx="0" cy="3372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20"/>
          <p:cNvCxnSpPr>
            <a:stCxn id="156" idx="2"/>
            <a:endCxn id="171" idx="0"/>
          </p:cNvCxnSpPr>
          <p:nvPr/>
        </p:nvCxnSpPr>
        <p:spPr>
          <a:xfrm>
            <a:off x="7378585" y="2626946"/>
            <a:ext cx="0" cy="3372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20"/>
          <p:cNvCxnSpPr/>
          <p:nvPr/>
        </p:nvCxnSpPr>
        <p:spPr>
          <a:xfrm flipH="1" rot="10800000">
            <a:off x="733425" y="866850"/>
            <a:ext cx="4753200" cy="28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636875" y="229968"/>
            <a:ext cx="77175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Vapnik-Chervonenkis theory, VC Dimension</a:t>
            </a:r>
            <a:endParaRPr/>
          </a:p>
        </p:txBody>
      </p:sp>
      <p:sp>
        <p:nvSpPr>
          <p:cNvPr id="181" name="Google Shape;181;p21"/>
          <p:cNvSpPr txBox="1"/>
          <p:nvPr/>
        </p:nvSpPr>
        <p:spPr>
          <a:xfrm>
            <a:off x="661175" y="1616825"/>
            <a:ext cx="76689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●"/>
            </a:pPr>
            <a:r>
              <a:rPr lang="en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The VC dimension of a model is the maximum number of datapoints that can be arranged so that f shatters them</a:t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●"/>
            </a:pPr>
            <a:br>
              <a:rPr lang="en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</a:b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●"/>
            </a:pPr>
            <a:r>
              <a:rPr lang="en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This upper bound is valid when D&lt;&lt;N. Fails for neural networks where D &gt;&gt; N</a:t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82" name="Google Shape;1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4300" y="2522825"/>
            <a:ext cx="5126799" cy="879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" name="Google Shape;183;p21"/>
          <p:cNvCxnSpPr/>
          <p:nvPr/>
        </p:nvCxnSpPr>
        <p:spPr>
          <a:xfrm flipH="1" rot="10800000">
            <a:off x="753725" y="1198800"/>
            <a:ext cx="6073800" cy="261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235875" y="-20250"/>
            <a:ext cx="90510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Without  </a:t>
            </a:r>
            <a:r>
              <a:rPr lang="en"/>
              <a:t>Regularization </a:t>
            </a:r>
            <a:endParaRPr/>
          </a:p>
        </p:txBody>
      </p:sp>
      <p:cxnSp>
        <p:nvCxnSpPr>
          <p:cNvPr id="189" name="Google Shape;189;p22"/>
          <p:cNvCxnSpPr/>
          <p:nvPr/>
        </p:nvCxnSpPr>
        <p:spPr>
          <a:xfrm flipH="1" rot="10800000">
            <a:off x="359700" y="657300"/>
            <a:ext cx="3009900" cy="333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0" name="Google Shape;19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5950" y="690600"/>
            <a:ext cx="4448175" cy="1942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5950" y="3004850"/>
            <a:ext cx="4407549" cy="2005301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2"/>
          <p:cNvSpPr txBox="1"/>
          <p:nvPr/>
        </p:nvSpPr>
        <p:spPr>
          <a:xfrm>
            <a:off x="6504450" y="333300"/>
            <a:ext cx="16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CNN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93" name="Google Shape;193;p22"/>
          <p:cNvSpPr txBox="1"/>
          <p:nvPr/>
        </p:nvSpPr>
        <p:spPr>
          <a:xfrm>
            <a:off x="6629400" y="2709425"/>
            <a:ext cx="16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MLP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94" name="Google Shape;19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425" y="1249750"/>
            <a:ext cx="2386000" cy="371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2"/>
          <p:cNvSpPr txBox="1"/>
          <p:nvPr/>
        </p:nvSpPr>
        <p:spPr>
          <a:xfrm>
            <a:off x="1288350" y="849550"/>
            <a:ext cx="16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VGG16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4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1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637050" y="209393"/>
            <a:ext cx="77175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Regularization </a:t>
            </a:r>
            <a:endParaRPr/>
          </a:p>
        </p:txBody>
      </p:sp>
      <p:cxnSp>
        <p:nvCxnSpPr>
          <p:cNvPr id="201" name="Google Shape;201;p23"/>
          <p:cNvCxnSpPr/>
          <p:nvPr/>
        </p:nvCxnSpPr>
        <p:spPr>
          <a:xfrm flipH="1" rot="10800000">
            <a:off x="733425" y="866850"/>
            <a:ext cx="4753200" cy="28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" name="Google Shape;202;p23"/>
          <p:cNvSpPr txBox="1"/>
          <p:nvPr/>
        </p:nvSpPr>
        <p:spPr>
          <a:xfrm>
            <a:off x="637050" y="1110600"/>
            <a:ext cx="5582700" cy="4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DM Sans"/>
              <a:buChar char="●"/>
            </a:pPr>
            <a:r>
              <a:rPr lang="en" sz="1800">
                <a:solidFill>
                  <a:srgbClr val="292929"/>
                </a:solidFill>
                <a:latin typeface="DM Sans"/>
                <a:ea typeface="DM Sans"/>
                <a:cs typeface="DM Sans"/>
                <a:sym typeface="DM Sans"/>
              </a:rPr>
              <a:t>Regularization refers to a set of different techniques that lower the complexity of a neural network in order to prevent overfitting</a:t>
            </a:r>
            <a:endParaRPr sz="1800">
              <a:solidFill>
                <a:srgbClr val="29292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DM Sans"/>
              <a:buChar char="●"/>
            </a:pPr>
            <a:r>
              <a:rPr lang="en" sz="1800">
                <a:solidFill>
                  <a:srgbClr val="292929"/>
                </a:solidFill>
                <a:latin typeface="DM Sans"/>
                <a:ea typeface="DM Sans"/>
                <a:cs typeface="DM Sans"/>
                <a:sym typeface="DM Sans"/>
              </a:rPr>
              <a:t>Neural networks easily fit most of the data given to them </a:t>
            </a:r>
            <a:endParaRPr sz="1800">
              <a:solidFill>
                <a:srgbClr val="29292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DM Sans"/>
              <a:buChar char="●"/>
            </a:pPr>
            <a:r>
              <a:rPr lang="en" sz="1800">
                <a:solidFill>
                  <a:srgbClr val="292929"/>
                </a:solidFill>
                <a:latin typeface="DM Sans"/>
                <a:ea typeface="DM Sans"/>
                <a:cs typeface="DM Sans"/>
                <a:sym typeface="DM Sans"/>
              </a:rPr>
              <a:t>Most common explicit regularization techniques are dropout and weight decay.</a:t>
            </a:r>
            <a:endParaRPr sz="1800">
              <a:solidFill>
                <a:srgbClr val="29292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92929"/>
              </a:buClr>
              <a:buSzPts val="1800"/>
              <a:buFont typeface="DM Sans"/>
              <a:buChar char="●"/>
            </a:pPr>
            <a:r>
              <a:rPr lang="en" sz="1800">
                <a:solidFill>
                  <a:srgbClr val="292929"/>
                </a:solidFill>
                <a:latin typeface="DM Sans"/>
                <a:ea typeface="DM Sans"/>
                <a:cs typeface="DM Sans"/>
                <a:sym typeface="DM Sans"/>
              </a:rPr>
              <a:t>Reduce the effective capacity of the model and typically require the use of deeper and wider architectures to compensate for the reduced capacity</a:t>
            </a:r>
            <a:endParaRPr sz="1800">
              <a:solidFill>
                <a:srgbClr val="29292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03" name="Google Shape;20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1850" y="1466850"/>
            <a:ext cx="4158950" cy="2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type="title"/>
          </p:nvPr>
        </p:nvSpPr>
        <p:spPr>
          <a:xfrm>
            <a:off x="637050" y="209393"/>
            <a:ext cx="77175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L2 Regularization (Weight Decay)</a:t>
            </a:r>
            <a:endParaRPr/>
          </a:p>
        </p:txBody>
      </p:sp>
      <p:cxnSp>
        <p:nvCxnSpPr>
          <p:cNvPr id="209" name="Google Shape;209;p24"/>
          <p:cNvCxnSpPr/>
          <p:nvPr/>
        </p:nvCxnSpPr>
        <p:spPr>
          <a:xfrm flipH="1" rot="10800000">
            <a:off x="733425" y="866850"/>
            <a:ext cx="4762500" cy="28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" name="Google Shape;210;p24"/>
          <p:cNvSpPr txBox="1"/>
          <p:nvPr/>
        </p:nvSpPr>
        <p:spPr>
          <a:xfrm>
            <a:off x="637050" y="978300"/>
            <a:ext cx="5582700" cy="40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DM Sans"/>
              <a:buChar char="●"/>
            </a:pPr>
            <a:r>
              <a:rPr lang="en" sz="1800">
                <a:solidFill>
                  <a:srgbClr val="292929"/>
                </a:solidFill>
                <a:latin typeface="DM Sans"/>
                <a:ea typeface="DM Sans"/>
                <a:cs typeface="DM Sans"/>
                <a:sym typeface="DM Sans"/>
              </a:rPr>
              <a:t>Works at reducing overfitting</a:t>
            </a:r>
            <a:endParaRPr sz="1800">
              <a:solidFill>
                <a:srgbClr val="29292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DM Sans"/>
              <a:buChar char="●"/>
            </a:pPr>
            <a:r>
              <a:rPr lang="en" sz="1800">
                <a:solidFill>
                  <a:srgbClr val="292929"/>
                </a:solidFill>
                <a:latin typeface="DM Sans"/>
                <a:ea typeface="DM Sans"/>
                <a:cs typeface="DM Sans"/>
                <a:sym typeface="DM Sans"/>
              </a:rPr>
              <a:t>Standard weight update:</a:t>
            </a:r>
            <a:endParaRPr sz="1800">
              <a:solidFill>
                <a:srgbClr val="29292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9292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9292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DM Sans"/>
              <a:buChar char="●"/>
            </a:pPr>
            <a:r>
              <a:rPr lang="en" sz="1800">
                <a:solidFill>
                  <a:srgbClr val="292929"/>
                </a:solidFill>
                <a:latin typeface="DM Sans"/>
                <a:ea typeface="DM Sans"/>
                <a:cs typeface="DM Sans"/>
                <a:sym typeface="DM Sans"/>
              </a:rPr>
              <a:t>L(W) = </a:t>
            </a:r>
            <a:r>
              <a:rPr lang="en" sz="1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L</a:t>
            </a:r>
            <a:r>
              <a:rPr baseline="-25000" lang="en" sz="1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0 </a:t>
            </a:r>
            <a:r>
              <a:rPr lang="en" sz="1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(W) + λ/2</a:t>
            </a:r>
            <a:r>
              <a:rPr baseline="-25000" lang="en" sz="1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" sz="1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w</a:t>
            </a:r>
            <a:r>
              <a:rPr baseline="30000" lang="en" sz="1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2</a:t>
            </a:r>
            <a:r>
              <a:rPr lang="en" sz="1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*</a:t>
            </a:r>
            <a:endParaRPr sz="18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DM Sans"/>
              <a:buChar char="●"/>
            </a:pPr>
            <a:r>
              <a:rPr lang="en" sz="1800">
                <a:solidFill>
                  <a:srgbClr val="292929"/>
                </a:solidFill>
                <a:latin typeface="DM Sans"/>
                <a:ea typeface="DM Sans"/>
                <a:cs typeface="DM Sans"/>
                <a:sym typeface="DM Sans"/>
              </a:rPr>
              <a:t> New weight update:</a:t>
            </a:r>
            <a:endParaRPr sz="1800">
              <a:solidFill>
                <a:srgbClr val="29292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9292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9292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92929"/>
              </a:buClr>
              <a:buSzPts val="1800"/>
              <a:buFont typeface="DM Sans"/>
              <a:buChar char="●"/>
            </a:pPr>
            <a:r>
              <a:rPr lang="en" sz="1800">
                <a:solidFill>
                  <a:srgbClr val="292929"/>
                </a:solidFill>
                <a:latin typeface="DM Sans"/>
                <a:ea typeface="DM Sans"/>
                <a:cs typeface="DM Sans"/>
                <a:sym typeface="DM Sans"/>
              </a:rPr>
              <a:t>Forces the weights to become small “decay” </a:t>
            </a:r>
            <a:endParaRPr sz="1800">
              <a:solidFill>
                <a:srgbClr val="29292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11" name="Google Shape;2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000" y="1662875"/>
            <a:ext cx="2905124" cy="86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8824" y="3646750"/>
            <a:ext cx="2722300" cy="68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4"/>
          <p:cNvPicPr preferRelativeResize="0"/>
          <p:nvPr/>
        </p:nvPicPr>
        <p:blipFill rotWithShape="1">
          <a:blip r:embed="rId5">
            <a:alphaModFix/>
          </a:blip>
          <a:srcRect b="0" l="51883" r="0" t="0"/>
          <a:stretch/>
        </p:blipFill>
        <p:spPr>
          <a:xfrm>
            <a:off x="6080625" y="1234450"/>
            <a:ext cx="2453075" cy="309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Paris Fashion Show Infographics by Slidesgo">
  <a:themeElements>
    <a:clrScheme name="Simple Light">
      <a:dk1>
        <a:srgbClr val="F3F3F3"/>
      </a:dk1>
      <a:lt1>
        <a:srgbClr val="000000"/>
      </a:lt1>
      <a:dk2>
        <a:srgbClr val="E5DEC9"/>
      </a:dk2>
      <a:lt2>
        <a:srgbClr val="D2C3A3"/>
      </a:lt2>
      <a:accent1>
        <a:srgbClr val="ECCFBC"/>
      </a:accent1>
      <a:accent2>
        <a:srgbClr val="E3AD9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