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imats Logo 2023"/>
          <p:cNvPicPr>
            <a:picLocks noChangeAspect="1"/>
          </p:cNvPicPr>
          <p:nvPr/>
        </p:nvPicPr>
        <p:blipFill>
          <a:blip r:embed="rId2"/>
          <a:stretch>
            <a:fillRect/>
          </a:stretch>
        </p:blipFill>
        <p:spPr>
          <a:xfrm>
            <a:off x="291465" y="94615"/>
            <a:ext cx="11628755" cy="1134110"/>
          </a:xfrm>
          <a:prstGeom prst="rect">
            <a:avLst/>
          </a:prstGeom>
        </p:spPr>
      </p:pic>
      <p:sp>
        <p:nvSpPr>
          <p:cNvPr id="4" name="Text Box 3"/>
          <p:cNvSpPr txBox="1"/>
          <p:nvPr/>
        </p:nvSpPr>
        <p:spPr>
          <a:xfrm>
            <a:off x="4773930" y="1477010"/>
            <a:ext cx="2643505" cy="583565"/>
          </a:xfrm>
          <a:prstGeom prst="rect">
            <a:avLst/>
          </a:prstGeom>
          <a:noFill/>
        </p:spPr>
        <p:txBody>
          <a:bodyPr wrap="none" rtlCol="0">
            <a:spAutoFit/>
          </a:bodyPr>
          <a:lstStyle/>
          <a:p>
            <a:pPr algn="just"/>
            <a:r>
              <a:rPr lang="en-GB" altLang="en-US" sz="3200"/>
              <a:t>Student Profile</a:t>
            </a:r>
          </a:p>
        </p:txBody>
      </p:sp>
      <p:sp>
        <p:nvSpPr>
          <p:cNvPr id="5" name="Rectangles 4"/>
          <p:cNvSpPr/>
          <p:nvPr/>
        </p:nvSpPr>
        <p:spPr>
          <a:xfrm>
            <a:off x="10029825" y="2170430"/>
            <a:ext cx="1657350" cy="178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10436860" y="2879725"/>
            <a:ext cx="843280" cy="368300"/>
          </a:xfrm>
          <a:prstGeom prst="rect">
            <a:avLst/>
          </a:prstGeom>
          <a:noFill/>
        </p:spPr>
        <p:txBody>
          <a:bodyPr wrap="none" rtlCol="0">
            <a:spAutoFit/>
          </a:bodyPr>
          <a:lstStyle/>
          <a:p>
            <a:r>
              <a:rPr lang="en-GB" altLang="en-US" dirty="0"/>
              <a:t>PHOTO</a:t>
            </a:r>
          </a:p>
        </p:txBody>
      </p:sp>
      <p:sp>
        <p:nvSpPr>
          <p:cNvPr id="7" name="Text Box 6"/>
          <p:cNvSpPr txBox="1"/>
          <p:nvPr/>
        </p:nvSpPr>
        <p:spPr>
          <a:xfrm>
            <a:off x="643255" y="2308860"/>
            <a:ext cx="7731760" cy="4401205"/>
          </a:xfrm>
          <a:prstGeom prst="rect">
            <a:avLst/>
          </a:prstGeom>
          <a:noFill/>
        </p:spPr>
        <p:txBody>
          <a:bodyPr wrap="square" rtlCol="0">
            <a:spAutoFit/>
          </a:bodyPr>
          <a:lstStyle/>
          <a:p>
            <a:r>
              <a:rPr lang="en-GB" altLang="en-US" sz="2800" dirty="0"/>
              <a:t>NAME: </a:t>
            </a:r>
            <a:r>
              <a:rPr lang="en-GB" altLang="en-US" sz="2800" dirty="0" err="1"/>
              <a:t>Toogu</a:t>
            </a:r>
            <a:r>
              <a:rPr lang="en-GB" altLang="en-US" sz="2800" dirty="0"/>
              <a:t> Ganesh Kumar Reddy</a:t>
            </a:r>
          </a:p>
          <a:p>
            <a:endParaRPr lang="en-GB" altLang="en-US" sz="2800" dirty="0"/>
          </a:p>
          <a:p>
            <a:r>
              <a:rPr lang="en-GB" altLang="en-US" sz="2800" dirty="0"/>
              <a:t>REGISTRATION NUMBER: 192011460</a:t>
            </a:r>
          </a:p>
          <a:p>
            <a:endParaRPr lang="en-GB" altLang="en-US" sz="2800" dirty="0"/>
          </a:p>
          <a:p>
            <a:r>
              <a:rPr lang="en-GB" altLang="en-US" sz="2800" dirty="0"/>
              <a:t>COURSE CODE: CSA4354</a:t>
            </a:r>
          </a:p>
          <a:p>
            <a:endParaRPr lang="en-GB" altLang="en-US" sz="2800" dirty="0"/>
          </a:p>
          <a:p>
            <a:r>
              <a:rPr lang="en-GB" altLang="en-US" sz="2800" dirty="0"/>
              <a:t>COURSE NAME: Internet Programming</a:t>
            </a:r>
            <a:br>
              <a:rPr lang="en-GB" altLang="en-US" sz="2800" dirty="0"/>
            </a:br>
            <a:br>
              <a:rPr lang="en-GB" altLang="en-US" sz="2800" dirty="0"/>
            </a:br>
            <a:r>
              <a:rPr lang="en-GB" altLang="en-US" sz="2800" dirty="0"/>
              <a:t>PROJECT TITLE: Advance Booking System For two   </a:t>
            </a:r>
          </a:p>
          <a:p>
            <a:r>
              <a:rPr lang="en-GB" altLang="en-US" sz="2800" dirty="0"/>
              <a:t>                            wheelers and four wheelers</a:t>
            </a:r>
          </a:p>
        </p:txBody>
      </p:sp>
      <p:pic>
        <p:nvPicPr>
          <p:cNvPr id="3" name="Picture 2">
            <a:extLst>
              <a:ext uri="{FF2B5EF4-FFF2-40B4-BE49-F238E27FC236}">
                <a16:creationId xmlns:a16="http://schemas.microsoft.com/office/drawing/2014/main" id="{7B0459DE-DC7C-613F-3733-8D153CC33A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825" y="2170430"/>
            <a:ext cx="1657349" cy="19485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41" y="162560"/>
            <a:ext cx="10560050" cy="1627298"/>
          </a:xfrm>
        </p:spPr>
        <p:txBody>
          <a:bodyPr>
            <a:normAutofit/>
          </a:bodyPr>
          <a:lstStyle/>
          <a:p>
            <a:pPr algn="l"/>
            <a:r>
              <a:rPr lang="en-GB" altLang="en-US" sz="2000" dirty="0">
                <a:latin typeface="Calibri" panose="020F0502020204030204" charset="0"/>
                <a:cs typeface="Calibri" panose="020F0502020204030204" charset="0"/>
              </a:rPr>
              <a:t>ABSTRACT</a:t>
            </a:r>
            <a:r>
              <a:rPr lang="en-GB" altLang="en-US" sz="2800" dirty="0">
                <a:latin typeface="Calibri" panose="020F0502020204030204" charset="0"/>
                <a:cs typeface="Calibri" panose="020F0502020204030204" charset="0"/>
              </a:rPr>
              <a:t>: </a:t>
            </a:r>
            <a:r>
              <a:rPr lang="en-GB" altLang="en-US" sz="2000" dirty="0">
                <a:latin typeface="Calibri" panose="020F0502020204030204" charset="0"/>
                <a:cs typeface="Calibri" panose="020F0502020204030204" charset="0"/>
              </a:rPr>
              <a:t>A open source advance booking site for two wheelers and  four wheelers for user’s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unexpected and instant road trips.</a:t>
            </a:r>
          </a:p>
        </p:txBody>
      </p:sp>
      <p:sp>
        <p:nvSpPr>
          <p:cNvPr id="4" name="Text Box 3"/>
          <p:cNvSpPr txBox="1"/>
          <p:nvPr/>
        </p:nvSpPr>
        <p:spPr>
          <a:xfrm>
            <a:off x="380941" y="1789858"/>
            <a:ext cx="10271329" cy="2369880"/>
          </a:xfrm>
          <a:prstGeom prst="rect">
            <a:avLst/>
          </a:prstGeom>
          <a:noFill/>
        </p:spPr>
        <p:txBody>
          <a:bodyPr wrap="square" rtlCol="0">
            <a:spAutoFit/>
          </a:bodyPr>
          <a:lstStyle/>
          <a:p>
            <a:pPr algn="l"/>
            <a:r>
              <a:rPr lang="en-GB" altLang="en-US" sz="2000" dirty="0"/>
              <a:t>INTRODUCTION</a:t>
            </a:r>
            <a:r>
              <a:rPr lang="en-GB" altLang="en-US" sz="2800" dirty="0"/>
              <a:t>: </a:t>
            </a:r>
            <a:r>
              <a:rPr lang="en-GB" altLang="en-US" sz="2000" dirty="0"/>
              <a:t>User can directly access the site using site’s URL, User should read all the </a:t>
            </a:r>
          </a:p>
          <a:p>
            <a:pPr algn="l"/>
            <a:r>
              <a:rPr lang="en-GB" altLang="en-US" sz="2000" dirty="0"/>
              <a:t>                               instructions  needed for the booking process from “Read me” content.</a:t>
            </a:r>
          </a:p>
          <a:p>
            <a:pPr algn="l"/>
            <a:endParaRPr lang="en-GB" altLang="en-US" sz="2000" dirty="0"/>
          </a:p>
          <a:p>
            <a:pPr algn="l"/>
            <a:r>
              <a:rPr lang="en-GB" altLang="en-US" sz="2000" dirty="0"/>
              <a:t>                                User can choose his renting and returning date and timings and proceed for </a:t>
            </a:r>
          </a:p>
          <a:p>
            <a:pPr algn="l"/>
            <a:r>
              <a:rPr lang="en-GB" altLang="en-US" sz="2000" dirty="0"/>
              <a:t>                                vehicle availability, once he found convenient vehicle for his trip, further can</a:t>
            </a:r>
          </a:p>
          <a:p>
            <a:pPr algn="l"/>
            <a:r>
              <a:rPr lang="en-GB" altLang="en-US" sz="2000" dirty="0"/>
              <a:t>                                proceed for user details and payment as well.</a:t>
            </a:r>
          </a:p>
          <a:p>
            <a:pPr algn="l"/>
            <a:r>
              <a:rPr lang="en-GB" altLang="en-US" sz="2000" dirty="0"/>
              <a:t>                               </a:t>
            </a:r>
          </a:p>
        </p:txBody>
      </p:sp>
      <p:sp>
        <p:nvSpPr>
          <p:cNvPr id="5" name="Text Box 4"/>
          <p:cNvSpPr txBox="1"/>
          <p:nvPr/>
        </p:nvSpPr>
        <p:spPr>
          <a:xfrm>
            <a:off x="582277" y="4325560"/>
            <a:ext cx="10069993" cy="2369880"/>
          </a:xfrm>
          <a:prstGeom prst="rect">
            <a:avLst/>
          </a:prstGeom>
          <a:noFill/>
        </p:spPr>
        <p:txBody>
          <a:bodyPr wrap="square" rtlCol="0">
            <a:spAutoFit/>
          </a:bodyPr>
          <a:lstStyle/>
          <a:p>
            <a:pPr algn="l"/>
            <a:r>
              <a:rPr lang="en-GB" altLang="en-US" sz="2000" dirty="0"/>
              <a:t>MODULES</a:t>
            </a:r>
            <a:r>
              <a:rPr lang="en-GB" altLang="en-US" sz="2800" dirty="0"/>
              <a:t>:  .</a:t>
            </a:r>
            <a:r>
              <a:rPr lang="en-GB" altLang="en-US" sz="2000" dirty="0"/>
              <a:t>html to run made the structure of the web pages,</a:t>
            </a:r>
          </a:p>
          <a:p>
            <a:pPr algn="l"/>
            <a:r>
              <a:rPr lang="en-GB" altLang="en-US" sz="2000" dirty="0"/>
              <a:t>                       .</a:t>
            </a:r>
            <a:r>
              <a:rPr lang="en-GB" altLang="en-US" sz="2000" dirty="0" err="1"/>
              <a:t>css</a:t>
            </a:r>
            <a:r>
              <a:rPr lang="en-GB" altLang="en-US" sz="2000" dirty="0"/>
              <a:t> to made the structured web page by .html more colourful and user attractable</a:t>
            </a:r>
          </a:p>
          <a:p>
            <a:pPr algn="l"/>
            <a:r>
              <a:rPr lang="en-GB" altLang="en-US" sz="2000" dirty="0"/>
              <a:t>                       .</a:t>
            </a:r>
            <a:r>
              <a:rPr lang="en-GB" altLang="en-US" sz="2000" dirty="0" err="1"/>
              <a:t>php</a:t>
            </a:r>
            <a:r>
              <a:rPr lang="en-GB" altLang="en-US" sz="2000" dirty="0"/>
              <a:t> to made the server connection to fetch the vehicle data and to store user</a:t>
            </a:r>
          </a:p>
          <a:p>
            <a:pPr algn="l"/>
            <a:r>
              <a:rPr lang="en-GB" altLang="en-US" sz="2000" dirty="0"/>
              <a:t>                        personal data and bookings payment details</a:t>
            </a:r>
          </a:p>
          <a:p>
            <a:pPr algn="l"/>
            <a:r>
              <a:rPr lang="en-GB" altLang="en-US" sz="2000" dirty="0"/>
              <a:t>                        .</a:t>
            </a:r>
            <a:r>
              <a:rPr lang="en-GB" altLang="en-US" sz="2000" dirty="0" err="1"/>
              <a:t>sql</a:t>
            </a:r>
            <a:r>
              <a:rPr lang="en-GB" altLang="en-US" sz="2000" dirty="0"/>
              <a:t> for queries that fetch for the vehicle availability and to insert data into </a:t>
            </a:r>
          </a:p>
          <a:p>
            <a:pPr algn="l"/>
            <a:r>
              <a:rPr lang="en-GB" altLang="en-US" sz="2000" dirty="0"/>
              <a:t>                        database tables.</a:t>
            </a:r>
          </a:p>
          <a:p>
            <a:pPr algn="l"/>
            <a:r>
              <a:rPr lang="en-GB" alt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509856"/>
          </a:xfrm>
        </p:spPr>
        <p:txBody>
          <a:bodyPr>
            <a:normAutofit fontScale="90000"/>
          </a:bodyPr>
          <a:lstStyle/>
          <a:p>
            <a:r>
              <a:rPr lang="en-GB" altLang="en-US" sz="2000" dirty="0">
                <a:latin typeface="Calibri" panose="020F0502020204030204" charset="0"/>
                <a:cs typeface="Calibri" panose="020F0502020204030204" charset="0"/>
              </a:rPr>
              <a:t>WORKING PRINCIPLES</a:t>
            </a:r>
            <a:r>
              <a:rPr lang="en-GB" altLang="en-US" sz="1800" dirty="0">
                <a:latin typeface="Calibri" panose="020F0502020204030204" charset="0"/>
                <a:cs typeface="Calibri" panose="020F0502020204030204" charset="0"/>
              </a:rPr>
              <a:t>:  1.  </a:t>
            </a:r>
            <a:r>
              <a:rPr lang="en-GB" altLang="en-US" sz="2000" dirty="0">
                <a:latin typeface="Calibri" panose="020F0502020204030204" charset="0"/>
                <a:cs typeface="Calibri" panose="020F0502020204030204" charset="0"/>
              </a:rPr>
              <a:t>Direct access to website for any users active in good internet connection</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2.  User should read the “Read me” prompt to get an overview of booking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process.</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3. User can choose date and timings and vehicle type for his planned trip and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check for vehicle availabilities.</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4. Once user choose his vehicle, need to proceed for the document and personal data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verification by company terms and conditions.(licence is mandatory).</a:t>
            </a:r>
            <a:br>
              <a:rPr lang="en-GB" altLang="en-US" sz="2000" dirty="0">
                <a:latin typeface="Calibri" panose="020F0502020204030204" charset="0"/>
                <a:cs typeface="Calibri" panose="020F0502020204030204" charset="0"/>
              </a:rPr>
            </a:b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5. Once user verified all his documents and can proceed for payments, all types of card</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payments are available and allowed.</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6. User can view his booking success message on the console once all the payment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activities are done and verified successfully.</a:t>
            </a:r>
            <a:br>
              <a:rPr lang="en-GB" altLang="en-US" sz="2000" dirty="0">
                <a:latin typeface="Calibri" panose="020F0502020204030204" charset="0"/>
                <a:cs typeface="Calibri" panose="020F0502020204030204" charset="0"/>
              </a:rPr>
            </a:br>
            <a:br>
              <a:rPr lang="en-GB" altLang="en-US" sz="2000" dirty="0">
                <a:latin typeface="Calibri" panose="020F0502020204030204" charset="0"/>
                <a:cs typeface="Calibri" panose="020F0502020204030204" charset="0"/>
              </a:rPr>
            </a:br>
            <a:br>
              <a:rPr lang="en-GB" altLang="en-US" sz="2000" dirty="0">
                <a:latin typeface="Calibri" panose="020F0502020204030204" charset="0"/>
                <a:cs typeface="Calibri" panose="020F0502020204030204" charset="0"/>
              </a:rPr>
            </a:b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t>
            </a:r>
            <a:br>
              <a:rPr lang="en-GB" altLang="en-US" sz="2000" dirty="0">
                <a:latin typeface="Calibri" panose="020F0502020204030204" charset="0"/>
                <a:cs typeface="Calibri" panose="020F0502020204030204" charset="0"/>
              </a:rPr>
            </a:b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a:t>
            </a:r>
            <a:br>
              <a:rPr lang="en-GB" altLang="en-US" sz="2000" dirty="0">
                <a:latin typeface="Calibri" panose="020F0502020204030204" charset="0"/>
                <a:cs typeface="Calibri" panose="020F0502020204030204" charset="0"/>
              </a:rPr>
            </a:br>
            <a:endParaRPr lang="en-GB" altLang="en-US" sz="200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E49E-FE90-0499-4E42-28EBFA5FBB5A}"/>
              </a:ext>
            </a:extLst>
          </p:cNvPr>
          <p:cNvSpPr>
            <a:spLocks noGrp="1"/>
          </p:cNvSpPr>
          <p:nvPr>
            <p:ph type="title"/>
          </p:nvPr>
        </p:nvSpPr>
        <p:spPr>
          <a:xfrm>
            <a:off x="477474" y="163789"/>
            <a:ext cx="10515600" cy="1325563"/>
          </a:xfrm>
        </p:spPr>
        <p:txBody>
          <a:bodyPr>
            <a:normAutofit/>
          </a:bodyPr>
          <a:lstStyle/>
          <a:p>
            <a:r>
              <a:rPr lang="en-IN" sz="2000" dirty="0"/>
              <a:t>PICTORICAL EXPLANATION : </a:t>
            </a:r>
          </a:p>
        </p:txBody>
      </p:sp>
      <p:pic>
        <p:nvPicPr>
          <p:cNvPr id="5" name="Content Placeholder 4">
            <a:extLst>
              <a:ext uri="{FF2B5EF4-FFF2-40B4-BE49-F238E27FC236}">
                <a16:creationId xmlns:a16="http://schemas.microsoft.com/office/drawing/2014/main" id="{FBDD8E82-3A4A-7653-99A1-2CD32333766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7474" y="1253333"/>
            <a:ext cx="1676000" cy="2991496"/>
          </a:xfrm>
        </p:spPr>
      </p:pic>
      <p:pic>
        <p:nvPicPr>
          <p:cNvPr id="7" name="Picture 6">
            <a:extLst>
              <a:ext uri="{FF2B5EF4-FFF2-40B4-BE49-F238E27FC236}">
                <a16:creationId xmlns:a16="http://schemas.microsoft.com/office/drawing/2014/main" id="{7B1F0DF8-BF4A-3F6B-4B21-6F66A5EC43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532" y="1217780"/>
            <a:ext cx="2107673" cy="2965817"/>
          </a:xfrm>
          <a:prstGeom prst="rect">
            <a:avLst/>
          </a:prstGeom>
        </p:spPr>
      </p:pic>
      <p:pic>
        <p:nvPicPr>
          <p:cNvPr id="9" name="Picture 8">
            <a:extLst>
              <a:ext uri="{FF2B5EF4-FFF2-40B4-BE49-F238E27FC236}">
                <a16:creationId xmlns:a16="http://schemas.microsoft.com/office/drawing/2014/main" id="{12209190-4497-08E5-403E-B64928C34B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1826" y="1312057"/>
            <a:ext cx="2107673" cy="2991495"/>
          </a:xfrm>
          <a:prstGeom prst="rect">
            <a:avLst/>
          </a:prstGeom>
        </p:spPr>
      </p:pic>
      <p:pic>
        <p:nvPicPr>
          <p:cNvPr id="11" name="Picture 10">
            <a:extLst>
              <a:ext uri="{FF2B5EF4-FFF2-40B4-BE49-F238E27FC236}">
                <a16:creationId xmlns:a16="http://schemas.microsoft.com/office/drawing/2014/main" id="{EFE68D62-A600-F925-D0EF-FDE293D3BA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8557" y="1371342"/>
            <a:ext cx="1910912" cy="3108379"/>
          </a:xfrm>
          <a:prstGeom prst="rect">
            <a:avLst/>
          </a:prstGeom>
        </p:spPr>
      </p:pic>
      <p:pic>
        <p:nvPicPr>
          <p:cNvPr id="13" name="Picture 12">
            <a:extLst>
              <a:ext uri="{FF2B5EF4-FFF2-40B4-BE49-F238E27FC236}">
                <a16:creationId xmlns:a16="http://schemas.microsoft.com/office/drawing/2014/main" id="{1724C448-6219-1021-6DEA-3C75CE96D2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5787" y="1371343"/>
            <a:ext cx="2005270" cy="3225824"/>
          </a:xfrm>
          <a:prstGeom prst="rect">
            <a:avLst/>
          </a:prstGeom>
        </p:spPr>
      </p:pic>
      <p:pic>
        <p:nvPicPr>
          <p:cNvPr id="17" name="Picture 16">
            <a:extLst>
              <a:ext uri="{FF2B5EF4-FFF2-40B4-BE49-F238E27FC236}">
                <a16:creationId xmlns:a16="http://schemas.microsoft.com/office/drawing/2014/main" id="{1FA02A89-D468-5E5F-6CFA-DB21C349D8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5806" y="4781725"/>
            <a:ext cx="2636939" cy="1719743"/>
          </a:xfrm>
          <a:prstGeom prst="rect">
            <a:avLst/>
          </a:prstGeom>
        </p:spPr>
      </p:pic>
    </p:spTree>
    <p:extLst>
      <p:ext uri="{BB962C8B-B14F-4D97-AF65-F5344CB8AC3E}">
        <p14:creationId xmlns:p14="http://schemas.microsoft.com/office/powerpoint/2010/main" val="359328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2000" dirty="0">
                <a:latin typeface="Calibri" panose="020F0502020204030204" charset="0"/>
                <a:cs typeface="Calibri" panose="020F0502020204030204" charset="0"/>
              </a:rPr>
              <a:t>OUTPUT</a:t>
            </a:r>
            <a:r>
              <a:rPr lang="en-GB" altLang="en-US" sz="1800" dirty="0">
                <a:latin typeface="Calibri" panose="020F0502020204030204" charset="0"/>
                <a:cs typeface="Calibri" panose="020F0502020204030204" charset="0"/>
              </a:rPr>
              <a:t> :  </a:t>
            </a:r>
            <a:r>
              <a:rPr lang="en-GB" altLang="en-US" sz="2000" dirty="0">
                <a:latin typeface="Calibri" panose="020F0502020204030204" charset="0"/>
                <a:cs typeface="Calibri" panose="020F0502020204030204" charset="0"/>
              </a:rPr>
              <a:t>Now user can book their convenient vehicles needed for their planned trips in a easy and </a:t>
            </a:r>
            <a:br>
              <a:rPr lang="en-GB" altLang="en-US" sz="2000" dirty="0">
                <a:latin typeface="Calibri" panose="020F0502020204030204" charset="0"/>
                <a:cs typeface="Calibri" panose="020F0502020204030204" charset="0"/>
              </a:rPr>
            </a:br>
            <a:r>
              <a:rPr lang="en-GB" altLang="en-US" sz="2000" dirty="0">
                <a:latin typeface="Calibri" panose="020F0502020204030204" charset="0"/>
                <a:cs typeface="Calibri" panose="020F0502020204030204" charset="0"/>
              </a:rPr>
              <a:t>                    simple way with in couple of minutes.</a:t>
            </a:r>
            <a:br>
              <a:rPr lang="en-GB" altLang="en-US" sz="1800" dirty="0">
                <a:latin typeface="Calibri" panose="020F0502020204030204" charset="0"/>
                <a:cs typeface="Calibri" panose="020F0502020204030204" charset="0"/>
              </a:rPr>
            </a:br>
            <a:r>
              <a:rPr lang="en-GB" altLang="en-US" sz="1800" dirty="0">
                <a:latin typeface="Calibri" panose="020F0502020204030204" charset="0"/>
                <a:cs typeface="Calibri" panose="020F0502020204030204" charset="0"/>
              </a:rPr>
              <a:t>                     </a:t>
            </a:r>
          </a:p>
        </p:txBody>
      </p:sp>
      <p:sp>
        <p:nvSpPr>
          <p:cNvPr id="6" name="Text Box 5"/>
          <p:cNvSpPr txBox="1"/>
          <p:nvPr/>
        </p:nvSpPr>
        <p:spPr>
          <a:xfrm>
            <a:off x="838199" y="1883987"/>
            <a:ext cx="10092655" cy="707886"/>
          </a:xfrm>
          <a:prstGeom prst="rect">
            <a:avLst/>
          </a:prstGeom>
          <a:noFill/>
        </p:spPr>
        <p:txBody>
          <a:bodyPr wrap="square" rtlCol="0">
            <a:spAutoFit/>
          </a:bodyPr>
          <a:lstStyle/>
          <a:p>
            <a:r>
              <a:rPr lang="en-GB" altLang="en-US" sz="2000" dirty="0"/>
              <a:t>CONCLUSION</a:t>
            </a:r>
            <a:r>
              <a:rPr lang="en-GB" altLang="en-US" dirty="0"/>
              <a:t>: </a:t>
            </a:r>
            <a:r>
              <a:rPr lang="en-GB" altLang="en-US" sz="2000" dirty="0"/>
              <a:t>Instead of visiting rental showrooms, It came with better choice to visit the site </a:t>
            </a:r>
          </a:p>
          <a:p>
            <a:r>
              <a:rPr lang="en-GB" altLang="en-US" sz="2000" dirty="0"/>
              <a:t>                           and book vehicles availability on user specified dates and timings.   </a:t>
            </a:r>
          </a:p>
        </p:txBody>
      </p:sp>
      <p:sp>
        <p:nvSpPr>
          <p:cNvPr id="5" name="Text Box 4"/>
          <p:cNvSpPr txBox="1"/>
          <p:nvPr/>
        </p:nvSpPr>
        <p:spPr>
          <a:xfrm>
            <a:off x="899372" y="3098723"/>
            <a:ext cx="10393255" cy="3447098"/>
          </a:xfrm>
          <a:prstGeom prst="rect">
            <a:avLst/>
          </a:prstGeom>
          <a:noFill/>
        </p:spPr>
        <p:txBody>
          <a:bodyPr wrap="square" rtlCol="0">
            <a:spAutoFit/>
          </a:bodyPr>
          <a:lstStyle/>
          <a:p>
            <a:r>
              <a:rPr lang="en-GB" altLang="en-US" sz="2000" dirty="0"/>
              <a:t>FUTURE UPGRADATION</a:t>
            </a:r>
            <a:r>
              <a:rPr lang="en-GB" altLang="en-US" dirty="0"/>
              <a:t>: 1. Penalty on the improper vehicle returning timings.</a:t>
            </a:r>
          </a:p>
          <a:p>
            <a:r>
              <a:rPr lang="en-GB" altLang="en-US" dirty="0"/>
              <a:t>                                                  </a:t>
            </a:r>
          </a:p>
          <a:p>
            <a:r>
              <a:rPr lang="en-GB" altLang="en-US" dirty="0"/>
              <a:t>                                                2. Chance to extend user trip duration by informing reason to the technical team  </a:t>
            </a:r>
          </a:p>
          <a:p>
            <a:r>
              <a:rPr lang="en-GB" altLang="en-US" dirty="0"/>
              <a:t>                                                    using user’s unique id until another user’s renting time travel if he  already</a:t>
            </a:r>
          </a:p>
          <a:p>
            <a:r>
              <a:rPr lang="en-GB" altLang="en-US" dirty="0"/>
              <a:t>                                                    booked the same vehicle.</a:t>
            </a:r>
          </a:p>
          <a:p>
            <a:r>
              <a:rPr lang="en-GB" altLang="en-US" dirty="0"/>
              <a:t> </a:t>
            </a:r>
          </a:p>
          <a:p>
            <a:r>
              <a:rPr lang="en-GB" altLang="en-US" dirty="0"/>
              <a:t>                                               3. Displaying time duration on each vehicle image when it is getting free from all</a:t>
            </a:r>
          </a:p>
          <a:p>
            <a:r>
              <a:rPr lang="en-GB" altLang="en-US" dirty="0"/>
              <a:t>                                                   bookings.   </a:t>
            </a:r>
          </a:p>
          <a:p>
            <a:endParaRPr lang="en-GB" altLang="en-US" dirty="0"/>
          </a:p>
          <a:p>
            <a:r>
              <a:rPr lang="en-GB" altLang="en-US" dirty="0"/>
              <a:t>                                               4. Sending confirmation and remainders to user’s mobile no. and mail id.</a:t>
            </a:r>
          </a:p>
          <a:p>
            <a:endParaRPr lang="en-GB" altLang="en-US" dirty="0"/>
          </a:p>
          <a:p>
            <a:r>
              <a:rPr lang="en-GB" altLang="en-US" dirty="0"/>
              <a:t>                                               5.  Payment refund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534</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ABSTRACT: A open source advance booking site for two wheelers and  four wheelers for user’s                        unexpected and instant road trips.</vt:lpstr>
      <vt:lpstr>WORKING PRINCIPLES:  1.  Direct access to website for any users active in good internet connection                                                                                        2.  User should read the “Read me” prompt to get an overview of booking                                              process.                                                                                         3. User can choose date and timings and vehicle type for his planned trip and                                             check for vehicle availabilities.                                                                                     4. Once user choose his vehicle, need to proceed for the document and personal data                                              verification by company terms and conditions.(licence is mandatory).                                            5. Once user verified all his documents and can proceed for payments, all types of card                                            payments are available and allowed.                                              6. User can view his booking success message on the console once all the payment                                              activities are done and verified successfully.                                                       </vt:lpstr>
      <vt:lpstr>PICTORICAL EXPLANATION : </vt:lpstr>
      <vt:lpstr>OUTPUT :  Now user can book their convenient vehicles needed for their planned trips in a easy and                      simple way with in couple of minutes.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Ganesh Reddy</dc:creator>
  <cp:lastModifiedBy>Ganesh Reddy</cp:lastModifiedBy>
  <cp:revision>7</cp:revision>
  <dcterms:created xsi:type="dcterms:W3CDTF">2023-06-08T09:00:00Z</dcterms:created>
  <dcterms:modified xsi:type="dcterms:W3CDTF">2023-06-14T19:17:27Z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FBDB5F050FA34F9888819F523B3C650E</vt:lpwstr>
  </property>
  <property fmtid="{D5CDD505-2E9C-101B-9397-08002B2CF9AE}" pid="3" name="KSOProductBuildVer">
    <vt:lpwstr>1033-11.2.0.11537</vt:lpwstr>
  </property>
</Properties>
</file>