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5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963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8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672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160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39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65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485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448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17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7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155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74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13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6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57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018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05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DFF08F-DC6B-4601-B491-B0F83F6DD2DA}" type="datetimeFigureOut">
              <a:rPr lang="en-US" smtClean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782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bookpanniusepannu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5A7CE-8037-32A8-FB36-8180B625A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300447"/>
            <a:ext cx="8574622" cy="2782388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B0F0"/>
                </a:solidFill>
              </a:rPr>
              <a:t>Advance booking system </a:t>
            </a:r>
            <a:br>
              <a:rPr lang="en-US" sz="4800" dirty="0">
                <a:solidFill>
                  <a:srgbClr val="00B0F0"/>
                </a:solidFill>
              </a:rPr>
            </a:br>
            <a:r>
              <a:rPr lang="en-US" sz="4800" dirty="0">
                <a:solidFill>
                  <a:srgbClr val="00B0F0"/>
                </a:solidFill>
              </a:rPr>
              <a:t>for 2 wheelers and 4 wheelers</a:t>
            </a:r>
            <a:endParaRPr lang="en-IN" sz="4800" dirty="0">
              <a:solidFill>
                <a:srgbClr val="00B0F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9CE82-E5A2-8395-0DFD-C9A7470B6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6" cy="2365344"/>
          </a:xfrm>
        </p:spPr>
        <p:txBody>
          <a:bodyPr>
            <a:normAutofit/>
          </a:bodyPr>
          <a:lstStyle/>
          <a:p>
            <a:r>
              <a:rPr lang="en-US" dirty="0"/>
              <a:t>  </a:t>
            </a:r>
          </a:p>
          <a:p>
            <a:r>
              <a:rPr lang="en-US" sz="2800" dirty="0"/>
              <a:t> Rohith Reddy (192011223)</a:t>
            </a:r>
          </a:p>
          <a:p>
            <a:r>
              <a:rPr lang="en-US" sz="2600" dirty="0"/>
              <a:t>Ganesh Reddy (192011460)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413553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08C60-5B87-529C-2116-529C054B5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045029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ABSTRACT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CFAC6-79A2-0A76-6ABC-0D4E802EA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1756" y="940527"/>
            <a:ext cx="10018713" cy="248847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service system used to book a 2 wheeler or 4 wheeler  in advance.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With in 2 minutes user can search for vehicle, provide proofs and book it for future user.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1B0A1C-7A63-8627-69A5-8E9BC761D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1" y="3474721"/>
            <a:ext cx="3819209" cy="24427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F9C619-9DDF-8B62-53B4-562FC762C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784" y="3429000"/>
            <a:ext cx="4189130" cy="248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0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B253-DFA5-15C0-0B3A-80234A4EF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261256"/>
            <a:ext cx="10018713" cy="12932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WORKING PROCEDURE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D572B-02A6-43DD-E8BA-492E29CFA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5552" y="679269"/>
            <a:ext cx="5486401" cy="689718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Get into website and search for availability and model of vehicle that he has to took it for rent for next few days and send request to service providers.</a:t>
            </a:r>
          </a:p>
          <a:p>
            <a:r>
              <a:rPr lang="en-US" sz="2000" dirty="0"/>
              <a:t>User should provide </a:t>
            </a:r>
            <a:r>
              <a:rPr lang="en-US" sz="2000" dirty="0" err="1"/>
              <a:t>govt.verified</a:t>
            </a:r>
            <a:r>
              <a:rPr lang="en-US" sz="2000" dirty="0"/>
              <a:t> ID’s such as </a:t>
            </a:r>
            <a:r>
              <a:rPr lang="en-US" sz="2000" dirty="0" err="1"/>
              <a:t>licen</a:t>
            </a:r>
            <a:r>
              <a:rPr lang="en-IN" sz="2000" dirty="0"/>
              <a:t>se, Passport Proof etc., while taking vehicle. </a:t>
            </a:r>
          </a:p>
          <a:p>
            <a:r>
              <a:rPr lang="en-IN" sz="2000" dirty="0"/>
              <a:t>Instant payment via online while booking.</a:t>
            </a:r>
          </a:p>
          <a:p>
            <a:r>
              <a:rPr lang="en-IN" sz="2000" dirty="0"/>
              <a:t>After verification of documents and payment service providers gave approval and date of recovery.</a:t>
            </a:r>
          </a:p>
          <a:p>
            <a:r>
              <a:rPr lang="en-IN" sz="2000" dirty="0"/>
              <a:t>User should return vehicle before recovery date, if not extra penalty will be demanded.</a:t>
            </a:r>
          </a:p>
          <a:p>
            <a:r>
              <a:rPr lang="en-IN" sz="2000" dirty="0"/>
              <a:t>Accidental damage to vehicle should be resolved by user only.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7AF27C-E6D7-C759-204F-C2B1BB3EC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461" y="4022342"/>
            <a:ext cx="4278607" cy="28356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EA9E01-7AFF-57E5-EE01-0EEA721B5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462" y="1280160"/>
            <a:ext cx="4271553" cy="274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85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FA45-89E3-1AD2-CC64-8F0ABB43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95944"/>
            <a:ext cx="10018713" cy="1737359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TECHNOLOGIES INVOLVED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E9BAA-EAE9-BF34-CB7E-58C48F0A1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9202" y="1719043"/>
            <a:ext cx="10018713" cy="3124201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Bookman Old Style" panose="020506040505050202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70C0"/>
                </a:solidFill>
                <a:latin typeface="Bookman Old Style" panose="02050604050505020204" pitchFamily="18" charset="0"/>
              </a:rPr>
              <a:t> </a:t>
            </a:r>
            <a:r>
              <a:rPr lang="en-US" sz="3800" dirty="0">
                <a:solidFill>
                  <a:srgbClr val="0070C0"/>
                </a:solidFill>
                <a:latin typeface="Bookman Old Style" panose="02050604050505020204" pitchFamily="18" charset="0"/>
              </a:rPr>
              <a:t>CLIENT SIDE </a:t>
            </a:r>
          </a:p>
          <a:p>
            <a:pPr marL="0" indent="0">
              <a:buNone/>
            </a:pPr>
            <a:r>
              <a:rPr lang="en-US" sz="2900" dirty="0">
                <a:ea typeface="Calibri Light" panose="020F0302020204030204" pitchFamily="34" charset="0"/>
                <a:cs typeface="Calibri Light" panose="020F0302020204030204" pitchFamily="34" charset="0"/>
              </a:rPr>
              <a:t>            </a:t>
            </a:r>
            <a:r>
              <a:rPr lang="en-US" sz="3300" dirty="0">
                <a:ea typeface="Calibri Light" panose="020F0302020204030204" pitchFamily="34" charset="0"/>
                <a:cs typeface="Calibri Light" panose="020F0302020204030204" pitchFamily="34" charset="0"/>
              </a:rPr>
              <a:t>HTML -  Basic Structure,</a:t>
            </a:r>
          </a:p>
          <a:p>
            <a:pPr marL="0" indent="0">
              <a:buNone/>
            </a:pPr>
            <a:r>
              <a:rPr lang="en-US" sz="3300" dirty="0">
                <a:ea typeface="Calibri Light" panose="020F0302020204030204" pitchFamily="34" charset="0"/>
                <a:cs typeface="Calibri Light" panose="020F0302020204030204" pitchFamily="34" charset="0"/>
              </a:rPr>
              <a:t>          CSS    -  To styling the Structure,</a:t>
            </a:r>
          </a:p>
          <a:p>
            <a:pPr marL="0" indent="0">
              <a:buNone/>
            </a:pPr>
            <a:r>
              <a:rPr lang="en-US" sz="3300" dirty="0">
                <a:ea typeface="Calibri Light" panose="020F0302020204030204" pitchFamily="34" charset="0"/>
                <a:cs typeface="Calibri Light" panose="020F0302020204030204" pitchFamily="34" charset="0"/>
              </a:rPr>
              <a:t>          Java Script  - For basic functions inside site.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  <a:latin typeface="Bookman Old Style" panose="020506040505050202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70C0"/>
                </a:solidFill>
                <a:latin typeface="Bookman Old Style" panose="02050604050505020204" pitchFamily="18" charset="0"/>
              </a:rPr>
              <a:t> </a:t>
            </a:r>
            <a:r>
              <a:rPr lang="en-US" sz="3800" dirty="0">
                <a:solidFill>
                  <a:srgbClr val="0070C0"/>
                </a:solidFill>
                <a:latin typeface="Bookman Old Style" panose="02050604050505020204" pitchFamily="18" charset="0"/>
              </a:rPr>
              <a:t>SERVER SIDE</a:t>
            </a:r>
          </a:p>
          <a:p>
            <a:pPr marL="0" indent="0">
              <a:buNone/>
            </a:pPr>
            <a:r>
              <a:rPr lang="en-US" sz="2900" b="1" dirty="0">
                <a:latin typeface="Bookman Old Style" panose="02050604050505020204" pitchFamily="18" charset="0"/>
              </a:rPr>
              <a:t>      </a:t>
            </a:r>
            <a:r>
              <a:rPr lang="en-US" sz="3300" dirty="0"/>
              <a:t>PHP – To accept booking request and to send approval,</a:t>
            </a:r>
          </a:p>
          <a:p>
            <a:pPr marL="0" indent="0">
              <a:buNone/>
            </a:pPr>
            <a:r>
              <a:rPr lang="en-US" sz="3300" dirty="0"/>
              <a:t>        My SQL – To query the status of vehicles, for next user requirement. </a:t>
            </a:r>
          </a:p>
          <a:p>
            <a:pPr marL="0" indent="0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07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6ED0A-3A0D-CC4E-9864-72E6CC2DE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940525"/>
            <a:ext cx="10018713" cy="23121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THANK YOU 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16260-7A39-38F5-6EC6-E496A2E3F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880" y="2638697"/>
            <a:ext cx="7589520" cy="389273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5100" dirty="0"/>
          </a:p>
          <a:p>
            <a:pPr marL="0" indent="0">
              <a:buNone/>
            </a:pPr>
            <a:r>
              <a:rPr lang="en-US" sz="5100" dirty="0"/>
              <a:t>             Service inconvenience should took care off by  us.</a:t>
            </a:r>
          </a:p>
          <a:p>
            <a:pPr marL="0" indent="0">
              <a:buNone/>
            </a:pPr>
            <a:endParaRPr lang="en-US" sz="5100" dirty="0"/>
          </a:p>
          <a:p>
            <a:pPr marL="0" indent="0">
              <a:buNone/>
            </a:pPr>
            <a:r>
              <a:rPr lang="en-US" sz="5100" dirty="0"/>
              <a:t>                 Reach us by</a:t>
            </a:r>
          </a:p>
          <a:p>
            <a:pPr marL="0" indent="0">
              <a:buNone/>
            </a:pPr>
            <a:r>
              <a:rPr lang="en-US" sz="5100" dirty="0"/>
              <a:t>                      g-mail :-  </a:t>
            </a:r>
            <a:r>
              <a:rPr lang="en-US" sz="5100" dirty="0">
                <a:hlinkClick r:id="rId2"/>
              </a:rPr>
              <a:t>advancebooking@gmail.com</a:t>
            </a:r>
            <a:endParaRPr lang="en-US" sz="5100" dirty="0"/>
          </a:p>
          <a:p>
            <a:pPr marL="0" indent="0">
              <a:buNone/>
            </a:pPr>
            <a:r>
              <a:rPr lang="en-US" sz="5100" dirty="0"/>
              <a:t>                      contact no :-+91- 9876543210</a:t>
            </a:r>
          </a:p>
          <a:p>
            <a:pPr marL="0" indent="0">
              <a:buNone/>
            </a:pPr>
            <a:r>
              <a:rPr lang="en-US" sz="5100" dirty="0"/>
              <a:t>                     address :-  </a:t>
            </a:r>
            <a:r>
              <a:rPr lang="en-US" sz="5100" dirty="0" err="1"/>
              <a:t>Poonamalle</a:t>
            </a:r>
            <a:r>
              <a:rPr lang="en-US" sz="5100" dirty="0"/>
              <a:t>, Chennai, Tamil Nādu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0847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93</TotalTime>
  <Words>259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Bookman Old Style</vt:lpstr>
      <vt:lpstr>Corbel</vt:lpstr>
      <vt:lpstr>Wingdings</vt:lpstr>
      <vt:lpstr>Parallax</vt:lpstr>
      <vt:lpstr>Advance booking system  for 2 wheelers and 4 wheelers</vt:lpstr>
      <vt:lpstr>ABSTRACT</vt:lpstr>
      <vt:lpstr>WORKING PROCEDURE</vt:lpstr>
      <vt:lpstr>TECHNOLOGIES INVOLVED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booking system  for 2 wheelers and 4 wheelers</dc:title>
  <dc:creator>Ganesh Reddy</dc:creator>
  <cp:lastModifiedBy>Ganesh Reddy</cp:lastModifiedBy>
  <cp:revision>1</cp:revision>
  <dcterms:created xsi:type="dcterms:W3CDTF">2023-05-02T03:01:32Z</dcterms:created>
  <dcterms:modified xsi:type="dcterms:W3CDTF">2023-05-02T04:35:23Z</dcterms:modified>
</cp:coreProperties>
</file>