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Junior analyst – Ganesh Reddy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Data Sets validation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1955416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incorrectness of the data results in incorrect analysis(not an accurate solution) </a:t>
            </a:r>
          </a:p>
          <a:p>
            <a:endParaRPr lang="en-US" dirty="0"/>
          </a:p>
          <a:p>
            <a:r>
              <a:rPr lang="en-US" dirty="0"/>
              <a:t>In order to get accurate solution we the team members validate the data that was provided by you. </a:t>
            </a:r>
          </a:p>
          <a:p>
            <a:endParaRPr lang="en-US" dirty="0"/>
          </a:p>
          <a:p>
            <a:r>
              <a:rPr lang="en-US" dirty="0"/>
              <a:t>This will help us to understand the relations between datasets and also easy to determine customer trends and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A2519-7BEF-0A78-0033-7A2B873C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25" y="2074814"/>
            <a:ext cx="4134600" cy="23779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5634" y="11039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EDA – Exploratory Data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0" y="1648397"/>
            <a:ext cx="8859953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1. Using gender we can predict which gender of customers are actively aspiring our service to provide security and safety instructions according to them.</a:t>
            </a:r>
          </a:p>
          <a:p>
            <a:endParaRPr lang="en-US" dirty="0"/>
          </a:p>
          <a:p>
            <a:r>
              <a:rPr lang="en-US" dirty="0"/>
              <a:t>2. DOB attribute can help us in prediction of age of that particular customer, which help us to suggest more service tips according to their age.</a:t>
            </a:r>
          </a:p>
          <a:p>
            <a:endParaRPr lang="en-US" dirty="0"/>
          </a:p>
          <a:p>
            <a:r>
              <a:rPr lang="en-US" dirty="0"/>
              <a:t>3. To get customer active address we need to relate the both tables “</a:t>
            </a:r>
            <a:r>
              <a:rPr lang="en-US" dirty="0" err="1"/>
              <a:t>CustomerAddress</a:t>
            </a:r>
            <a:r>
              <a:rPr lang="en-US" dirty="0"/>
              <a:t>” and “</a:t>
            </a:r>
            <a:r>
              <a:rPr lang="en-US" dirty="0" err="1"/>
              <a:t>CustomerDemographic</a:t>
            </a:r>
            <a:r>
              <a:rPr lang="en-US" dirty="0"/>
              <a:t>”, so that we can deliver our service to customers place which is more convenient for the customer.</a:t>
            </a:r>
          </a:p>
          <a:p>
            <a:endParaRPr lang="en-US" dirty="0"/>
          </a:p>
          <a:p>
            <a:r>
              <a:rPr lang="en-US" dirty="0"/>
              <a:t>4.  </a:t>
            </a:r>
            <a:r>
              <a:rPr lang="en-US" dirty="0" err="1"/>
              <a:t>online_order</a:t>
            </a:r>
            <a:r>
              <a:rPr lang="en-US" dirty="0"/>
              <a:t> status help us to predict the actual revenue generated after paying taxes for online transactions.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89200" y="111716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Prediction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791597"/>
            <a:ext cx="5710353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 1. Growth of business </a:t>
            </a:r>
          </a:p>
          <a:p>
            <a:endParaRPr lang="en-IN" dirty="0"/>
          </a:p>
          <a:p>
            <a:r>
              <a:rPr lang="en-IN" dirty="0"/>
              <a:t>2. Customer interest and opinion on our service</a:t>
            </a:r>
          </a:p>
          <a:p>
            <a:endParaRPr lang="en-IN" dirty="0"/>
          </a:p>
          <a:p>
            <a:r>
              <a:rPr lang="en-IN" dirty="0"/>
              <a:t>3. Vehicle brands we need to maintain based on customer requirement.</a:t>
            </a:r>
          </a:p>
          <a:p>
            <a:endParaRPr lang="en-IN" dirty="0"/>
          </a:p>
          <a:p>
            <a:r>
              <a:rPr lang="en-IN" dirty="0"/>
              <a:t>4. Revenue generated per year after concluding investing amount and service charges.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 Business Growth Formulae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7121464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 1. Average revenue by list price $1110.20 is higher than average revenue by standard cost</a:t>
            </a:r>
          </a:p>
          <a:p>
            <a:endParaRPr lang="en-IN" dirty="0"/>
          </a:p>
          <a:p>
            <a:r>
              <a:rPr lang="en-IN" dirty="0"/>
              <a:t>2. User interest on medium sized and class  products  compared to large and small</a:t>
            </a:r>
          </a:p>
          <a:p>
            <a:endParaRPr lang="en-IN" dirty="0"/>
          </a:p>
          <a:p>
            <a:r>
              <a:rPr lang="en-IN" dirty="0"/>
              <a:t>3.  Most of users from New South Wales state.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Reddy</dc:creator>
  <cp:lastModifiedBy>Ganesh Reddy</cp:lastModifiedBy>
  <cp:revision>1</cp:revision>
  <dcterms:modified xsi:type="dcterms:W3CDTF">2023-07-13T08:17:36Z</dcterms:modified>
</cp:coreProperties>
</file>