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sldIdLst>
    <p:sldId id="256" r:id="rId2"/>
    <p:sldId id="282" r:id="rId3"/>
    <p:sldId id="292" r:id="rId4"/>
    <p:sldId id="294" r:id="rId5"/>
    <p:sldId id="299" r:id="rId6"/>
    <p:sldId id="295" r:id="rId7"/>
    <p:sldId id="291" r:id="rId8"/>
    <p:sldId id="300" r:id="rId9"/>
    <p:sldId id="286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DF5C6-E4BF-4283-8967-6C56954747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4D0A1-F08E-49AE-B342-1B3514C16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4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8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EC7E-6E3F-48E0-BB73-E914CAE839D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5180-93E5-40BD-BF42-3663B7F90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3820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Cambria Math" panose="02040503050406030204" pitchFamily="18" charset="0"/>
                <a:cs typeface="Calibri" pitchFamily="34" charset="0"/>
              </a:rPr>
              <a:t>FLOOR MOUNTED CLOTH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Cambria Math" panose="02040503050406030204" pitchFamily="18" charset="0"/>
                <a:cs typeface="Calibri" pitchFamily="34" charset="0"/>
              </a:rPr>
              <a:t>DRYING SYSTEM USING FANS</a:t>
            </a:r>
            <a:endParaRPr lang="en-US" sz="4000" b="1" dirty="0">
              <a:solidFill>
                <a:srgbClr val="FF0000"/>
              </a:solidFill>
              <a:latin typeface="Bookman Old Style" panose="02050604050505020204" pitchFamily="18" charset="0"/>
              <a:ea typeface="Cambria Math" panose="02040503050406030204" pitchFamily="18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76200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:Project Guide: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Mr. </a:t>
            </a:r>
            <a:r>
              <a:rPr lang="en-US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Mrugendra</a:t>
            </a:r>
            <a:r>
              <a:rPr lang="en-US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Vasmatkar</a:t>
            </a:r>
            <a:r>
              <a:rPr lang="en-US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Presented By:</a:t>
            </a:r>
          </a:p>
          <a:p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Ganesh </a:t>
            </a:r>
            <a:r>
              <a:rPr lang="en-US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Gaonkar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(15)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Omkar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Jambhale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(20)</a:t>
            </a:r>
          </a:p>
          <a:p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Deepak </a:t>
            </a:r>
            <a:r>
              <a:rPr lang="en-US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Mishra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(29)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Labhesh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Patil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(37)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Neerav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Thakur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(54)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829" y="4006334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INTRODUCTION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770" y="1600200"/>
            <a:ext cx="378587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In rainy season or during cloudy weather it becomes very difficult to dry the wet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clothes.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And also it require lot of time to dry.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Calibri" pitchFamily="34" charset="0"/>
            </a:endParaRPr>
          </a:p>
        </p:txBody>
      </p:sp>
      <p:pic>
        <p:nvPicPr>
          <p:cNvPr id="2053" name="Picture 5" descr="D:\omkar\images (3)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48200" y="1752600"/>
            <a:ext cx="4038600" cy="26884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AGENDA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4191000" cy="326738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To develop a system to dry the wet clothes indoors effectively. 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  <a:cs typeface="Calibri" pitchFamily="34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And also Develop time consuming  product for drying of wet clothes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D:\omkar\images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600200"/>
            <a:ext cx="3381375" cy="451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  <a:ea typeface="Cambria Math" panose="02040503050406030204" pitchFamily="18" charset="0"/>
              </a:rPr>
              <a:t>HARDWARE REQUIRMENTS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8001000" cy="402938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Cloth drying stand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Arduino UNO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Motor driver(L298)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DC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Motors (18000 rpm)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Fans 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12 Volt DC supply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01" y="29029"/>
            <a:ext cx="7242048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BLOCK DIAGRAM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562850" cy="494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ARDUINO UNO INTERFACING WITH L298</a:t>
            </a:r>
            <a:endParaRPr lang="en-US" sz="3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D:\omkar\imag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95600" y="1752600"/>
            <a:ext cx="3444674" cy="452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ADVANTAGES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1518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Effective drying of clothes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Time consuming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Compatible and easy to use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Calibri" pitchFamily="34" charset="0"/>
              </a:rPr>
              <a:t>DISADVANTAGES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Expensive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PROJECT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600200"/>
            <a:ext cx="7112000" cy="48006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479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FUTURE SCOPE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For more convenience wheels can be attached to the stand.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itchFamily="34" charset="0"/>
              </a:rPr>
              <a:t>Use of heater along with the fans can help for more effective performance. 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  <a:cs typeface="Andalus" pitchFamily="18" charset="-78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161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FLOOR MOUNTED CLOTH DRYING SYSTEM USING FANS</vt:lpstr>
      <vt:lpstr>INTRODUCTION</vt:lpstr>
      <vt:lpstr>AGENDA</vt:lpstr>
      <vt:lpstr>HARDWARE REQUIRMENTS</vt:lpstr>
      <vt:lpstr>BLOCK DIAGRAM</vt:lpstr>
      <vt:lpstr>ARDUINO UNO INTERFACING WITH L298</vt:lpstr>
      <vt:lpstr>ADVANTAGES</vt:lpstr>
      <vt:lpstr>PROJECT</vt:lpstr>
      <vt:lpstr>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FIGHTING ROBOT USING REMOTE CONTROL</dc:title>
  <dc:creator>admin</dc:creator>
  <cp:lastModifiedBy>Ganesh</cp:lastModifiedBy>
  <cp:revision>63</cp:revision>
  <dcterms:created xsi:type="dcterms:W3CDTF">2017-08-23T08:51:00Z</dcterms:created>
  <dcterms:modified xsi:type="dcterms:W3CDTF">2019-11-11T02:32:52Z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