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28F"/>
    <a:srgbClr val="073642"/>
    <a:srgbClr val="002B36"/>
    <a:srgbClr val="404040"/>
    <a:srgbClr val="FFC500"/>
    <a:srgbClr val="00000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B2A20-75CD-4191-9330-37A5BB6B3E0A}" v="279" dt="2022-05-08T23:29:36.562"/>
    <p1510:client id="{73A4DC16-EDB2-4EBA-94C9-B44D2780A24A}" v="52" dt="2022-05-10T22:29:35.560"/>
    <p1510:client id="{A2DA0B09-FC04-4A84-8387-D928E08C6F76}" v="72" dt="2022-05-10T21:51:54.600"/>
    <p1510:client id="{AD7EE6AE-ACF7-4FF2-B794-6B02B7D7154A}" v="1584" dt="2022-05-08T20:32:51.139"/>
    <p1510:client id="{C1348635-5145-4B49-93A2-BB6AEC595644}" v="29" dt="2022-05-11T02:43:19.082"/>
    <p1510:client id="{CE2CCB74-1D1D-4F32-B5A4-AA7B365FE7A0}" v="1480" dt="2022-05-08T20:05:57.156"/>
    <p1510:client id="{D53773C9-3D4C-4E40-9391-3F13D9ACAB89}" v="247" dt="2022-05-11T02:38:03.056"/>
    <p1510:client id="{DFD3EC3F-2A82-46A7-B1C8-18EF548CED4B}" v="1851" dt="2022-05-08T20:50:21.850"/>
    <p1510:client id="{E26CA4FC-A12B-4AAC-A926-6248DCF445FA}" v="876" dt="2022-05-08T20:34:38.881"/>
    <p1510:client id="{FE89CC4A-A4E1-4107-8151-5BB3D9F358A9}" v="198" dt="2022-05-09T02:20:15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>
        <p:scale>
          <a:sx n="24" d="100"/>
          <a:sy n="24" d="100"/>
        </p:scale>
        <p:origin x="1040" y="-43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EB67BC5-5D7C-4340-BAEA-5E401365FFAD}"/>
    <pc:docChg chg="modSld addMainMaster delMainMaster">
      <pc:chgData name="Guest User" userId="" providerId="Windows Live" clId="Web-{8EB67BC5-5D7C-4340-BAEA-5E401365FFAD}" dt="2022-05-05T20:00:12.121" v="105" actId="14100"/>
      <pc:docMkLst>
        <pc:docMk/>
      </pc:docMkLst>
      <pc:sldChg chg="addSp delSp modSp mod setBg modClrScheme chgLayout">
        <pc:chgData name="Guest User" userId="" providerId="Windows Live" clId="Web-{8EB67BC5-5D7C-4340-BAEA-5E401365FFAD}" dt="2022-05-05T20:00:12.121" v="105" actId="14100"/>
        <pc:sldMkLst>
          <pc:docMk/>
          <pc:sldMk cId="0" sldId="256"/>
        </pc:sldMkLst>
        <pc:spChg chg="add">
          <ac:chgData name="Guest User" userId="" providerId="Windows Live" clId="Web-{8EB67BC5-5D7C-4340-BAEA-5E401365FFAD}" dt="2022-05-05T19:40:46.073" v="25"/>
          <ac:spMkLst>
            <pc:docMk/>
            <pc:sldMk cId="0" sldId="256"/>
            <ac:spMk id="2" creationId="{E2860A03-D6D9-9448-48FE-75F5697853B1}"/>
          </ac:spMkLst>
        </pc:spChg>
        <pc:spChg chg="add">
          <ac:chgData name="Guest User" userId="" providerId="Windows Live" clId="Web-{8EB67BC5-5D7C-4340-BAEA-5E401365FFAD}" dt="2022-05-05T19:40:46.682" v="26"/>
          <ac:spMkLst>
            <pc:docMk/>
            <pc:sldMk cId="0" sldId="256"/>
            <ac:spMk id="3" creationId="{E631D6BC-129D-D5EB-3618-D504FCBABBCE}"/>
          </ac:spMkLst>
        </pc:spChg>
        <pc:spChg chg="add">
          <ac:chgData name="Guest User" userId="" providerId="Windows Live" clId="Web-{8EB67BC5-5D7C-4340-BAEA-5E401365FFAD}" dt="2022-05-05T19:50:34.105" v="41"/>
          <ac:spMkLst>
            <pc:docMk/>
            <pc:sldMk cId="0" sldId="256"/>
            <ac:spMk id="4" creationId="{001F9F59-6676-2D80-3CA2-E07EF7812B1B}"/>
          </ac:spMkLst>
        </pc:spChg>
        <pc:spChg chg="mod">
          <ac:chgData name="Guest User" userId="" providerId="Windows Live" clId="Web-{8EB67BC5-5D7C-4340-BAEA-5E401365FFAD}" dt="2022-05-05T19:37:54.600" v="21"/>
          <ac:spMkLst>
            <pc:docMk/>
            <pc:sldMk cId="0" sldId="256"/>
            <ac:spMk id="34" creationId="{83D84C03-D778-7457-4FEF-1540D573285E}"/>
          </ac:spMkLst>
        </pc:spChg>
        <pc:spChg chg="mod">
          <ac:chgData name="Guest User" userId="" providerId="Windows Live" clId="Web-{8EB67BC5-5D7C-4340-BAEA-5E401365FFAD}" dt="2022-05-05T19:50:21.855" v="40" actId="20577"/>
          <ac:spMkLst>
            <pc:docMk/>
            <pc:sldMk cId="0" sldId="256"/>
            <ac:spMk id="38" creationId="{C3E83BC2-192D-8C3C-7ED8-4251955B1E76}"/>
          </ac:spMkLst>
        </pc:spChg>
        <pc:spChg chg="mod">
          <ac:chgData name="Guest User" userId="" providerId="Windows Live" clId="Web-{8EB67BC5-5D7C-4340-BAEA-5E401365FFAD}" dt="2022-05-05T19:51:57.232" v="49" actId="20577"/>
          <ac:spMkLst>
            <pc:docMk/>
            <pc:sldMk cId="0" sldId="256"/>
            <ac:spMk id="39" creationId="{40784031-15B5-55A4-0D44-F29674A1F2E1}"/>
          </ac:spMkLst>
        </pc:spChg>
        <pc:spChg chg="mod">
          <ac:chgData name="Guest User" userId="" providerId="Windows Live" clId="Web-{8EB67BC5-5D7C-4340-BAEA-5E401365FFAD}" dt="2022-05-05T19:51:07.528" v="44" actId="20577"/>
          <ac:spMkLst>
            <pc:docMk/>
            <pc:sldMk cId="0" sldId="256"/>
            <ac:spMk id="41" creationId="{D87ADDEB-245A-755F-8C39-C132B625AF97}"/>
          </ac:spMkLst>
        </pc:spChg>
        <pc:spChg chg="del">
          <ac:chgData name="Guest User" userId="" providerId="Windows Live" clId="Web-{8EB67BC5-5D7C-4340-BAEA-5E401365FFAD}" dt="2022-05-05T19:48:20.601" v="34"/>
          <ac:spMkLst>
            <pc:docMk/>
            <pc:sldMk cId="0" sldId="256"/>
            <ac:spMk id="44" creationId="{8CA4E548-136C-701E-9C08-EB615E1B7DB0}"/>
          </ac:spMkLst>
        </pc:spChg>
        <pc:spChg chg="add mod">
          <ac:chgData name="Guest User" userId="" providerId="Windows Live" clId="Web-{8EB67BC5-5D7C-4340-BAEA-5E401365FFAD}" dt="2022-05-05T20:00:12.121" v="105" actId="14100"/>
          <ac:spMkLst>
            <pc:docMk/>
            <pc:sldMk cId="0" sldId="256"/>
            <ac:spMk id="45" creationId="{3D467769-BFDA-8333-2EA6-29BE0A223208}"/>
          </ac:spMkLst>
        </pc:spChg>
        <pc:spChg chg="mod">
          <ac:chgData name="Guest User" userId="" providerId="Windows Live" clId="Web-{8EB67BC5-5D7C-4340-BAEA-5E401365FFAD}" dt="2022-05-05T19:38:00.912" v="22"/>
          <ac:spMkLst>
            <pc:docMk/>
            <pc:sldMk cId="0" sldId="256"/>
            <ac:spMk id="48" creationId="{00000000-0000-0000-0000-000000000000}"/>
          </ac:spMkLst>
        </pc:spChg>
        <pc:spChg chg="mod">
          <ac:chgData name="Guest User" userId="" providerId="Windows Live" clId="Web-{8EB67BC5-5D7C-4340-BAEA-5E401365FFAD}" dt="2022-05-05T19:36:48.613" v="16"/>
          <ac:spMkLst>
            <pc:docMk/>
            <pc:sldMk cId="0" sldId="256"/>
            <ac:spMk id="49" creationId="{00000000-0000-0000-0000-000000000000}"/>
          </ac:spMkLst>
        </pc:spChg>
        <pc:spChg chg="mod">
          <ac:chgData name="Guest User" userId="" providerId="Windows Live" clId="Web-{8EB67BC5-5D7C-4340-BAEA-5E401365FFAD}" dt="2022-05-05T19:31:59.652" v="6" actId="20577"/>
          <ac:spMkLst>
            <pc:docMk/>
            <pc:sldMk cId="0" sldId="256"/>
            <ac:spMk id="50" creationId="{00000000-0000-0000-0000-000000000000}"/>
          </ac:spMkLst>
        </pc:spChg>
        <pc:spChg chg="mod">
          <ac:chgData name="Guest User" userId="" providerId="Windows Live" clId="Web-{8EB67BC5-5D7C-4340-BAEA-5E401365FFAD}" dt="2022-05-05T19:43:52.500" v="27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Guest User" userId="" providerId="Windows Live" clId="Web-{8EB67BC5-5D7C-4340-BAEA-5E401365FFAD}" dt="2022-05-05T19:52:17.124" v="5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Guest User" userId="" providerId="Windows Live" clId="Web-{8EB67BC5-5D7C-4340-BAEA-5E401365FFAD}" dt="2022-05-05T19:37:45.334" v="2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Guest User" userId="" providerId="Windows Live" clId="Web-{8EB67BC5-5D7C-4340-BAEA-5E401365FFAD}" dt="2022-05-05T19:52:05.983" v="51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Guest User" userId="" providerId="Windows Live" clId="Web-{8EB67BC5-5D7C-4340-BAEA-5E401365FFAD}" dt="2022-05-05T19:48:57.962" v="37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Guest User" userId="" providerId="Windows Live" clId="Web-{8EB67BC5-5D7C-4340-BAEA-5E401365FFAD}" dt="2022-05-05T19:59:40.933" v="59" actId="1076"/>
          <ac:spMkLst>
            <pc:docMk/>
            <pc:sldMk cId="0" sldId="256"/>
            <ac:spMk id="64" creationId="{00000000-0000-0000-0000-000000000000}"/>
          </ac:spMkLst>
        </pc:spChg>
        <pc:picChg chg="mod">
          <ac:chgData name="Guest User" userId="" providerId="Windows Live" clId="Web-{8EB67BC5-5D7C-4340-BAEA-5E401365FFAD}" dt="2022-05-05T19:32:35.716" v="10" actId="1076"/>
          <ac:picMkLst>
            <pc:docMk/>
            <pc:sldMk cId="0" sldId="256"/>
            <ac:picMk id="70" creationId="{00000000-0000-0000-0000-000000000000}"/>
          </ac:picMkLst>
        </pc:picChg>
      </pc:sldChg>
      <pc:sldMasterChg chg="del delSldLayout">
        <pc:chgData name="Guest User" userId="" providerId="Windows Live" clId="Web-{8EB67BC5-5D7C-4340-BAEA-5E401365FFAD}" dt="2022-05-05T19:40:01.837" v="23"/>
        <pc:sldMasterMkLst>
          <pc:docMk/>
          <pc:sldMasterMk cId="216150812" sldId="2147483680"/>
        </pc:sldMasterMkLst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3148990228" sldId="2147483681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871888418" sldId="2147483682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3685677922" sldId="2147483683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1480474618" sldId="2147483684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2618562340" sldId="2147483685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16816911" sldId="2147483686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3694295449" sldId="2147483687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4026696024" sldId="2147483688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2979849859" sldId="2147483689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1800685177" sldId="2147483690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2023027379" sldId="2147483691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1492073773" sldId="2147483692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1051955012" sldId="2147483693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1300581328" sldId="2147483694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2758356507" sldId="2147483695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1264450999" sldId="2147483696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1265836629" sldId="2147483697"/>
          </pc:sldLayoutMkLst>
        </pc:sldLayoutChg>
        <pc:sldLayoutChg chg="del">
          <pc:chgData name="Guest User" userId="" providerId="Windows Live" clId="Web-{8EB67BC5-5D7C-4340-BAEA-5E401365FFAD}" dt="2022-05-05T19:40:01.837" v="23"/>
          <pc:sldLayoutMkLst>
            <pc:docMk/>
            <pc:sldMasterMk cId="216150812" sldId="2147483680"/>
            <pc:sldLayoutMk cId="2833245644" sldId="2147483698"/>
          </pc:sldLayoutMkLst>
        </pc:sldLayoutChg>
      </pc:sldMasterChg>
      <pc:sldMasterChg chg="add addSldLayout modSldLayout">
        <pc:chgData name="Guest User" userId="" providerId="Windows Live" clId="Web-{8EB67BC5-5D7C-4340-BAEA-5E401365FFAD}" dt="2022-05-05T19:40:01.837" v="23"/>
        <pc:sldMasterMkLst>
          <pc:docMk/>
          <pc:sldMasterMk cId="3325656304" sldId="2147483699"/>
        </pc:sldMasterMkLst>
        <pc:sldLayoutChg chg="add mod replId">
          <pc:chgData name="Guest User" userId="" providerId="Windows Live" clId="Web-{8EB67BC5-5D7C-4340-BAEA-5E401365FFAD}" dt="2022-05-05T19:40:01.837" v="23"/>
          <pc:sldLayoutMkLst>
            <pc:docMk/>
            <pc:sldMasterMk cId="3325656304" sldId="2147483699"/>
            <pc:sldLayoutMk cId="4087012643" sldId="2147483700"/>
          </pc:sldLayoutMkLst>
        </pc:sldLayoutChg>
        <pc:sldLayoutChg chg="add mod replId">
          <pc:chgData name="Guest User" userId="" providerId="Windows Live" clId="Web-{8EB67BC5-5D7C-4340-BAEA-5E401365FFAD}" dt="2022-05-05T19:40:01.837" v="23"/>
          <pc:sldLayoutMkLst>
            <pc:docMk/>
            <pc:sldMasterMk cId="3325656304" sldId="2147483699"/>
            <pc:sldLayoutMk cId="3772164478" sldId="2147483701"/>
          </pc:sldLayoutMkLst>
        </pc:sldLayoutChg>
        <pc:sldLayoutChg chg="add mod replId">
          <pc:chgData name="Guest User" userId="" providerId="Windows Live" clId="Web-{8EB67BC5-5D7C-4340-BAEA-5E401365FFAD}" dt="2022-05-05T19:40:01.837" v="23"/>
          <pc:sldLayoutMkLst>
            <pc:docMk/>
            <pc:sldMasterMk cId="3325656304" sldId="2147483699"/>
            <pc:sldLayoutMk cId="1030089830" sldId="2147483702"/>
          </pc:sldLayoutMkLst>
        </pc:sldLayoutChg>
        <pc:sldLayoutChg chg="add mod replId">
          <pc:chgData name="Guest User" userId="" providerId="Windows Live" clId="Web-{8EB67BC5-5D7C-4340-BAEA-5E401365FFAD}" dt="2022-05-05T19:40:01.837" v="23"/>
          <pc:sldLayoutMkLst>
            <pc:docMk/>
            <pc:sldMasterMk cId="3325656304" sldId="2147483699"/>
            <pc:sldLayoutMk cId="3624316635" sldId="2147483703"/>
          </pc:sldLayoutMkLst>
        </pc:sldLayoutChg>
        <pc:sldLayoutChg chg="add mod replId">
          <pc:chgData name="Guest User" userId="" providerId="Windows Live" clId="Web-{8EB67BC5-5D7C-4340-BAEA-5E401365FFAD}" dt="2022-05-05T19:40:01.837" v="23"/>
          <pc:sldLayoutMkLst>
            <pc:docMk/>
            <pc:sldMasterMk cId="3325656304" sldId="2147483699"/>
            <pc:sldLayoutMk cId="3601613593" sldId="2147483704"/>
          </pc:sldLayoutMkLst>
        </pc:sldLayoutChg>
        <pc:sldLayoutChg chg="add mod replId">
          <pc:chgData name="Guest User" userId="" providerId="Windows Live" clId="Web-{8EB67BC5-5D7C-4340-BAEA-5E401365FFAD}" dt="2022-05-05T19:40:01.837" v="23"/>
          <pc:sldLayoutMkLst>
            <pc:docMk/>
            <pc:sldMasterMk cId="3325656304" sldId="2147483699"/>
            <pc:sldLayoutMk cId="2731898953" sldId="2147483705"/>
          </pc:sldLayoutMkLst>
        </pc:sldLayoutChg>
        <pc:sldLayoutChg chg="add mod replId">
          <pc:chgData name="Guest User" userId="" providerId="Windows Live" clId="Web-{8EB67BC5-5D7C-4340-BAEA-5E401365FFAD}" dt="2022-05-05T19:40:01.837" v="23"/>
          <pc:sldLayoutMkLst>
            <pc:docMk/>
            <pc:sldMasterMk cId="3325656304" sldId="2147483699"/>
            <pc:sldLayoutMk cId="752486173" sldId="2147483706"/>
          </pc:sldLayoutMkLst>
        </pc:sldLayoutChg>
        <pc:sldLayoutChg chg="add mod replId">
          <pc:chgData name="Guest User" userId="" providerId="Windows Live" clId="Web-{8EB67BC5-5D7C-4340-BAEA-5E401365FFAD}" dt="2022-05-05T19:40:01.837" v="23"/>
          <pc:sldLayoutMkLst>
            <pc:docMk/>
            <pc:sldMasterMk cId="3325656304" sldId="2147483699"/>
            <pc:sldLayoutMk cId="708570055" sldId="2147483707"/>
          </pc:sldLayoutMkLst>
        </pc:sldLayoutChg>
        <pc:sldLayoutChg chg="add mod replId">
          <pc:chgData name="Guest User" userId="" providerId="Windows Live" clId="Web-{8EB67BC5-5D7C-4340-BAEA-5E401365FFAD}" dt="2022-05-05T19:40:01.837" v="23"/>
          <pc:sldLayoutMkLst>
            <pc:docMk/>
            <pc:sldMasterMk cId="3325656304" sldId="2147483699"/>
            <pc:sldLayoutMk cId="3732259253" sldId="2147483708"/>
          </pc:sldLayoutMkLst>
        </pc:sldLayoutChg>
        <pc:sldLayoutChg chg="add mod replId">
          <pc:chgData name="Guest User" userId="" providerId="Windows Live" clId="Web-{8EB67BC5-5D7C-4340-BAEA-5E401365FFAD}" dt="2022-05-05T19:40:01.837" v="23"/>
          <pc:sldLayoutMkLst>
            <pc:docMk/>
            <pc:sldMasterMk cId="3325656304" sldId="2147483699"/>
            <pc:sldLayoutMk cId="4139017375" sldId="2147483709"/>
          </pc:sldLayoutMkLst>
        </pc:sldLayoutChg>
        <pc:sldLayoutChg chg="add mod replId">
          <pc:chgData name="Guest User" userId="" providerId="Windows Live" clId="Web-{8EB67BC5-5D7C-4340-BAEA-5E401365FFAD}" dt="2022-05-05T19:40:01.837" v="23"/>
          <pc:sldLayoutMkLst>
            <pc:docMk/>
            <pc:sldMasterMk cId="3325656304" sldId="2147483699"/>
            <pc:sldLayoutMk cId="2845727644" sldId="2147483710"/>
          </pc:sldLayoutMkLst>
        </pc:sldLayoutChg>
        <pc:sldLayoutChg chg="add mod replId">
          <pc:chgData name="Guest User" userId="" providerId="Windows Live" clId="Web-{8EB67BC5-5D7C-4340-BAEA-5E401365FFAD}" dt="2022-05-05T19:40:01.837" v="23"/>
          <pc:sldLayoutMkLst>
            <pc:docMk/>
            <pc:sldMasterMk cId="3325656304" sldId="2147483699"/>
            <pc:sldLayoutMk cId="1386682389" sldId="2147483711"/>
          </pc:sldLayoutMkLst>
        </pc:sldLayoutChg>
      </pc:sldMasterChg>
    </pc:docChg>
  </pc:docChgLst>
  <pc:docChgLst>
    <pc:chgData name="Guest User" providerId="Windows Live" clId="Web-{A2DA0B09-FC04-4A84-8387-D928E08C6F76}"/>
    <pc:docChg chg="modSld">
      <pc:chgData name="Guest User" userId="" providerId="Windows Live" clId="Web-{A2DA0B09-FC04-4A84-8387-D928E08C6F76}" dt="2022-05-10T21:51:54.600" v="59" actId="14100"/>
      <pc:docMkLst>
        <pc:docMk/>
      </pc:docMkLst>
      <pc:sldChg chg="addSp delSp modSp">
        <pc:chgData name="Guest User" userId="" providerId="Windows Live" clId="Web-{A2DA0B09-FC04-4A84-8387-D928E08C6F76}" dt="2022-05-10T21:51:54.600" v="59" actId="14100"/>
        <pc:sldMkLst>
          <pc:docMk/>
          <pc:sldMk cId="0" sldId="256"/>
        </pc:sldMkLst>
        <pc:spChg chg="add">
          <ac:chgData name="Guest User" userId="" providerId="Windows Live" clId="Web-{A2DA0B09-FC04-4A84-8387-D928E08C6F76}" dt="2022-05-10T21:51:15.881" v="45"/>
          <ac:spMkLst>
            <pc:docMk/>
            <pc:sldMk cId="0" sldId="256"/>
            <ac:spMk id="5" creationId="{070C08BA-606A-7B45-A99D-E262EC01CED8}"/>
          </ac:spMkLst>
        </pc:spChg>
        <pc:spChg chg="mod">
          <ac:chgData name="Guest User" userId="" providerId="Windows Live" clId="Web-{A2DA0B09-FC04-4A84-8387-D928E08C6F76}" dt="2022-05-10T21:51:54.600" v="59" actId="14100"/>
          <ac:spMkLst>
            <pc:docMk/>
            <pc:sldMk cId="0" sldId="256"/>
            <ac:spMk id="54" creationId="{00000000-0000-0000-0000-000000000000}"/>
          </ac:spMkLst>
        </pc:spChg>
        <pc:spChg chg="del">
          <ac:chgData name="Guest User" userId="" providerId="Windows Live" clId="Web-{A2DA0B09-FC04-4A84-8387-D928E08C6F76}" dt="2022-05-10T21:46:38.755" v="20"/>
          <ac:spMkLst>
            <pc:docMk/>
            <pc:sldMk cId="0" sldId="256"/>
            <ac:spMk id="63" creationId="{00000000-0000-0000-0000-000000000000}"/>
          </ac:spMkLst>
        </pc:spChg>
        <pc:spChg chg="del">
          <ac:chgData name="Guest User" userId="" providerId="Windows Live" clId="Web-{A2DA0B09-FC04-4A84-8387-D928E08C6F76}" dt="2022-05-10T21:46:38.755" v="19"/>
          <ac:spMkLst>
            <pc:docMk/>
            <pc:sldMk cId="0" sldId="256"/>
            <ac:spMk id="71" creationId="{802B64ED-C251-8485-86AF-D69F045F8C98}"/>
          </ac:spMkLst>
        </pc:spChg>
        <pc:spChg chg="mod">
          <ac:chgData name="Guest User" userId="" providerId="Windows Live" clId="Web-{A2DA0B09-FC04-4A84-8387-D928E08C6F76}" dt="2022-05-10T21:45:43.443" v="8" actId="14100"/>
          <ac:spMkLst>
            <pc:docMk/>
            <pc:sldMk cId="0" sldId="256"/>
            <ac:spMk id="73" creationId="{6B2DCAAE-1BF1-87E7-33DD-33FB7DE9FB83}"/>
          </ac:spMkLst>
        </pc:spChg>
        <pc:spChg chg="del">
          <ac:chgData name="Guest User" userId="" providerId="Windows Live" clId="Web-{A2DA0B09-FC04-4A84-8387-D928E08C6F76}" dt="2022-05-10T21:46:38.755" v="18"/>
          <ac:spMkLst>
            <pc:docMk/>
            <pc:sldMk cId="0" sldId="256"/>
            <ac:spMk id="74" creationId="{53F27600-E38A-BFC7-F698-225D7761C9DB}"/>
          </ac:spMkLst>
        </pc:spChg>
        <pc:spChg chg="mod">
          <ac:chgData name="Guest User" userId="" providerId="Windows Live" clId="Web-{A2DA0B09-FC04-4A84-8387-D928E08C6F76}" dt="2022-05-10T21:45:30.396" v="6" actId="14100"/>
          <ac:spMkLst>
            <pc:docMk/>
            <pc:sldMk cId="0" sldId="256"/>
            <ac:spMk id="75" creationId="{0341BB2D-CA38-E40D-84CB-4DF7AEDC6FFA}"/>
          </ac:spMkLst>
        </pc:spChg>
        <pc:spChg chg="del">
          <ac:chgData name="Guest User" userId="" providerId="Windows Live" clId="Web-{A2DA0B09-FC04-4A84-8387-D928E08C6F76}" dt="2022-05-10T21:46:38.755" v="17"/>
          <ac:spMkLst>
            <pc:docMk/>
            <pc:sldMk cId="0" sldId="256"/>
            <ac:spMk id="78" creationId="{215FEA76-9856-68B9-794C-F2145BF90407}"/>
          </ac:spMkLst>
        </pc:spChg>
        <pc:spChg chg="mod">
          <ac:chgData name="Guest User" userId="" providerId="Windows Live" clId="Web-{A2DA0B09-FC04-4A84-8387-D928E08C6F76}" dt="2022-05-10T21:45:56.536" v="11" actId="1076"/>
          <ac:spMkLst>
            <pc:docMk/>
            <pc:sldMk cId="0" sldId="256"/>
            <ac:spMk id="79" creationId="{A31C1195-6402-2561-4891-289B3AEC79A6}"/>
          </ac:spMkLst>
        </pc:spChg>
        <pc:grpChg chg="add del mod">
          <ac:chgData name="Guest User" userId="" providerId="Windows Live" clId="Web-{A2DA0B09-FC04-4A84-8387-D928E08C6F76}" dt="2022-05-10T21:49:53.990" v="44"/>
          <ac:grpSpMkLst>
            <pc:docMk/>
            <pc:sldMk cId="0" sldId="256"/>
            <ac:grpSpMk id="115" creationId="{043241D8-4EA4-98D4-6AD2-3BECAF1DF82B}"/>
          </ac:grpSpMkLst>
        </pc:grpChg>
        <pc:picChg chg="add mod">
          <ac:chgData name="Guest User" userId="" providerId="Windows Live" clId="Web-{A2DA0B09-FC04-4A84-8387-D928E08C6F76}" dt="2022-05-10T21:48:23.881" v="28" actId="1076"/>
          <ac:picMkLst>
            <pc:docMk/>
            <pc:sldMk cId="0" sldId="256"/>
            <ac:picMk id="3" creationId="{97198CED-8F92-195D-E6E6-AB22E523BED1}"/>
          </ac:picMkLst>
        </pc:picChg>
        <pc:picChg chg="mod">
          <ac:chgData name="Guest User" userId="" providerId="Windows Live" clId="Web-{A2DA0B09-FC04-4A84-8387-D928E08C6F76}" dt="2022-05-10T21:49:50.084" v="43" actId="14100"/>
          <ac:picMkLst>
            <pc:docMk/>
            <pc:sldMk cId="0" sldId="256"/>
            <ac:picMk id="9" creationId="{9B338A3F-F191-C67D-F62B-40D3AE3333C4}"/>
          </ac:picMkLst>
        </pc:picChg>
        <pc:picChg chg="del">
          <ac:chgData name="Guest User" userId="" providerId="Windows Live" clId="Web-{A2DA0B09-FC04-4A84-8387-D928E08C6F76}" dt="2022-05-10T21:46:17.583" v="13"/>
          <ac:picMkLst>
            <pc:docMk/>
            <pc:sldMk cId="0" sldId="256"/>
            <ac:picMk id="33" creationId="{4D7C0B7B-1843-FA6E-570D-708F69DF7878}"/>
          </ac:picMkLst>
        </pc:picChg>
        <pc:picChg chg="mod">
          <ac:chgData name="Guest User" userId="" providerId="Windows Live" clId="Web-{A2DA0B09-FC04-4A84-8387-D928E08C6F76}" dt="2022-05-10T21:46:06.771" v="12" actId="1076"/>
          <ac:picMkLst>
            <pc:docMk/>
            <pc:sldMk cId="0" sldId="256"/>
            <ac:picMk id="44" creationId="{869462D9-2B9C-695F-28C8-E948894B495F}"/>
          </ac:picMkLst>
        </pc:picChg>
        <pc:picChg chg="mod">
          <ac:chgData name="Guest User" userId="" providerId="Windows Live" clId="Web-{A2DA0B09-FC04-4A84-8387-D928E08C6F76}" dt="2022-05-10T21:45:51.958" v="10" actId="1076"/>
          <ac:picMkLst>
            <pc:docMk/>
            <pc:sldMk cId="0" sldId="256"/>
            <ac:picMk id="45" creationId="{3F33463A-21D6-F654-19FA-550DBA4C4ECB}"/>
          </ac:picMkLst>
        </pc:picChg>
        <pc:picChg chg="mod">
          <ac:chgData name="Guest User" userId="" providerId="Windows Live" clId="Web-{A2DA0B09-FC04-4A84-8387-D928E08C6F76}" dt="2022-05-10T21:45:47.615" v="9" actId="1076"/>
          <ac:picMkLst>
            <pc:docMk/>
            <pc:sldMk cId="0" sldId="256"/>
            <ac:picMk id="56" creationId="{50E6AFB3-576D-AA3B-2701-789959A2C71A}"/>
          </ac:picMkLst>
        </pc:picChg>
        <pc:picChg chg="mod">
          <ac:chgData name="Guest User" userId="" providerId="Windows Live" clId="Web-{A2DA0B09-FC04-4A84-8387-D928E08C6F76}" dt="2022-05-10T21:45:22.802" v="4" actId="1076"/>
          <ac:picMkLst>
            <pc:docMk/>
            <pc:sldMk cId="0" sldId="256"/>
            <ac:picMk id="58" creationId="{34CABA50-09BB-22E4-3541-C63FD249411C}"/>
          </ac:picMkLst>
        </pc:picChg>
      </pc:sldChg>
    </pc:docChg>
  </pc:docChgLst>
  <pc:docChgLst>
    <pc:chgData name="Guest User" providerId="Windows Live" clId="Web-{7930A3C5-AFEA-44B1-9A75-CB20BFB0AE33}"/>
    <pc:docChg chg="modSld">
      <pc:chgData name="Guest User" userId="" providerId="Windows Live" clId="Web-{7930A3C5-AFEA-44B1-9A75-CB20BFB0AE33}" dt="2022-05-05T19:51:21.858" v="18"/>
      <pc:docMkLst>
        <pc:docMk/>
      </pc:docMkLst>
      <pc:sldChg chg="modSp mod setBg">
        <pc:chgData name="Guest User" userId="" providerId="Windows Live" clId="Web-{7930A3C5-AFEA-44B1-9A75-CB20BFB0AE33}" dt="2022-05-05T19:51:21.858" v="18"/>
        <pc:sldMkLst>
          <pc:docMk/>
          <pc:sldMk cId="0" sldId="256"/>
        </pc:sldMkLst>
        <pc:spChg chg="mod">
          <ac:chgData name="Guest User" userId="" providerId="Windows Live" clId="Web-{7930A3C5-AFEA-44B1-9A75-CB20BFB0AE33}" dt="2022-05-05T19:32:24.907" v="1" actId="1076"/>
          <ac:spMkLst>
            <pc:docMk/>
            <pc:sldMk cId="0" sldId="256"/>
            <ac:spMk id="39" creationId="{40784031-15B5-55A4-0D44-F29674A1F2E1}"/>
          </ac:spMkLst>
        </pc:spChg>
        <pc:spChg chg="mod">
          <ac:chgData name="Guest User" userId="" providerId="Windows Live" clId="Web-{7930A3C5-AFEA-44B1-9A75-CB20BFB0AE33}" dt="2022-05-05T19:40:43.019" v="8"/>
          <ac:spMkLst>
            <pc:docMk/>
            <pc:sldMk cId="0" sldId="256"/>
            <ac:spMk id="48" creationId="{00000000-0000-0000-0000-000000000000}"/>
          </ac:spMkLst>
        </pc:spChg>
        <pc:spChg chg="mod">
          <ac:chgData name="Guest User" userId="" providerId="Windows Live" clId="Web-{7930A3C5-AFEA-44B1-9A75-CB20BFB0AE33}" dt="2022-05-05T19:41:10.208" v="10" actId="14100"/>
          <ac:spMkLst>
            <pc:docMk/>
            <pc:sldMk cId="0" sldId="256"/>
            <ac:spMk id="51" creationId="{00000000-0000-0000-0000-000000000000}"/>
          </ac:spMkLst>
        </pc:spChg>
        <pc:spChg chg="mod">
          <ac:chgData name="Guest User" userId="" providerId="Windows Live" clId="Web-{7930A3C5-AFEA-44B1-9A75-CB20BFB0AE33}" dt="2022-05-05T19:44:47.316" v="16" actId="14100"/>
          <ac:spMkLst>
            <pc:docMk/>
            <pc:sldMk cId="0" sldId="256"/>
            <ac:spMk id="54" creationId="{00000000-0000-0000-0000-000000000000}"/>
          </ac:spMkLst>
        </pc:spChg>
        <pc:spChg chg="mod">
          <ac:chgData name="Guest User" userId="" providerId="Windows Live" clId="Web-{7930A3C5-AFEA-44B1-9A75-CB20BFB0AE33}" dt="2022-05-05T19:37:17.458" v="4" actId="20577"/>
          <ac:spMkLst>
            <pc:docMk/>
            <pc:sldMk cId="0" sldId="256"/>
            <ac:spMk id="56" creationId="{00000000-0000-0000-0000-000000000000}"/>
          </ac:spMkLst>
        </pc:spChg>
        <pc:picChg chg="mod">
          <ac:chgData name="Guest User" userId="" providerId="Windows Live" clId="Web-{7930A3C5-AFEA-44B1-9A75-CB20BFB0AE33}" dt="2022-05-05T19:42:12.868" v="14" actId="1076"/>
          <ac:picMkLst>
            <pc:docMk/>
            <pc:sldMk cId="0" sldId="256"/>
            <ac:picMk id="66" creationId="{00000000-0000-0000-0000-000000000000}"/>
          </ac:picMkLst>
        </pc:picChg>
      </pc:sldChg>
    </pc:docChg>
  </pc:docChgLst>
  <pc:docChgLst>
    <pc:chgData name="Guest User" providerId="Windows Live" clId="Web-{E37A5703-9CB6-48D1-8278-214E51BBE1D5}"/>
    <pc:docChg chg="modSld">
      <pc:chgData name="Guest User" userId="" providerId="Windows Live" clId="Web-{E37A5703-9CB6-48D1-8278-214E51BBE1D5}" dt="2022-05-08T01:31:46.208" v="12"/>
      <pc:docMkLst>
        <pc:docMk/>
      </pc:docMkLst>
      <pc:sldChg chg="modSp mod setBg">
        <pc:chgData name="Guest User" userId="" providerId="Windows Live" clId="Web-{E37A5703-9CB6-48D1-8278-214E51BBE1D5}" dt="2022-05-08T01:31:46.208" v="12"/>
        <pc:sldMkLst>
          <pc:docMk/>
          <pc:sldMk cId="0" sldId="256"/>
        </pc:sldMkLst>
        <pc:spChg chg="mod">
          <ac:chgData name="Guest User" userId="" providerId="Windows Live" clId="Web-{E37A5703-9CB6-48D1-8278-214E51BBE1D5}" dt="2022-05-08T01:30:26.190" v="5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Guest User" userId="" providerId="Windows Live" clId="Web-{E37A5703-9CB6-48D1-8278-214E51BBE1D5}" dt="2022-05-08T01:30:47.769" v="8" actId="1076"/>
          <ac:spMkLst>
            <pc:docMk/>
            <pc:sldMk cId="0" sldId="256"/>
            <ac:spMk id="57" creationId="{00000000-0000-0000-0000-000000000000}"/>
          </ac:spMkLst>
        </pc:spChg>
        <pc:spChg chg="mod">
          <ac:chgData name="Guest User" userId="" providerId="Windows Live" clId="Web-{E37A5703-9CB6-48D1-8278-214E51BBE1D5}" dt="2022-05-08T01:30:38.987" v="7" actId="1076"/>
          <ac:spMkLst>
            <pc:docMk/>
            <pc:sldMk cId="0" sldId="256"/>
            <ac:spMk id="59" creationId="{00000000-0000-0000-0000-000000000000}"/>
          </ac:spMkLst>
        </pc:spChg>
      </pc:sldChg>
    </pc:docChg>
  </pc:docChgLst>
  <pc:docChgLst>
    <pc:chgData name="Guest User" providerId="Windows Live" clId="Web-{C1348635-5145-4B49-93A2-BB6AEC595644}"/>
    <pc:docChg chg="modSld">
      <pc:chgData name="Guest User" userId="" providerId="Windows Live" clId="Web-{C1348635-5145-4B49-93A2-BB6AEC595644}" dt="2022-05-11T02:43:19.082" v="25" actId="14100"/>
      <pc:docMkLst>
        <pc:docMk/>
      </pc:docMkLst>
      <pc:sldChg chg="addSp modSp">
        <pc:chgData name="Guest User" userId="" providerId="Windows Live" clId="Web-{C1348635-5145-4B49-93A2-BB6AEC595644}" dt="2022-05-11T02:43:19.082" v="25" actId="14100"/>
        <pc:sldMkLst>
          <pc:docMk/>
          <pc:sldMk cId="0" sldId="256"/>
        </pc:sldMkLst>
        <pc:spChg chg="add mod">
          <ac:chgData name="Guest User" userId="" providerId="Windows Live" clId="Web-{C1348635-5145-4B49-93A2-BB6AEC595644}" dt="2022-05-11T02:40:18.222" v="8" actId="1076"/>
          <ac:spMkLst>
            <pc:docMk/>
            <pc:sldMk cId="0" sldId="256"/>
            <ac:spMk id="5" creationId="{FFDBD31A-A1B4-C480-7BEC-1F0B666C16ED}"/>
          </ac:spMkLst>
        </pc:spChg>
        <pc:spChg chg="add">
          <ac:chgData name="Guest User" userId="" providerId="Windows Live" clId="Web-{C1348635-5145-4B49-93A2-BB6AEC595644}" dt="2022-05-11T02:39:10.284" v="0"/>
          <ac:spMkLst>
            <pc:docMk/>
            <pc:sldMk cId="0" sldId="256"/>
            <ac:spMk id="61" creationId="{D500D714-4172-9B18-292F-F40B3EAA36BA}"/>
          </ac:spMkLst>
        </pc:spChg>
        <pc:spChg chg="add mod">
          <ac:chgData name="Guest User" userId="" providerId="Windows Live" clId="Web-{C1348635-5145-4B49-93A2-BB6AEC595644}" dt="2022-05-11T02:39:29.081" v="2" actId="1076"/>
          <ac:spMkLst>
            <pc:docMk/>
            <pc:sldMk cId="0" sldId="256"/>
            <ac:spMk id="62" creationId="{FFB399DD-4A9D-8998-9313-AC1BD36FD25C}"/>
          </ac:spMkLst>
        </pc:spChg>
        <pc:spChg chg="add mod">
          <ac:chgData name="Guest User" userId="" providerId="Windows Live" clId="Web-{C1348635-5145-4B49-93A2-BB6AEC595644}" dt="2022-05-11T02:40:48.456" v="15" actId="1076"/>
          <ac:spMkLst>
            <pc:docMk/>
            <pc:sldMk cId="0" sldId="256"/>
            <ac:spMk id="63" creationId="{DC83B03C-BD67-100F-1581-2BCA50E46262}"/>
          </ac:spMkLst>
        </pc:spChg>
        <pc:spChg chg="mod">
          <ac:chgData name="Guest User" userId="" providerId="Windows Live" clId="Web-{C1348635-5145-4B49-93A2-BB6AEC595644}" dt="2022-05-11T02:43:19.082" v="25" actId="14100"/>
          <ac:spMkLst>
            <pc:docMk/>
            <pc:sldMk cId="0" sldId="256"/>
            <ac:spMk id="122" creationId="{C26C2959-C096-9812-5AC5-866B06510A25}"/>
          </ac:spMkLst>
        </pc:spChg>
        <pc:spChg chg="mod">
          <ac:chgData name="Guest User" userId="" providerId="Windows Live" clId="Web-{C1348635-5145-4B49-93A2-BB6AEC595644}" dt="2022-05-11T02:43:07.051" v="23" actId="14100"/>
          <ac:spMkLst>
            <pc:docMk/>
            <pc:sldMk cId="0" sldId="256"/>
            <ac:spMk id="123" creationId="{16391A22-1CEE-A915-1CB6-65E1E2091666}"/>
          </ac:spMkLst>
        </pc:spChg>
        <pc:spChg chg="mod">
          <ac:chgData name="Guest User" userId="" providerId="Windows Live" clId="Web-{C1348635-5145-4B49-93A2-BB6AEC595644}" dt="2022-05-11T02:42:51.254" v="19" actId="20577"/>
          <ac:spMkLst>
            <pc:docMk/>
            <pc:sldMk cId="0" sldId="256"/>
            <ac:spMk id="124" creationId="{09E751F7-DDE6-5099-8311-3163963E8920}"/>
          </ac:spMkLst>
        </pc:spChg>
        <pc:picChg chg="mod">
          <ac:chgData name="Guest User" userId="" providerId="Windows Live" clId="Web-{C1348635-5145-4B49-93A2-BB6AEC595644}" dt="2022-05-11T02:40:35.410" v="14" actId="1076"/>
          <ac:picMkLst>
            <pc:docMk/>
            <pc:sldMk cId="0" sldId="256"/>
            <ac:picMk id="16" creationId="{65DF705E-288D-7C38-6240-BE27CED05AD5}"/>
          </ac:picMkLst>
        </pc:picChg>
      </pc:sldChg>
    </pc:docChg>
  </pc:docChgLst>
  <pc:docChgLst>
    <pc:chgData name="Geffen Cooper" userId="11a2c33b6bc43212" providerId="Windows Live" clId="Web-{7EADE2F6-785E-4424-B975-5CFD604B0512}"/>
    <pc:docChg chg="modSld addMainMaster delMainMaster">
      <pc:chgData name="Geffen Cooper" userId="11a2c33b6bc43212" providerId="Windows Live" clId="Web-{7EADE2F6-785E-4424-B975-5CFD604B0512}" dt="2022-05-05T19:54:36.724" v="9"/>
      <pc:docMkLst>
        <pc:docMk/>
      </pc:docMkLst>
      <pc:sldChg chg="mod setBg modClrScheme chgLayout">
        <pc:chgData name="Geffen Cooper" userId="11a2c33b6bc43212" providerId="Windows Live" clId="Web-{7EADE2F6-785E-4424-B975-5CFD604B0512}" dt="2022-05-05T19:54:36.724" v="9"/>
        <pc:sldMkLst>
          <pc:docMk/>
          <pc:sldMk cId="0" sldId="256"/>
        </pc:sldMkLst>
      </pc:sldChg>
      <pc:sldMasterChg chg="del delSldLayout">
        <pc:chgData name="Geffen Cooper" userId="11a2c33b6bc43212" providerId="Windows Live" clId="Web-{7EADE2F6-785E-4424-B975-5CFD604B0512}" dt="2022-05-05T19:34:13.051" v="0"/>
        <pc:sldMasterMkLst>
          <pc:docMk/>
          <pc:sldMasterMk cId="0" sldId="2147483648"/>
        </pc:sldMasterMkLst>
        <pc:sldLayoutChg chg="del">
          <pc:chgData name="Geffen Cooper" userId="11a2c33b6bc43212" providerId="Windows Live" clId="Web-{7EADE2F6-785E-4424-B975-5CFD604B0512}" dt="2022-05-05T19:34:13.051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Geffen Cooper" userId="11a2c33b6bc43212" providerId="Windows Live" clId="Web-{7EADE2F6-785E-4424-B975-5CFD604B0512}" dt="2022-05-05T19:34:13.051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Geffen Cooper" userId="11a2c33b6bc43212" providerId="Windows Live" clId="Web-{7EADE2F6-785E-4424-B975-5CFD604B0512}" dt="2022-05-05T19:34:13.051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Geffen Cooper" userId="11a2c33b6bc43212" providerId="Windows Live" clId="Web-{7EADE2F6-785E-4424-B975-5CFD604B0512}" dt="2022-05-05T19:34:13.051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Geffen Cooper" userId="11a2c33b6bc43212" providerId="Windows Live" clId="Web-{7EADE2F6-785E-4424-B975-5CFD604B0512}" dt="2022-05-05T19:34:13.051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Geffen Cooper" userId="11a2c33b6bc43212" providerId="Windows Live" clId="Web-{7EADE2F6-785E-4424-B975-5CFD604B0512}" dt="2022-05-05T19:34:13.051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Geffen Cooper" userId="11a2c33b6bc43212" providerId="Windows Live" clId="Web-{7EADE2F6-785E-4424-B975-5CFD604B0512}" dt="2022-05-05T19:34:13.051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Geffen Cooper" userId="11a2c33b6bc43212" providerId="Windows Live" clId="Web-{7EADE2F6-785E-4424-B975-5CFD604B0512}" dt="2022-05-05T19:34:13.051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Geffen Cooper" userId="11a2c33b6bc43212" providerId="Windows Live" clId="Web-{7EADE2F6-785E-4424-B975-5CFD604B0512}" dt="2022-05-05T19:34:13.051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Geffen Cooper" userId="11a2c33b6bc43212" providerId="Windows Live" clId="Web-{7EADE2F6-785E-4424-B975-5CFD604B0512}" dt="2022-05-05T19:34:13.051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Geffen Cooper" userId="11a2c33b6bc43212" providerId="Windows Live" clId="Web-{7EADE2F6-785E-4424-B975-5CFD604B0512}" dt="2022-05-05T19:34:13.051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Geffen Cooper" userId="11a2c33b6bc43212" providerId="Windows Live" clId="Web-{7EADE2F6-785E-4424-B975-5CFD604B0512}" dt="2022-05-05T19:34:13.051" v="0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del addSldLayout delSldLayout modSldLayout">
        <pc:chgData name="Geffen Cooper" userId="11a2c33b6bc43212" providerId="Windows Live" clId="Web-{7EADE2F6-785E-4424-B975-5CFD604B0512}" dt="2022-05-05T19:34:19.426" v="1"/>
        <pc:sldMasterMkLst>
          <pc:docMk/>
          <pc:sldMasterMk cId="3197860500" sldId="2147483661"/>
        </pc:sldMasterMkLst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1752590355" sldId="2147483662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1662092647" sldId="2147483663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2773898886" sldId="2147483664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1206397986" sldId="2147483665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2609028502" sldId="2147483666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1536197974" sldId="2147483667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3669044306" sldId="2147483668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707585906" sldId="2147483669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3965747639" sldId="2147483670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975285616" sldId="2147483671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1209990636" sldId="2147483672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983713969" sldId="2147483673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20513214" sldId="2147483674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1512310830" sldId="2147483675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1352563833" sldId="2147483676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1539791757" sldId="2147483677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4040336780" sldId="2147483678"/>
          </pc:sldLayoutMkLst>
        </pc:sldLayoutChg>
        <pc:sldLayoutChg chg="add del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3197860500" sldId="2147483661"/>
            <pc:sldLayoutMk cId="297737184" sldId="2147483679"/>
          </pc:sldLayoutMkLst>
        </pc:sldLayoutChg>
      </pc:sldMasterChg>
      <pc:sldMasterChg chg="add addSldLayout modSldLayout">
        <pc:chgData name="Geffen Cooper" userId="11a2c33b6bc43212" providerId="Windows Live" clId="Web-{7EADE2F6-785E-4424-B975-5CFD604B0512}" dt="2022-05-05T19:34:19.426" v="1"/>
        <pc:sldMasterMkLst>
          <pc:docMk/>
          <pc:sldMasterMk cId="216150812" sldId="2147483680"/>
        </pc:sldMasterMkLst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3148990228" sldId="2147483681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871888418" sldId="2147483682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3685677922" sldId="2147483683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1480474618" sldId="2147483684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2618562340" sldId="2147483685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16816911" sldId="2147483686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3694295449" sldId="2147483687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4026696024" sldId="2147483688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2979849859" sldId="2147483689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1800685177" sldId="2147483690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2023027379" sldId="2147483691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1492073773" sldId="2147483692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1051955012" sldId="2147483693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1300581328" sldId="2147483694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2758356507" sldId="2147483695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1264450999" sldId="2147483696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1265836629" sldId="2147483697"/>
          </pc:sldLayoutMkLst>
        </pc:sldLayoutChg>
        <pc:sldLayoutChg chg="add mod replId">
          <pc:chgData name="Geffen Cooper" userId="11a2c33b6bc43212" providerId="Windows Live" clId="Web-{7EADE2F6-785E-4424-B975-5CFD604B0512}" dt="2022-05-05T19:34:19.426" v="1"/>
          <pc:sldLayoutMkLst>
            <pc:docMk/>
            <pc:sldMasterMk cId="216150812" sldId="2147483680"/>
            <pc:sldLayoutMk cId="2833245644" sldId="2147483698"/>
          </pc:sldLayoutMkLst>
        </pc:sldLayoutChg>
      </pc:sldMasterChg>
      <pc:sldMasterChg chg="del delSldLayout">
        <pc:chgData name="Geffen Cooper" userId="11a2c33b6bc43212" providerId="Windows Live" clId="Web-{7EADE2F6-785E-4424-B975-5CFD604B0512}" dt="2022-05-05T19:51:53.366" v="5"/>
        <pc:sldMasterMkLst>
          <pc:docMk/>
          <pc:sldMasterMk cId="3325656304" sldId="2147483699"/>
        </pc:sldMasterMkLst>
        <pc:sldLayoutChg chg="del">
          <pc:chgData name="Geffen Cooper" userId="11a2c33b6bc43212" providerId="Windows Live" clId="Web-{7EADE2F6-785E-4424-B975-5CFD604B0512}" dt="2022-05-05T19:51:53.366" v="5"/>
          <pc:sldLayoutMkLst>
            <pc:docMk/>
            <pc:sldMasterMk cId="3325656304" sldId="2147483699"/>
            <pc:sldLayoutMk cId="4087012643" sldId="2147483700"/>
          </pc:sldLayoutMkLst>
        </pc:sldLayoutChg>
        <pc:sldLayoutChg chg="del">
          <pc:chgData name="Geffen Cooper" userId="11a2c33b6bc43212" providerId="Windows Live" clId="Web-{7EADE2F6-785E-4424-B975-5CFD604B0512}" dt="2022-05-05T19:51:53.366" v="5"/>
          <pc:sldLayoutMkLst>
            <pc:docMk/>
            <pc:sldMasterMk cId="3325656304" sldId="2147483699"/>
            <pc:sldLayoutMk cId="3772164478" sldId="2147483701"/>
          </pc:sldLayoutMkLst>
        </pc:sldLayoutChg>
        <pc:sldLayoutChg chg="del">
          <pc:chgData name="Geffen Cooper" userId="11a2c33b6bc43212" providerId="Windows Live" clId="Web-{7EADE2F6-785E-4424-B975-5CFD604B0512}" dt="2022-05-05T19:51:53.366" v="5"/>
          <pc:sldLayoutMkLst>
            <pc:docMk/>
            <pc:sldMasterMk cId="3325656304" sldId="2147483699"/>
            <pc:sldLayoutMk cId="1030089830" sldId="2147483702"/>
          </pc:sldLayoutMkLst>
        </pc:sldLayoutChg>
        <pc:sldLayoutChg chg="del">
          <pc:chgData name="Geffen Cooper" userId="11a2c33b6bc43212" providerId="Windows Live" clId="Web-{7EADE2F6-785E-4424-B975-5CFD604B0512}" dt="2022-05-05T19:51:53.366" v="5"/>
          <pc:sldLayoutMkLst>
            <pc:docMk/>
            <pc:sldMasterMk cId="3325656304" sldId="2147483699"/>
            <pc:sldLayoutMk cId="3624316635" sldId="2147483703"/>
          </pc:sldLayoutMkLst>
        </pc:sldLayoutChg>
        <pc:sldLayoutChg chg="del">
          <pc:chgData name="Geffen Cooper" userId="11a2c33b6bc43212" providerId="Windows Live" clId="Web-{7EADE2F6-785E-4424-B975-5CFD604B0512}" dt="2022-05-05T19:51:53.366" v="5"/>
          <pc:sldLayoutMkLst>
            <pc:docMk/>
            <pc:sldMasterMk cId="3325656304" sldId="2147483699"/>
            <pc:sldLayoutMk cId="3601613593" sldId="2147483704"/>
          </pc:sldLayoutMkLst>
        </pc:sldLayoutChg>
        <pc:sldLayoutChg chg="del">
          <pc:chgData name="Geffen Cooper" userId="11a2c33b6bc43212" providerId="Windows Live" clId="Web-{7EADE2F6-785E-4424-B975-5CFD604B0512}" dt="2022-05-05T19:51:53.366" v="5"/>
          <pc:sldLayoutMkLst>
            <pc:docMk/>
            <pc:sldMasterMk cId="3325656304" sldId="2147483699"/>
            <pc:sldLayoutMk cId="2731898953" sldId="2147483705"/>
          </pc:sldLayoutMkLst>
        </pc:sldLayoutChg>
        <pc:sldLayoutChg chg="del">
          <pc:chgData name="Geffen Cooper" userId="11a2c33b6bc43212" providerId="Windows Live" clId="Web-{7EADE2F6-785E-4424-B975-5CFD604B0512}" dt="2022-05-05T19:51:53.366" v="5"/>
          <pc:sldLayoutMkLst>
            <pc:docMk/>
            <pc:sldMasterMk cId="3325656304" sldId="2147483699"/>
            <pc:sldLayoutMk cId="752486173" sldId="2147483706"/>
          </pc:sldLayoutMkLst>
        </pc:sldLayoutChg>
        <pc:sldLayoutChg chg="del">
          <pc:chgData name="Geffen Cooper" userId="11a2c33b6bc43212" providerId="Windows Live" clId="Web-{7EADE2F6-785E-4424-B975-5CFD604B0512}" dt="2022-05-05T19:51:53.366" v="5"/>
          <pc:sldLayoutMkLst>
            <pc:docMk/>
            <pc:sldMasterMk cId="3325656304" sldId="2147483699"/>
            <pc:sldLayoutMk cId="708570055" sldId="2147483707"/>
          </pc:sldLayoutMkLst>
        </pc:sldLayoutChg>
        <pc:sldLayoutChg chg="del">
          <pc:chgData name="Geffen Cooper" userId="11a2c33b6bc43212" providerId="Windows Live" clId="Web-{7EADE2F6-785E-4424-B975-5CFD604B0512}" dt="2022-05-05T19:51:53.366" v="5"/>
          <pc:sldLayoutMkLst>
            <pc:docMk/>
            <pc:sldMasterMk cId="3325656304" sldId="2147483699"/>
            <pc:sldLayoutMk cId="3732259253" sldId="2147483708"/>
          </pc:sldLayoutMkLst>
        </pc:sldLayoutChg>
        <pc:sldLayoutChg chg="del">
          <pc:chgData name="Geffen Cooper" userId="11a2c33b6bc43212" providerId="Windows Live" clId="Web-{7EADE2F6-785E-4424-B975-5CFD604B0512}" dt="2022-05-05T19:51:53.366" v="5"/>
          <pc:sldLayoutMkLst>
            <pc:docMk/>
            <pc:sldMasterMk cId="3325656304" sldId="2147483699"/>
            <pc:sldLayoutMk cId="4139017375" sldId="2147483709"/>
          </pc:sldLayoutMkLst>
        </pc:sldLayoutChg>
        <pc:sldLayoutChg chg="del">
          <pc:chgData name="Geffen Cooper" userId="11a2c33b6bc43212" providerId="Windows Live" clId="Web-{7EADE2F6-785E-4424-B975-5CFD604B0512}" dt="2022-05-05T19:51:53.366" v="5"/>
          <pc:sldLayoutMkLst>
            <pc:docMk/>
            <pc:sldMasterMk cId="3325656304" sldId="2147483699"/>
            <pc:sldLayoutMk cId="2845727644" sldId="2147483710"/>
          </pc:sldLayoutMkLst>
        </pc:sldLayoutChg>
        <pc:sldLayoutChg chg="del">
          <pc:chgData name="Geffen Cooper" userId="11a2c33b6bc43212" providerId="Windows Live" clId="Web-{7EADE2F6-785E-4424-B975-5CFD604B0512}" dt="2022-05-05T19:51:53.366" v="5"/>
          <pc:sldLayoutMkLst>
            <pc:docMk/>
            <pc:sldMasterMk cId="3325656304" sldId="2147483699"/>
            <pc:sldLayoutMk cId="1386682389" sldId="2147483711"/>
          </pc:sldLayoutMkLst>
        </pc:sldLayoutChg>
      </pc:sldMasterChg>
      <pc:sldMasterChg chg="add del addSldLayout delSldLayout modSldLayout">
        <pc:chgData name="Geffen Cooper" userId="11a2c33b6bc43212" providerId="Windows Live" clId="Web-{7EADE2F6-785E-4424-B975-5CFD604B0512}" dt="2022-05-05T19:52:00.507" v="6"/>
        <pc:sldMasterMkLst>
          <pc:docMk/>
          <pc:sldMasterMk cId="3392908038" sldId="2147483712"/>
        </pc:sldMasterMkLst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4212813720" sldId="2147483713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820757403" sldId="2147483714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2930883073" sldId="2147483715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3605988987" sldId="2147483716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317838845" sldId="2147483717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873940379" sldId="2147483718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3934235982" sldId="2147483719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3982693043" sldId="2147483720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1261638156" sldId="2147483721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2156802741" sldId="2147483722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4273218699" sldId="2147483723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598003193" sldId="2147483724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760334168" sldId="2147483725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2829865477" sldId="2147483726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267196502" sldId="2147483727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470814679" sldId="2147483728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1191617116" sldId="2147483729"/>
          </pc:sldLayoutMkLst>
        </pc:sldLayoutChg>
        <pc:sldLayoutChg chg="add del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3392908038" sldId="2147483712"/>
            <pc:sldLayoutMk cId="2893177599" sldId="2147483730"/>
          </pc:sldLayoutMkLst>
        </pc:sldLayoutChg>
      </pc:sldMasterChg>
      <pc:sldMasterChg chg="add addSldLayout modSldLayout">
        <pc:chgData name="Geffen Cooper" userId="11a2c33b6bc43212" providerId="Windows Live" clId="Web-{7EADE2F6-785E-4424-B975-5CFD604B0512}" dt="2022-05-05T19:52:00.507" v="6"/>
        <pc:sldMasterMkLst>
          <pc:docMk/>
          <pc:sldMasterMk cId="571021753" sldId="2147483731"/>
        </pc:sldMasterMkLst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3741856591" sldId="2147483732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1557116999" sldId="2147483733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1610062382" sldId="2147483734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529140457" sldId="2147483735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442688052" sldId="2147483736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948715731" sldId="2147483737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1545000209" sldId="2147483738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428561882" sldId="2147483739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1154354787" sldId="2147483740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2806138922" sldId="2147483741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4071307221" sldId="2147483742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3129730532" sldId="2147483743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2014446552" sldId="2147483744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2245088047" sldId="2147483745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1038274661" sldId="2147483746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1470053116" sldId="2147483747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2104615715" sldId="2147483748"/>
          </pc:sldLayoutMkLst>
        </pc:sldLayoutChg>
        <pc:sldLayoutChg chg="add mod replId">
          <pc:chgData name="Geffen Cooper" userId="11a2c33b6bc43212" providerId="Windows Live" clId="Web-{7EADE2F6-785E-4424-B975-5CFD604B0512}" dt="2022-05-05T19:52:00.507" v="6"/>
          <pc:sldLayoutMkLst>
            <pc:docMk/>
            <pc:sldMasterMk cId="571021753" sldId="2147483731"/>
            <pc:sldLayoutMk cId="2055784376" sldId="2147483749"/>
          </pc:sldLayoutMkLst>
        </pc:sldLayoutChg>
      </pc:sldMasterChg>
      <pc:sldMasterChg chg="del delSldLayout">
        <pc:chgData name="Geffen Cooper" userId="11a2c33b6bc43212" providerId="Windows Live" clId="Web-{7EADE2F6-785E-4424-B975-5CFD604B0512}" dt="2022-05-05T19:54:22.130" v="7"/>
        <pc:sldMasterMkLst>
          <pc:docMk/>
          <pc:sldMasterMk cId="1976376752" sldId="2147483750"/>
        </pc:sldMasterMkLst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3006084685" sldId="2147483751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874205572" sldId="2147483752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791631927" sldId="2147483753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1496915271" sldId="2147483754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931933593" sldId="2147483755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4028903905" sldId="2147483756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3549487417" sldId="2147483757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3554173348" sldId="2147483758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975517484" sldId="2147483759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2581839627" sldId="2147483760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3052641502" sldId="2147483761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3053828677" sldId="2147483762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1609427470" sldId="2147483763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1346842693" sldId="2147483764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2213738887" sldId="2147483765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2672101832" sldId="2147483766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4260202794" sldId="2147483767"/>
          </pc:sldLayoutMkLst>
        </pc:sldLayoutChg>
        <pc:sldLayoutChg chg="del">
          <pc:chgData name="Geffen Cooper" userId="11a2c33b6bc43212" providerId="Windows Live" clId="Web-{7EADE2F6-785E-4424-B975-5CFD604B0512}" dt="2022-05-05T19:54:22.130" v="7"/>
          <pc:sldLayoutMkLst>
            <pc:docMk/>
            <pc:sldMasterMk cId="1976376752" sldId="2147483750"/>
            <pc:sldLayoutMk cId="544800880" sldId="2147483768"/>
          </pc:sldLayoutMkLst>
        </pc:sldLayoutChg>
      </pc:sldMasterChg>
      <pc:sldMasterChg chg="add del addSldLayout delSldLayout modSldLayout">
        <pc:chgData name="Geffen Cooper" userId="11a2c33b6bc43212" providerId="Windows Live" clId="Web-{7EADE2F6-785E-4424-B975-5CFD604B0512}" dt="2022-05-05T19:54:26.568" v="8"/>
        <pc:sldMasterMkLst>
          <pc:docMk/>
          <pc:sldMasterMk cId="1312981877" sldId="2147483769"/>
        </pc:sldMasterMkLst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3785493301" sldId="2147483770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112528819" sldId="2147483771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2165681847" sldId="2147483772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1471942340" sldId="2147483773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3450983253" sldId="2147483774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38568676" sldId="2147483775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1976437380" sldId="2147483776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3656362533" sldId="2147483777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2203086249" sldId="2147483778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772086467" sldId="2147483779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3823641672" sldId="2147483780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2558130628" sldId="2147483781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3039815894" sldId="2147483782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4269404088" sldId="2147483783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820238968" sldId="2147483784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2437893292" sldId="2147483785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3054701182" sldId="2147483786"/>
          </pc:sldLayoutMkLst>
        </pc:sldLayoutChg>
        <pc:sldLayoutChg chg="add del mod replId">
          <pc:chgData name="Geffen Cooper" userId="11a2c33b6bc43212" providerId="Windows Live" clId="Web-{7EADE2F6-785E-4424-B975-5CFD604B0512}" dt="2022-05-05T19:54:26.568" v="8"/>
          <pc:sldLayoutMkLst>
            <pc:docMk/>
            <pc:sldMasterMk cId="1312981877" sldId="2147483769"/>
            <pc:sldLayoutMk cId="1329253915" sldId="2147483787"/>
          </pc:sldLayoutMkLst>
        </pc:sldLayoutChg>
      </pc:sldMasterChg>
      <pc:sldMasterChg chg="add del addSldLayout delSldLayout modSldLayout">
        <pc:chgData name="Geffen Cooper" userId="11a2c33b6bc43212" providerId="Windows Live" clId="Web-{7EADE2F6-785E-4424-B975-5CFD604B0512}" dt="2022-05-05T19:54:36.724" v="9"/>
        <pc:sldMasterMkLst>
          <pc:docMk/>
          <pc:sldMasterMk cId="4080556797" sldId="2147483788"/>
        </pc:sldMasterMkLst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3480148241" sldId="2147483789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1020368003" sldId="2147483790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2030346956" sldId="2147483791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4188603268" sldId="2147483792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2932399202" sldId="2147483793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3329556425" sldId="2147483794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3912897861" sldId="2147483795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4234636362" sldId="2147483796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2221259758" sldId="2147483797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3336908329" sldId="2147483798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14310892" sldId="2147483799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2535687907" sldId="2147483800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3126095525" sldId="2147483801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640195156" sldId="2147483802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330481806" sldId="2147483803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2055580699" sldId="2147483804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1953454273" sldId="2147483805"/>
          </pc:sldLayoutMkLst>
        </pc:sldLayoutChg>
        <pc:sldLayoutChg chg="add del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4080556797" sldId="2147483788"/>
            <pc:sldLayoutMk cId="673246170" sldId="2147483806"/>
          </pc:sldLayoutMkLst>
        </pc:sldLayoutChg>
      </pc:sldMasterChg>
      <pc:sldMasterChg chg="add addSldLayout modSldLayout">
        <pc:chgData name="Geffen Cooper" userId="11a2c33b6bc43212" providerId="Windows Live" clId="Web-{7EADE2F6-785E-4424-B975-5CFD604B0512}" dt="2022-05-05T19:54:36.724" v="9"/>
        <pc:sldMasterMkLst>
          <pc:docMk/>
          <pc:sldMasterMk cId="1568450546" sldId="2147483807"/>
        </pc:sldMasterMkLst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2881138883" sldId="2147483808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334797463" sldId="2147483809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4218869738" sldId="2147483810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1626458424" sldId="2147483811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3922237431" sldId="2147483812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501316301" sldId="2147483813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4044414008" sldId="2147483814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703440853" sldId="2147483815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1877051059" sldId="2147483816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1881852838" sldId="2147483817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2265733054" sldId="2147483818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1407285954" sldId="2147483819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541012207" sldId="2147483820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3148028775" sldId="2147483821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3733934974" sldId="2147483822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1081968412" sldId="2147483823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4058463068" sldId="2147483824"/>
          </pc:sldLayoutMkLst>
        </pc:sldLayoutChg>
        <pc:sldLayoutChg chg="add mod replId">
          <pc:chgData name="Geffen Cooper" userId="11a2c33b6bc43212" providerId="Windows Live" clId="Web-{7EADE2F6-785E-4424-B975-5CFD604B0512}" dt="2022-05-05T19:54:36.724" v="9"/>
          <pc:sldLayoutMkLst>
            <pc:docMk/>
            <pc:sldMasterMk cId="1568450546" sldId="2147483807"/>
            <pc:sldLayoutMk cId="66185602" sldId="2147483825"/>
          </pc:sldLayoutMkLst>
        </pc:sldLayoutChg>
      </pc:sldMasterChg>
    </pc:docChg>
  </pc:docChgLst>
  <pc:docChgLst>
    <pc:chgData name="Katherine Copeland" userId="85cfae59a5f8125b" providerId="Windows Live" clId="Web-{52BB2A20-75CD-4191-9330-37A5BB6B3E0A}"/>
    <pc:docChg chg="modSld">
      <pc:chgData name="Katherine Copeland" userId="85cfae59a5f8125b" providerId="Windows Live" clId="Web-{52BB2A20-75CD-4191-9330-37A5BB6B3E0A}" dt="2022-05-08T23:29:35.968" v="206" actId="20577"/>
      <pc:docMkLst>
        <pc:docMk/>
      </pc:docMkLst>
      <pc:sldChg chg="addSp delSp modSp">
        <pc:chgData name="Katherine Copeland" userId="85cfae59a5f8125b" providerId="Windows Live" clId="Web-{52BB2A20-75CD-4191-9330-37A5BB6B3E0A}" dt="2022-05-08T23:29:35.968" v="206" actId="20577"/>
        <pc:sldMkLst>
          <pc:docMk/>
          <pc:sldMk cId="0" sldId="256"/>
        </pc:sldMkLst>
        <pc:spChg chg="del">
          <ac:chgData name="Katherine Copeland" userId="85cfae59a5f8125b" providerId="Windows Live" clId="Web-{52BB2A20-75CD-4191-9330-37A5BB6B3E0A}" dt="2022-05-08T23:17:52.401" v="31"/>
          <ac:spMkLst>
            <pc:docMk/>
            <pc:sldMk cId="0" sldId="256"/>
            <ac:spMk id="3" creationId="{9FBF5362-EDED-02D8-66F4-D4D9F3B9EC40}"/>
          </ac:spMkLst>
        </pc:spChg>
        <pc:spChg chg="add mod">
          <ac:chgData name="Katherine Copeland" userId="85cfae59a5f8125b" providerId="Windows Live" clId="Web-{52BB2A20-75CD-4191-9330-37A5BB6B3E0A}" dt="2022-05-08T23:21:23.394" v="63"/>
          <ac:spMkLst>
            <pc:docMk/>
            <pc:sldMk cId="0" sldId="256"/>
            <ac:spMk id="15" creationId="{79BF309B-6A54-918F-420D-EED210E9633B}"/>
          </ac:spMkLst>
        </pc:spChg>
        <pc:spChg chg="add del mod">
          <ac:chgData name="Katherine Copeland" userId="85cfae59a5f8125b" providerId="Windows Live" clId="Web-{52BB2A20-75CD-4191-9330-37A5BB6B3E0A}" dt="2022-05-08T23:21:48.659" v="68"/>
          <ac:spMkLst>
            <pc:docMk/>
            <pc:sldMk cId="0" sldId="256"/>
            <ac:spMk id="18" creationId="{9E2C14E0-A107-8E73-4FF0-4584D627C92F}"/>
          </ac:spMkLst>
        </pc:spChg>
        <pc:spChg chg="add mod">
          <ac:chgData name="Katherine Copeland" userId="85cfae59a5f8125b" providerId="Windows Live" clId="Web-{52BB2A20-75CD-4191-9330-37A5BB6B3E0A}" dt="2022-05-08T23:23:02.378" v="106" actId="1076"/>
          <ac:spMkLst>
            <pc:docMk/>
            <pc:sldMk cId="0" sldId="256"/>
            <ac:spMk id="20" creationId="{C8DEF1A7-CB7D-3894-D6F3-B2E21E22DD6C}"/>
          </ac:spMkLst>
        </pc:spChg>
        <pc:spChg chg="add del mod">
          <ac:chgData name="Katherine Copeland" userId="85cfae59a5f8125b" providerId="Windows Live" clId="Web-{52BB2A20-75CD-4191-9330-37A5BB6B3E0A}" dt="2022-05-08T23:26:59.014" v="152"/>
          <ac:spMkLst>
            <pc:docMk/>
            <pc:sldMk cId="0" sldId="256"/>
            <ac:spMk id="21" creationId="{189DA673-7300-B5BC-5694-56FEE84EEB8F}"/>
          </ac:spMkLst>
        </pc:spChg>
        <pc:spChg chg="add del mod">
          <ac:chgData name="Katherine Copeland" userId="85cfae59a5f8125b" providerId="Windows Live" clId="Web-{52BB2A20-75CD-4191-9330-37A5BB6B3E0A}" dt="2022-05-08T23:26:54.436" v="151"/>
          <ac:spMkLst>
            <pc:docMk/>
            <pc:sldMk cId="0" sldId="256"/>
            <ac:spMk id="22" creationId="{65603EFF-199C-77B1-E82B-AD2C30738A86}"/>
          </ac:spMkLst>
        </pc:spChg>
        <pc:spChg chg="mod">
          <ac:chgData name="Katherine Copeland" userId="85cfae59a5f8125b" providerId="Windows Live" clId="Web-{52BB2A20-75CD-4191-9330-37A5BB6B3E0A}" dt="2022-05-08T20:23:30.215" v="20" actId="20577"/>
          <ac:spMkLst>
            <pc:docMk/>
            <pc:sldMk cId="0" sldId="256"/>
            <ac:spMk id="63" creationId="{00000000-0000-0000-0000-000000000000}"/>
          </ac:spMkLst>
        </pc:spChg>
        <pc:spChg chg="add mod">
          <ac:chgData name="Katherine Copeland" userId="85cfae59a5f8125b" providerId="Windows Live" clId="Web-{52BB2A20-75CD-4191-9330-37A5BB6B3E0A}" dt="2022-05-08T23:27:51.733" v="185" actId="14100"/>
          <ac:spMkLst>
            <pc:docMk/>
            <pc:sldMk cId="0" sldId="256"/>
            <ac:spMk id="70" creationId="{E425A4A2-1459-5EDF-8F0E-7F630DCB3B8C}"/>
          </ac:spMkLst>
        </pc:spChg>
        <pc:spChg chg="mod">
          <ac:chgData name="Katherine Copeland" userId="85cfae59a5f8125b" providerId="Windows Live" clId="Web-{52BB2A20-75CD-4191-9330-37A5BB6B3E0A}" dt="2022-05-08T20:23:58.606" v="22" actId="20577"/>
          <ac:spMkLst>
            <pc:docMk/>
            <pc:sldMk cId="0" sldId="256"/>
            <ac:spMk id="71" creationId="{802B64ED-C251-8485-86AF-D69F045F8C98}"/>
          </ac:spMkLst>
        </pc:spChg>
        <pc:spChg chg="add mod">
          <ac:chgData name="Katherine Copeland" userId="85cfae59a5f8125b" providerId="Windows Live" clId="Web-{52BB2A20-75CD-4191-9330-37A5BB6B3E0A}" dt="2022-05-08T23:29:35.968" v="206" actId="20577"/>
          <ac:spMkLst>
            <pc:docMk/>
            <pc:sldMk cId="0" sldId="256"/>
            <ac:spMk id="72" creationId="{640D1D98-96E1-55C0-6562-9AA8EA9EE396}"/>
          </ac:spMkLst>
        </pc:spChg>
        <pc:spChg chg="add mod">
          <ac:chgData name="Katherine Copeland" userId="85cfae59a5f8125b" providerId="Windows Live" clId="Web-{52BB2A20-75CD-4191-9330-37A5BB6B3E0A}" dt="2022-05-08T23:28:01.264" v="186" actId="14100"/>
          <ac:spMkLst>
            <pc:docMk/>
            <pc:sldMk cId="0" sldId="256"/>
            <ac:spMk id="73" creationId="{6B2DCAAE-1BF1-87E7-33DD-33FB7DE9FB83}"/>
          </ac:spMkLst>
        </pc:spChg>
        <pc:spChg chg="add mod">
          <ac:chgData name="Katherine Copeland" userId="85cfae59a5f8125b" providerId="Windows Live" clId="Web-{52BB2A20-75CD-4191-9330-37A5BB6B3E0A}" dt="2022-05-08T23:27:41.170" v="184" actId="14100"/>
          <ac:spMkLst>
            <pc:docMk/>
            <pc:sldMk cId="0" sldId="256"/>
            <ac:spMk id="75" creationId="{0341BB2D-CA38-E40D-84CB-4DF7AEDC6FFA}"/>
          </ac:spMkLst>
        </pc:spChg>
        <pc:spChg chg="add mod">
          <ac:chgData name="Katherine Copeland" userId="85cfae59a5f8125b" providerId="Windows Live" clId="Web-{52BB2A20-75CD-4191-9330-37A5BB6B3E0A}" dt="2022-05-08T23:28:54.233" v="203" actId="1076"/>
          <ac:spMkLst>
            <pc:docMk/>
            <pc:sldMk cId="0" sldId="256"/>
            <ac:spMk id="77" creationId="{3D05616B-6D85-F0E8-BDCE-1C1F7FD41E61}"/>
          </ac:spMkLst>
        </pc:spChg>
        <pc:spChg chg="add mod">
          <ac:chgData name="Katherine Copeland" userId="85cfae59a5f8125b" providerId="Windows Live" clId="Web-{52BB2A20-75CD-4191-9330-37A5BB6B3E0A}" dt="2022-05-08T23:29:03.155" v="204" actId="14100"/>
          <ac:spMkLst>
            <pc:docMk/>
            <pc:sldMk cId="0" sldId="256"/>
            <ac:spMk id="79" creationId="{A31C1195-6402-2561-4891-289B3AEC79A6}"/>
          </ac:spMkLst>
        </pc:spChg>
        <pc:picChg chg="add mod modCrop">
          <ac:chgData name="Katherine Copeland" userId="85cfae59a5f8125b" providerId="Windows Live" clId="Web-{52BB2A20-75CD-4191-9330-37A5BB6B3E0A}" dt="2022-05-08T23:17:57.511" v="33" actId="1076"/>
          <ac:picMkLst>
            <pc:docMk/>
            <pc:sldMk cId="0" sldId="256"/>
            <ac:picMk id="10" creationId="{189639E5-CF00-136D-2B90-C6715DC9DA5A}"/>
          </ac:picMkLst>
        </pc:picChg>
        <pc:picChg chg="mod">
          <ac:chgData name="Katherine Copeland" userId="85cfae59a5f8125b" providerId="Windows Live" clId="Web-{52BB2A20-75CD-4191-9330-37A5BB6B3E0A}" dt="2022-05-08T20:16:37.843" v="3" actId="14100"/>
          <ac:picMkLst>
            <pc:docMk/>
            <pc:sldMk cId="0" sldId="256"/>
            <ac:picMk id="45" creationId="{3F33463A-21D6-F654-19FA-550DBA4C4ECB}"/>
          </ac:picMkLst>
        </pc:picChg>
        <pc:picChg chg="mod">
          <ac:chgData name="Katherine Copeland" userId="85cfae59a5f8125b" providerId="Windows Live" clId="Web-{52BB2A20-75CD-4191-9330-37A5BB6B3E0A}" dt="2022-05-08T20:16:28.625" v="1" actId="14100"/>
          <ac:picMkLst>
            <pc:docMk/>
            <pc:sldMk cId="0" sldId="256"/>
            <ac:picMk id="58" creationId="{34CABA50-09BB-22E4-3541-C63FD249411C}"/>
          </ac:picMkLst>
        </pc:picChg>
        <pc:cxnChg chg="add del mod">
          <ac:chgData name="Katherine Copeland" userId="85cfae59a5f8125b" providerId="Windows Live" clId="Web-{52BB2A20-75CD-4191-9330-37A5BB6B3E0A}" dt="2022-05-08T23:20:16.440" v="49"/>
          <ac:cxnSpMkLst>
            <pc:docMk/>
            <pc:sldMk cId="0" sldId="256"/>
            <ac:cxnSpMk id="12" creationId="{BC39186F-173D-4C9C-EFC8-F0E24F6022A4}"/>
          </ac:cxnSpMkLst>
        </pc:cxnChg>
      </pc:sldChg>
    </pc:docChg>
  </pc:docChgLst>
  <pc:docChgLst>
    <pc:chgData name="Geffen Cooper" userId="11a2c33b6bc43212" providerId="Windows Live" clId="Web-{FFF38015-B19A-44FC-9444-02A7086DFE05}"/>
    <pc:docChg chg="modSld">
      <pc:chgData name="Geffen Cooper" userId="11a2c33b6bc43212" providerId="Windows Live" clId="Web-{FFF38015-B19A-44FC-9444-02A7086DFE05}" dt="2022-05-05T19:15:07.311" v="3"/>
      <pc:docMkLst>
        <pc:docMk/>
      </pc:docMkLst>
      <pc:sldChg chg="addSp">
        <pc:chgData name="Geffen Cooper" userId="11a2c33b6bc43212" providerId="Windows Live" clId="Web-{FFF38015-B19A-44FC-9444-02A7086DFE05}" dt="2022-05-05T19:15:07.311" v="3"/>
        <pc:sldMkLst>
          <pc:docMk/>
          <pc:sldMk cId="0" sldId="256"/>
        </pc:sldMkLst>
        <pc:spChg chg="add">
          <ac:chgData name="Geffen Cooper" userId="11a2c33b6bc43212" providerId="Windows Live" clId="Web-{FFF38015-B19A-44FC-9444-02A7086DFE05}" dt="2022-05-05T19:09:30.110" v="0"/>
          <ac:spMkLst>
            <pc:docMk/>
            <pc:sldMk cId="0" sldId="256"/>
            <ac:spMk id="2" creationId="{85FBDCF0-93F9-A013-6317-BE05DB1F2D68}"/>
          </ac:spMkLst>
        </pc:spChg>
        <pc:spChg chg="add">
          <ac:chgData name="Geffen Cooper" userId="11a2c33b6bc43212" providerId="Windows Live" clId="Web-{FFF38015-B19A-44FC-9444-02A7086DFE05}" dt="2022-05-05T19:09:43.001" v="1"/>
          <ac:spMkLst>
            <pc:docMk/>
            <pc:sldMk cId="0" sldId="256"/>
            <ac:spMk id="3" creationId="{F5DE8CDF-A4AA-53A4-6772-73F58FC87EF3}"/>
          </ac:spMkLst>
        </pc:spChg>
        <pc:spChg chg="add">
          <ac:chgData name="Geffen Cooper" userId="11a2c33b6bc43212" providerId="Windows Live" clId="Web-{FFF38015-B19A-44FC-9444-02A7086DFE05}" dt="2022-05-05T19:14:48.467" v="2"/>
          <ac:spMkLst>
            <pc:docMk/>
            <pc:sldMk cId="0" sldId="256"/>
            <ac:spMk id="4" creationId="{6D8084F1-0E77-8475-BB3C-B9C5AA95E94B}"/>
          </ac:spMkLst>
        </pc:spChg>
        <pc:spChg chg="add">
          <ac:chgData name="Geffen Cooper" userId="11a2c33b6bc43212" providerId="Windows Live" clId="Web-{FFF38015-B19A-44FC-9444-02A7086DFE05}" dt="2022-05-05T19:15:07.311" v="3"/>
          <ac:spMkLst>
            <pc:docMk/>
            <pc:sldMk cId="0" sldId="256"/>
            <ac:spMk id="5" creationId="{6459B867-3CAF-0CEA-3A2D-D7C232E30301}"/>
          </ac:spMkLst>
        </pc:spChg>
      </pc:sldChg>
    </pc:docChg>
  </pc:docChgLst>
  <pc:docChgLst>
    <pc:chgData name="Guest User" providerId="Windows Live" clId="Web-{D53773C9-3D4C-4E40-9391-3F13D9ACAB89}"/>
    <pc:docChg chg="modSld">
      <pc:chgData name="Guest User" userId="" providerId="Windows Live" clId="Web-{D53773C9-3D4C-4E40-9391-3F13D9ACAB89}" dt="2022-05-11T02:38:03.056" v="195" actId="1076"/>
      <pc:docMkLst>
        <pc:docMk/>
      </pc:docMkLst>
      <pc:sldChg chg="addSp delSp modSp">
        <pc:chgData name="Guest User" userId="" providerId="Windows Live" clId="Web-{D53773C9-3D4C-4E40-9391-3F13D9ACAB89}" dt="2022-05-11T02:38:03.056" v="195" actId="1076"/>
        <pc:sldMkLst>
          <pc:docMk/>
          <pc:sldMk cId="0" sldId="256"/>
        </pc:sldMkLst>
        <pc:spChg chg="mod">
          <ac:chgData name="Guest User" userId="" providerId="Windows Live" clId="Web-{D53773C9-3D4C-4E40-9391-3F13D9ACAB89}" dt="2022-05-11T02:24:50.276" v="82" actId="1076"/>
          <ac:spMkLst>
            <pc:docMk/>
            <pc:sldMk cId="0" sldId="256"/>
            <ac:spMk id="2" creationId="{6300E622-3B11-0225-EBC1-4674C79CFD4D}"/>
          </ac:spMkLst>
        </pc:spChg>
        <pc:spChg chg="del">
          <ac:chgData name="Guest User" userId="" providerId="Windows Live" clId="Web-{D53773C9-3D4C-4E40-9391-3F13D9ACAB89}" dt="2022-05-11T02:25:58.167" v="96"/>
          <ac:spMkLst>
            <pc:docMk/>
            <pc:sldMk cId="0" sldId="256"/>
            <ac:spMk id="5" creationId="{070C08BA-606A-7B45-A99D-E262EC01CED8}"/>
          </ac:spMkLst>
        </pc:spChg>
        <pc:spChg chg="add del">
          <ac:chgData name="Guest User" userId="" providerId="Windows Live" clId="Web-{D53773C9-3D4C-4E40-9391-3F13D9ACAB89}" dt="2022-05-11T02:25:58.167" v="95"/>
          <ac:spMkLst>
            <pc:docMk/>
            <pc:sldMk cId="0" sldId="256"/>
            <ac:spMk id="12" creationId="{14373F43-69A6-0737-6929-7FB71F61768F}"/>
          </ac:spMkLst>
        </pc:spChg>
        <pc:spChg chg="mod">
          <ac:chgData name="Guest User" userId="" providerId="Windows Live" clId="Web-{D53773C9-3D4C-4E40-9391-3F13D9ACAB89}" dt="2022-05-11T02:37:22.681" v="186" actId="14100"/>
          <ac:spMkLst>
            <pc:docMk/>
            <pc:sldMk cId="0" sldId="256"/>
            <ac:spMk id="15" creationId="{79BF309B-6A54-918F-420D-EED210E9633B}"/>
          </ac:spMkLst>
        </pc:spChg>
        <pc:spChg chg="mod">
          <ac:chgData name="Guest User" userId="" providerId="Windows Live" clId="Web-{D53773C9-3D4C-4E40-9391-3F13D9ACAB89}" dt="2022-05-11T02:25:14.698" v="85" actId="14100"/>
          <ac:spMkLst>
            <pc:docMk/>
            <pc:sldMk cId="0" sldId="256"/>
            <ac:spMk id="17" creationId="{094AC030-3D7F-F11B-2305-1BDCB0F6340A}"/>
          </ac:spMkLst>
        </pc:spChg>
        <pc:spChg chg="add del mod">
          <ac:chgData name="Guest User" userId="" providerId="Windows Live" clId="Web-{D53773C9-3D4C-4E40-9391-3F13D9ACAB89}" dt="2022-05-11T02:21:01.370" v="63"/>
          <ac:spMkLst>
            <pc:docMk/>
            <pc:sldMk cId="0" sldId="256"/>
            <ac:spMk id="18" creationId="{676BB272-6BC1-C1E7-0F76-FBD780CA85BD}"/>
          </ac:spMkLst>
        </pc:spChg>
        <pc:spChg chg="mod">
          <ac:chgData name="Guest User" userId="" providerId="Windows Live" clId="Web-{D53773C9-3D4C-4E40-9391-3F13D9ACAB89}" dt="2022-05-11T02:37:03.963" v="182" actId="1076"/>
          <ac:spMkLst>
            <pc:docMk/>
            <pc:sldMk cId="0" sldId="256"/>
            <ac:spMk id="20" creationId="{C8DEF1A7-CB7D-3894-D6F3-B2E21E22DD6C}"/>
          </ac:spMkLst>
        </pc:spChg>
        <pc:spChg chg="add del mod">
          <ac:chgData name="Guest User" userId="" providerId="Windows Live" clId="Web-{D53773C9-3D4C-4E40-9391-3F13D9ACAB89}" dt="2022-05-11T02:22:11.651" v="71"/>
          <ac:spMkLst>
            <pc:docMk/>
            <pc:sldMk cId="0" sldId="256"/>
            <ac:spMk id="21" creationId="{7EEDFE83-7B48-F38C-8456-035C7837FA7D}"/>
          </ac:spMkLst>
        </pc:spChg>
        <pc:spChg chg="add del">
          <ac:chgData name="Guest User" userId="" providerId="Windows Live" clId="Web-{D53773C9-3D4C-4E40-9391-3F13D9ACAB89}" dt="2022-05-11T02:25:58.167" v="94"/>
          <ac:spMkLst>
            <pc:docMk/>
            <pc:sldMk cId="0" sldId="256"/>
            <ac:spMk id="22" creationId="{2EA41829-D0F1-687A-5443-7F3D9C45335B}"/>
          </ac:spMkLst>
        </pc:spChg>
        <pc:spChg chg="add del mod">
          <ac:chgData name="Guest User" userId="" providerId="Windows Live" clId="Web-{D53773C9-3D4C-4E40-9391-3F13D9ACAB89}" dt="2022-05-11T02:24:21.979" v="75"/>
          <ac:spMkLst>
            <pc:docMk/>
            <pc:sldMk cId="0" sldId="256"/>
            <ac:spMk id="24" creationId="{6FFC17A3-2246-47A6-7A31-25DBC8B2C22A}"/>
          </ac:spMkLst>
        </pc:spChg>
        <pc:spChg chg="add del">
          <ac:chgData name="Guest User" userId="" providerId="Windows Live" clId="Web-{D53773C9-3D4C-4E40-9391-3F13D9ACAB89}" dt="2022-05-11T02:26:00.870" v="98"/>
          <ac:spMkLst>
            <pc:docMk/>
            <pc:sldMk cId="0" sldId="256"/>
            <ac:spMk id="25" creationId="{1F37EF46-AE91-B498-59E9-2FEF9EF897B1}"/>
          </ac:spMkLst>
        </pc:spChg>
        <pc:spChg chg="add del">
          <ac:chgData name="Guest User" userId="" providerId="Windows Live" clId="Web-{D53773C9-3D4C-4E40-9391-3F13D9ACAB89}" dt="2022-05-11T02:26:00.870" v="97"/>
          <ac:spMkLst>
            <pc:docMk/>
            <pc:sldMk cId="0" sldId="256"/>
            <ac:spMk id="28" creationId="{767B513D-FD39-715A-D905-CEACB6FCA18A}"/>
          </ac:spMkLst>
        </pc:spChg>
        <pc:spChg chg="add del">
          <ac:chgData name="Guest User" userId="" providerId="Windows Live" clId="Web-{D53773C9-3D4C-4E40-9391-3F13D9ACAB89}" dt="2022-05-11T02:26:04.120" v="99"/>
          <ac:spMkLst>
            <pc:docMk/>
            <pc:sldMk cId="0" sldId="256"/>
            <ac:spMk id="29" creationId="{ADF8A96B-FF44-979A-AB42-EC328F5192B4}"/>
          </ac:spMkLst>
        </pc:spChg>
        <pc:spChg chg="add del mod">
          <ac:chgData name="Guest User" userId="" providerId="Windows Live" clId="Web-{D53773C9-3D4C-4E40-9391-3F13D9ACAB89}" dt="2022-05-11T02:28:09.979" v="107"/>
          <ac:spMkLst>
            <pc:docMk/>
            <pc:sldMk cId="0" sldId="256"/>
            <ac:spMk id="30" creationId="{322C8E7A-943F-3F80-15AA-B4CCE1CB2589}"/>
          </ac:spMkLst>
        </pc:spChg>
        <pc:spChg chg="add mod">
          <ac:chgData name="Guest User" userId="" providerId="Windows Live" clId="Web-{D53773C9-3D4C-4E40-9391-3F13D9ACAB89}" dt="2022-05-11T02:34:29.119" v="153"/>
          <ac:spMkLst>
            <pc:docMk/>
            <pc:sldMk cId="0" sldId="256"/>
            <ac:spMk id="32" creationId="{1FA4ABB7-74E1-1E1B-47D3-6FC13EECDA75}"/>
          </ac:spMkLst>
        </pc:spChg>
        <pc:spChg chg="mod">
          <ac:chgData name="Guest User" userId="" providerId="Windows Live" clId="Web-{D53773C9-3D4C-4E40-9391-3F13D9ACAB89}" dt="2022-05-11T02:21:38.870" v="65" actId="20577"/>
          <ac:spMkLst>
            <pc:docMk/>
            <pc:sldMk cId="0" sldId="256"/>
            <ac:spMk id="52" creationId="{00000000-0000-0000-0000-000000000000}"/>
          </ac:spMkLst>
        </pc:spChg>
        <pc:spChg chg="mod">
          <ac:chgData name="Guest User" userId="" providerId="Windows Live" clId="Web-{D53773C9-3D4C-4E40-9391-3F13D9ACAB89}" dt="2022-05-11T02:28:51.370" v="114" actId="1076"/>
          <ac:spMkLst>
            <pc:docMk/>
            <pc:sldMk cId="0" sldId="256"/>
            <ac:spMk id="64" creationId="{497B8A8B-95E6-5040-D2DD-45513F2A74B2}"/>
          </ac:spMkLst>
        </pc:spChg>
        <pc:spChg chg="mod">
          <ac:chgData name="Guest User" userId="" providerId="Windows Live" clId="Web-{D53773C9-3D4C-4E40-9391-3F13D9ACAB89}" dt="2022-05-11T02:30:36.088" v="130" actId="14100"/>
          <ac:spMkLst>
            <pc:docMk/>
            <pc:sldMk cId="0" sldId="256"/>
            <ac:spMk id="67" creationId="{B8A2E8FA-7874-1DD3-9109-A030A8BD6FDB}"/>
          </ac:spMkLst>
        </pc:spChg>
        <pc:spChg chg="mod">
          <ac:chgData name="Guest User" userId="" providerId="Windows Live" clId="Web-{D53773C9-3D4C-4E40-9391-3F13D9ACAB89}" dt="2022-05-11T02:37:31.822" v="188" actId="14100"/>
          <ac:spMkLst>
            <pc:docMk/>
            <pc:sldMk cId="0" sldId="256"/>
            <ac:spMk id="70" creationId="{E425A4A2-1459-5EDF-8F0E-7F630DCB3B8C}"/>
          </ac:spMkLst>
        </pc:spChg>
        <pc:spChg chg="mod">
          <ac:chgData name="Guest User" userId="" providerId="Windows Live" clId="Web-{D53773C9-3D4C-4E40-9391-3F13D9ACAB89}" dt="2022-05-11T02:36:50.619" v="180" actId="1076"/>
          <ac:spMkLst>
            <pc:docMk/>
            <pc:sldMk cId="0" sldId="256"/>
            <ac:spMk id="72" creationId="{640D1D98-96E1-55C0-6562-9AA8EA9EE396}"/>
          </ac:spMkLst>
        </pc:spChg>
        <pc:spChg chg="mod">
          <ac:chgData name="Guest User" userId="" providerId="Windows Live" clId="Web-{D53773C9-3D4C-4E40-9391-3F13D9ACAB89}" dt="2022-05-11T02:37:49.244" v="192" actId="14100"/>
          <ac:spMkLst>
            <pc:docMk/>
            <pc:sldMk cId="0" sldId="256"/>
            <ac:spMk id="73" creationId="{6B2DCAAE-1BF1-87E7-33DD-33FB7DE9FB83}"/>
          </ac:spMkLst>
        </pc:spChg>
        <pc:spChg chg="mod">
          <ac:chgData name="Guest User" userId="" providerId="Windows Live" clId="Web-{D53773C9-3D4C-4E40-9391-3F13D9ACAB89}" dt="2022-05-11T02:36:16.838" v="174" actId="1076"/>
          <ac:spMkLst>
            <pc:docMk/>
            <pc:sldMk cId="0" sldId="256"/>
            <ac:spMk id="75" creationId="{0341BB2D-CA38-E40D-84CB-4DF7AEDC6FFA}"/>
          </ac:spMkLst>
        </pc:spChg>
        <pc:spChg chg="mod">
          <ac:chgData name="Guest User" userId="" providerId="Windows Live" clId="Web-{D53773C9-3D4C-4E40-9391-3F13D9ACAB89}" dt="2022-05-11T02:38:03.056" v="195" actId="1076"/>
          <ac:spMkLst>
            <pc:docMk/>
            <pc:sldMk cId="0" sldId="256"/>
            <ac:spMk id="77" creationId="{3D05616B-6D85-F0E8-BDCE-1C1F7FD41E61}"/>
          </ac:spMkLst>
        </pc:spChg>
        <pc:spChg chg="mod">
          <ac:chgData name="Guest User" userId="" providerId="Windows Live" clId="Web-{D53773C9-3D4C-4E40-9391-3F13D9ACAB89}" dt="2022-05-11T02:35:54.197" v="168" actId="1076"/>
          <ac:spMkLst>
            <pc:docMk/>
            <pc:sldMk cId="0" sldId="256"/>
            <ac:spMk id="79" creationId="{A31C1195-6402-2561-4891-289B3AEC79A6}"/>
          </ac:spMkLst>
        </pc:spChg>
        <pc:spChg chg="mod">
          <ac:chgData name="Guest User" userId="" providerId="Windows Live" clId="Web-{D53773C9-3D4C-4E40-9391-3F13D9ACAB89}" dt="2022-05-11T02:25:45.542" v="92" actId="20577"/>
          <ac:spMkLst>
            <pc:docMk/>
            <pc:sldMk cId="0" sldId="256"/>
            <ac:spMk id="80" creationId="{F33EC761-8D8D-0649-FAD9-30961EFB897E}"/>
          </ac:spMkLst>
        </pc:spChg>
        <pc:spChg chg="add mod">
          <ac:chgData name="Guest User" userId="" providerId="Windows Live" clId="Web-{D53773C9-3D4C-4E40-9391-3F13D9ACAB89}" dt="2022-05-11T02:34:56.557" v="157" actId="1076"/>
          <ac:spMkLst>
            <pc:docMk/>
            <pc:sldMk cId="0" sldId="256"/>
            <ac:spMk id="82" creationId="{4279531D-F981-5AB5-7E60-6235C549905D}"/>
          </ac:spMkLst>
        </pc:spChg>
        <pc:spChg chg="mod">
          <ac:chgData name="Guest User" userId="" providerId="Windows Live" clId="Web-{D53773C9-3D4C-4E40-9391-3F13D9ACAB89}" dt="2022-05-11T02:30:15.729" v="126" actId="1076"/>
          <ac:spMkLst>
            <pc:docMk/>
            <pc:sldMk cId="0" sldId="256"/>
            <ac:spMk id="121" creationId="{A345517E-418A-B108-8F4B-523A978AE3B9}"/>
          </ac:spMkLst>
        </pc:spChg>
        <pc:spChg chg="mod">
          <ac:chgData name="Guest User" userId="" providerId="Windows Live" clId="Web-{D53773C9-3D4C-4E40-9391-3F13D9ACAB89}" dt="2022-05-11T02:29:26.432" v="119" actId="14100"/>
          <ac:spMkLst>
            <pc:docMk/>
            <pc:sldMk cId="0" sldId="256"/>
            <ac:spMk id="122" creationId="{C26C2959-C096-9812-5AC5-866B06510A25}"/>
          </ac:spMkLst>
        </pc:spChg>
        <pc:spChg chg="mod">
          <ac:chgData name="Guest User" userId="" providerId="Windows Live" clId="Web-{D53773C9-3D4C-4E40-9391-3F13D9ACAB89}" dt="2022-05-11T02:29:17.291" v="118" actId="14100"/>
          <ac:spMkLst>
            <pc:docMk/>
            <pc:sldMk cId="0" sldId="256"/>
            <ac:spMk id="123" creationId="{16391A22-1CEE-A915-1CB6-65E1E2091666}"/>
          </ac:spMkLst>
        </pc:spChg>
        <pc:spChg chg="mod">
          <ac:chgData name="Guest User" userId="" providerId="Windows Live" clId="Web-{D53773C9-3D4C-4E40-9391-3F13D9ACAB89}" dt="2022-05-11T02:30:45.807" v="131" actId="14100"/>
          <ac:spMkLst>
            <pc:docMk/>
            <pc:sldMk cId="0" sldId="256"/>
            <ac:spMk id="124" creationId="{09E751F7-DDE6-5099-8311-3163963E8920}"/>
          </ac:spMkLst>
        </pc:spChg>
        <pc:grpChg chg="del">
          <ac:chgData name="Guest User" userId="" providerId="Windows Live" clId="Web-{D53773C9-3D4C-4E40-9391-3F13D9ACAB89}" dt="2022-05-11T02:25:54.620" v="93"/>
          <ac:grpSpMkLst>
            <pc:docMk/>
            <pc:sldMk cId="0" sldId="256"/>
            <ac:grpSpMk id="8" creationId="{6FECDDAD-831C-A572-2851-2A1721248235}"/>
          </ac:grpSpMkLst>
        </pc:grpChg>
        <pc:grpChg chg="del mod">
          <ac:chgData name="Guest User" userId="" providerId="Windows Live" clId="Web-{D53773C9-3D4C-4E40-9391-3F13D9ACAB89}" dt="2022-05-11T02:17:55.449" v="36"/>
          <ac:grpSpMkLst>
            <pc:docMk/>
            <pc:sldMk cId="0" sldId="256"/>
            <ac:grpSpMk id="115" creationId="{043241D8-4EA4-98D4-6AD2-3BECAF1DF82B}"/>
          </ac:grpSpMkLst>
        </pc:grpChg>
        <pc:grpChg chg="del">
          <ac:chgData name="Guest User" userId="" providerId="Windows Live" clId="Web-{D53773C9-3D4C-4E40-9391-3F13D9ACAB89}" dt="2022-05-11T02:29:35.260" v="120"/>
          <ac:grpSpMkLst>
            <pc:docMk/>
            <pc:sldMk cId="0" sldId="256"/>
            <ac:grpSpMk id="125" creationId="{37AD573A-79D6-1744-5311-85CC0482BB24}"/>
          </ac:grpSpMkLst>
        </pc:grpChg>
        <pc:picChg chg="mod">
          <ac:chgData name="Guest User" userId="" providerId="Windows Live" clId="Web-{D53773C9-3D4C-4E40-9391-3F13D9ACAB89}" dt="2022-05-11T02:24:58.448" v="83" actId="14100"/>
          <ac:picMkLst>
            <pc:docMk/>
            <pc:sldMk cId="0" sldId="256"/>
            <ac:picMk id="9" creationId="{9B338A3F-F191-C67D-F62B-40D3AE3333C4}"/>
          </ac:picMkLst>
        </pc:picChg>
        <pc:picChg chg="mod">
          <ac:chgData name="Guest User" userId="" providerId="Windows Live" clId="Web-{D53773C9-3D4C-4E40-9391-3F13D9ACAB89}" dt="2022-05-11T02:31:23.338" v="136" actId="14100"/>
          <ac:picMkLst>
            <pc:docMk/>
            <pc:sldMk cId="0" sldId="256"/>
            <ac:picMk id="10" creationId="{189639E5-CF00-136D-2B90-C6715DC9DA5A}"/>
          </ac:picMkLst>
        </pc:picChg>
        <pc:picChg chg="mod">
          <ac:chgData name="Guest User" userId="" providerId="Windows Live" clId="Web-{D53773C9-3D4C-4E40-9391-3F13D9ACAB89}" dt="2022-05-11T02:29:05.526" v="117" actId="1076"/>
          <ac:picMkLst>
            <pc:docMk/>
            <pc:sldMk cId="0" sldId="256"/>
            <ac:picMk id="11" creationId="{B092FE05-8C2F-B55E-6662-404227D5B2B1}"/>
          </ac:picMkLst>
        </pc:picChg>
        <pc:picChg chg="mod">
          <ac:chgData name="Guest User" userId="" providerId="Windows Live" clId="Web-{D53773C9-3D4C-4E40-9391-3F13D9ACAB89}" dt="2022-05-11T02:37:04.103" v="183" actId="1076"/>
          <ac:picMkLst>
            <pc:docMk/>
            <pc:sldMk cId="0" sldId="256"/>
            <ac:picMk id="44" creationId="{869462D9-2B9C-695F-28C8-E948894B495F}"/>
          </ac:picMkLst>
        </pc:picChg>
        <pc:picChg chg="mod">
          <ac:chgData name="Guest User" userId="" providerId="Windows Live" clId="Web-{D53773C9-3D4C-4E40-9391-3F13D9ACAB89}" dt="2022-05-11T02:35:54.338" v="169" actId="1076"/>
          <ac:picMkLst>
            <pc:docMk/>
            <pc:sldMk cId="0" sldId="256"/>
            <ac:picMk id="45" creationId="{3F33463A-21D6-F654-19FA-550DBA4C4ECB}"/>
          </ac:picMkLst>
        </pc:picChg>
        <pc:picChg chg="mod">
          <ac:chgData name="Guest User" userId="" providerId="Windows Live" clId="Web-{D53773C9-3D4C-4E40-9391-3F13D9ACAB89}" dt="2022-05-11T02:36:22.478" v="175" actId="1076"/>
          <ac:picMkLst>
            <pc:docMk/>
            <pc:sldMk cId="0" sldId="256"/>
            <ac:picMk id="56" creationId="{50E6AFB3-576D-AA3B-2701-789959A2C71A}"/>
          </ac:picMkLst>
        </pc:picChg>
        <pc:picChg chg="mod">
          <ac:chgData name="Guest User" userId="" providerId="Windows Live" clId="Web-{D53773C9-3D4C-4E40-9391-3F13D9ACAB89}" dt="2022-05-11T02:36:54.166" v="181" actId="14100"/>
          <ac:picMkLst>
            <pc:docMk/>
            <pc:sldMk cId="0" sldId="256"/>
            <ac:picMk id="58" creationId="{34CABA50-09BB-22E4-3541-C63FD249411C}"/>
          </ac:picMkLst>
        </pc:picChg>
        <pc:cxnChg chg="add del mod">
          <ac:chgData name="Guest User" userId="" providerId="Windows Live" clId="Web-{D53773C9-3D4C-4E40-9391-3F13D9ACAB89}" dt="2022-05-11T02:32:20.635" v="145"/>
          <ac:cxnSpMkLst>
            <pc:docMk/>
            <pc:sldMk cId="0" sldId="256"/>
            <ac:cxnSpMk id="31" creationId="{62928099-7056-C6F0-78B7-9E5C25CB29C7}"/>
          </ac:cxnSpMkLst>
        </pc:cxnChg>
      </pc:sldChg>
    </pc:docChg>
  </pc:docChgLst>
  <pc:docChgLst>
    <pc:chgData name="Guest User" providerId="Windows Live" clId="Web-{AD7EE6AE-ACF7-4FF2-B794-6B02B7D7154A}"/>
    <pc:docChg chg="modSld">
      <pc:chgData name="Guest User" userId="" providerId="Windows Live" clId="Web-{AD7EE6AE-ACF7-4FF2-B794-6B02B7D7154A}" dt="2022-05-08T20:32:51.139" v="833"/>
      <pc:docMkLst>
        <pc:docMk/>
      </pc:docMkLst>
      <pc:sldChg chg="delSp modSp">
        <pc:chgData name="Guest User" userId="" providerId="Windows Live" clId="Web-{AD7EE6AE-ACF7-4FF2-B794-6B02B7D7154A}" dt="2022-05-08T20:32:51.139" v="833"/>
        <pc:sldMkLst>
          <pc:docMk/>
          <pc:sldMk cId="0" sldId="256"/>
        </pc:sldMkLst>
        <pc:spChg chg="del">
          <ac:chgData name="Guest User" userId="" providerId="Windows Live" clId="Web-{AD7EE6AE-ACF7-4FF2-B794-6B02B7D7154A}" dt="2022-05-08T20:32:51.139" v="833"/>
          <ac:spMkLst>
            <pc:docMk/>
            <pc:sldMk cId="0" sldId="256"/>
            <ac:spMk id="28" creationId="{F7B40F4B-CACB-959B-8BD3-02E3C72697D2}"/>
          </ac:spMkLst>
        </pc:spChg>
        <pc:spChg chg="mod">
          <ac:chgData name="Guest User" userId="" providerId="Windows Live" clId="Web-{AD7EE6AE-ACF7-4FF2-B794-6B02B7D7154A}" dt="2022-05-08T20:30:29.209" v="832" actId="1076"/>
          <ac:spMkLst>
            <pc:docMk/>
            <pc:sldMk cId="0" sldId="256"/>
            <ac:spMk id="38" creationId="{C3E83BC2-192D-8C3C-7ED8-4251955B1E76}"/>
          </ac:spMkLst>
        </pc:spChg>
        <pc:spChg chg="mod">
          <ac:chgData name="Guest User" userId="" providerId="Windows Live" clId="Web-{AD7EE6AE-ACF7-4FF2-B794-6B02B7D7154A}" dt="2022-05-08T20:27:43.857" v="814" actId="1076"/>
          <ac:spMkLst>
            <pc:docMk/>
            <pc:sldMk cId="0" sldId="256"/>
            <ac:spMk id="39" creationId="{40784031-15B5-55A4-0D44-F29674A1F2E1}"/>
          </ac:spMkLst>
        </pc:spChg>
        <pc:spChg chg="mod">
          <ac:chgData name="Guest User" userId="" providerId="Windows Live" clId="Web-{AD7EE6AE-ACF7-4FF2-B794-6B02B7D7154A}" dt="2022-05-08T20:27:55.342" v="816" actId="1076"/>
          <ac:spMkLst>
            <pc:docMk/>
            <pc:sldMk cId="0" sldId="256"/>
            <ac:spMk id="41" creationId="{D87ADDEB-245A-755F-8C39-C132B625AF97}"/>
          </ac:spMkLst>
        </pc:spChg>
        <pc:spChg chg="mod">
          <ac:chgData name="Guest User" userId="" providerId="Windows Live" clId="Web-{AD7EE6AE-ACF7-4FF2-B794-6B02B7D7154A}" dt="2022-05-08T20:27:49.795" v="815" actId="1076"/>
          <ac:spMkLst>
            <pc:docMk/>
            <pc:sldMk cId="0" sldId="256"/>
            <ac:spMk id="50" creationId="{00000000-0000-0000-0000-000000000000}"/>
          </ac:spMkLst>
        </pc:spChg>
        <pc:spChg chg="mod">
          <ac:chgData name="Guest User" userId="" providerId="Windows Live" clId="Web-{AD7EE6AE-ACF7-4FF2-B794-6B02B7D7154A}" dt="2022-05-08T20:27:40.122" v="813" actId="1076"/>
          <ac:spMkLst>
            <pc:docMk/>
            <pc:sldMk cId="0" sldId="256"/>
            <ac:spMk id="60" creationId="{91713294-C8B9-3AC9-B231-75144D10E808}"/>
          </ac:spMkLst>
        </pc:spChg>
        <pc:spChg chg="mod">
          <ac:chgData name="Guest User" userId="" providerId="Windows Live" clId="Web-{AD7EE6AE-ACF7-4FF2-B794-6B02B7D7154A}" dt="2022-05-08T20:02:25.470" v="154" actId="20577"/>
          <ac:spMkLst>
            <pc:docMk/>
            <pc:sldMk cId="0" sldId="256"/>
            <ac:spMk id="71" creationId="{802B64ED-C251-8485-86AF-D69F045F8C98}"/>
          </ac:spMkLst>
        </pc:spChg>
        <pc:spChg chg="mod">
          <ac:chgData name="Guest User" userId="" providerId="Windows Live" clId="Web-{AD7EE6AE-ACF7-4FF2-B794-6B02B7D7154A}" dt="2022-05-08T20:22:35.619" v="784" actId="20577"/>
          <ac:spMkLst>
            <pc:docMk/>
            <pc:sldMk cId="0" sldId="256"/>
            <ac:spMk id="122" creationId="{C26C2959-C096-9812-5AC5-866B06510A25}"/>
          </ac:spMkLst>
        </pc:spChg>
        <pc:spChg chg="mod">
          <ac:chgData name="Guest User" userId="" providerId="Windows Live" clId="Web-{AD7EE6AE-ACF7-4FF2-B794-6B02B7D7154A}" dt="2022-05-08T20:30:11.146" v="824" actId="20577"/>
          <ac:spMkLst>
            <pc:docMk/>
            <pc:sldMk cId="0" sldId="256"/>
            <ac:spMk id="123" creationId="{16391A22-1CEE-A915-1CB6-65E1E2091666}"/>
          </ac:spMkLst>
        </pc:spChg>
        <pc:spChg chg="mod">
          <ac:chgData name="Guest User" userId="" providerId="Windows Live" clId="Web-{AD7EE6AE-ACF7-4FF2-B794-6B02B7D7154A}" dt="2022-05-08T20:30:23.053" v="831" actId="20577"/>
          <ac:spMkLst>
            <pc:docMk/>
            <pc:sldMk cId="0" sldId="256"/>
            <ac:spMk id="124" creationId="{09E751F7-DDE6-5099-8311-3163963E8920}"/>
          </ac:spMkLst>
        </pc:spChg>
        <pc:picChg chg="mod">
          <ac:chgData name="Guest User" userId="" providerId="Windows Live" clId="Web-{AD7EE6AE-ACF7-4FF2-B794-6B02B7D7154A}" dt="2022-05-08T20:28:07.046" v="820" actId="1076"/>
          <ac:picMkLst>
            <pc:docMk/>
            <pc:sldMk cId="0" sldId="256"/>
            <ac:picMk id="33" creationId="{4D7C0B7B-1843-FA6E-570D-708F69DF7878}"/>
          </ac:picMkLst>
        </pc:picChg>
      </pc:sldChg>
    </pc:docChg>
  </pc:docChgLst>
  <pc:docChgLst>
    <pc:chgData name="Guest User" providerId="Windows Live" clId="Web-{73A4DC16-EDB2-4EBA-94C9-B44D2780A24A}"/>
    <pc:docChg chg="modSld">
      <pc:chgData name="Guest User" userId="" providerId="Windows Live" clId="Web-{73A4DC16-EDB2-4EBA-94C9-B44D2780A24A}" dt="2022-05-10T22:29:35.560" v="28" actId="1076"/>
      <pc:docMkLst>
        <pc:docMk/>
      </pc:docMkLst>
      <pc:sldChg chg="modSp">
        <pc:chgData name="Guest User" userId="" providerId="Windows Live" clId="Web-{73A4DC16-EDB2-4EBA-94C9-B44D2780A24A}" dt="2022-05-10T22:29:35.560" v="28" actId="1076"/>
        <pc:sldMkLst>
          <pc:docMk/>
          <pc:sldMk cId="0" sldId="256"/>
        </pc:sldMkLst>
        <pc:spChg chg="mod">
          <ac:chgData name="Guest User" userId="" providerId="Windows Live" clId="Web-{73A4DC16-EDB2-4EBA-94C9-B44D2780A24A}" dt="2022-05-10T22:29:26.781" v="26" actId="1076"/>
          <ac:spMkLst>
            <pc:docMk/>
            <pc:sldMk cId="0" sldId="256"/>
            <ac:spMk id="38" creationId="{C3E83BC2-192D-8C3C-7ED8-4251955B1E76}"/>
          </ac:spMkLst>
        </pc:spChg>
        <pc:spChg chg="mod">
          <ac:chgData name="Guest User" userId="" providerId="Windows Live" clId="Web-{73A4DC16-EDB2-4EBA-94C9-B44D2780A24A}" dt="2022-05-10T22:26:29.862" v="21" actId="20577"/>
          <ac:spMkLst>
            <pc:docMk/>
            <pc:sldMk cId="0" sldId="256"/>
            <ac:spMk id="50" creationId="{00000000-0000-0000-0000-000000000000}"/>
          </ac:spMkLst>
        </pc:spChg>
        <pc:spChg chg="mod">
          <ac:chgData name="Guest User" userId="" providerId="Windows Live" clId="Web-{73A4DC16-EDB2-4EBA-94C9-B44D2780A24A}" dt="2022-05-10T22:26:17.330" v="19" actId="20577"/>
          <ac:spMkLst>
            <pc:docMk/>
            <pc:sldMk cId="0" sldId="256"/>
            <ac:spMk id="52" creationId="{00000000-0000-0000-0000-000000000000}"/>
          </ac:spMkLst>
        </pc:spChg>
        <pc:spChg chg="mod">
          <ac:chgData name="Guest User" userId="" providerId="Windows Live" clId="Web-{73A4DC16-EDB2-4EBA-94C9-B44D2780A24A}" dt="2022-05-10T22:26:24.315" v="20" actId="20577"/>
          <ac:spMkLst>
            <pc:docMk/>
            <pc:sldMk cId="0" sldId="256"/>
            <ac:spMk id="53" creationId="{00000000-0000-0000-0000-000000000000}"/>
          </ac:spMkLst>
        </pc:spChg>
        <pc:spChg chg="mod">
          <ac:chgData name="Guest User" userId="" providerId="Windows Live" clId="Web-{73A4DC16-EDB2-4EBA-94C9-B44D2780A24A}" dt="2022-05-10T22:28:12.680" v="23" actId="20577"/>
          <ac:spMkLst>
            <pc:docMk/>
            <pc:sldMk cId="0" sldId="256"/>
            <ac:spMk id="60" creationId="{91713294-C8B9-3AC9-B231-75144D10E808}"/>
          </ac:spMkLst>
        </pc:spChg>
        <pc:picChg chg="mod">
          <ac:chgData name="Guest User" userId="" providerId="Windows Live" clId="Web-{73A4DC16-EDB2-4EBA-94C9-B44D2780A24A}" dt="2022-05-10T22:29:35.560" v="28" actId="1076"/>
          <ac:picMkLst>
            <pc:docMk/>
            <pc:sldMk cId="0" sldId="256"/>
            <ac:picMk id="19" creationId="{D6DD66A1-A19A-739F-183A-F4A7F863BC7B}"/>
          </ac:picMkLst>
        </pc:picChg>
      </pc:sldChg>
    </pc:docChg>
  </pc:docChgLst>
  <pc:docChgLst>
    <pc:chgData name="Katherine Copeland" userId="85cfae59a5f8125b" providerId="Windows Live" clId="Web-{CE2CCB74-1D1D-4F32-B5A4-AA7B365FE7A0}"/>
    <pc:docChg chg="modSld">
      <pc:chgData name="Katherine Copeland" userId="85cfae59a5f8125b" providerId="Windows Live" clId="Web-{CE2CCB74-1D1D-4F32-B5A4-AA7B365FE7A0}" dt="2022-05-08T20:05:55.296" v="780" actId="20577"/>
      <pc:docMkLst>
        <pc:docMk/>
      </pc:docMkLst>
      <pc:sldChg chg="addSp modSp">
        <pc:chgData name="Katherine Copeland" userId="85cfae59a5f8125b" providerId="Windows Live" clId="Web-{CE2CCB74-1D1D-4F32-B5A4-AA7B365FE7A0}" dt="2022-05-08T20:05:55.296" v="780" actId="20577"/>
        <pc:sldMkLst>
          <pc:docMk/>
          <pc:sldMk cId="0" sldId="256"/>
        </pc:sldMkLst>
        <pc:spChg chg="add mod">
          <ac:chgData name="Katherine Copeland" userId="85cfae59a5f8125b" providerId="Windows Live" clId="Web-{CE2CCB74-1D1D-4F32-B5A4-AA7B365FE7A0}" dt="2022-05-08T20:05:55.296" v="780" actId="20577"/>
          <ac:spMkLst>
            <pc:docMk/>
            <pc:sldMk cId="0" sldId="256"/>
            <ac:spMk id="3" creationId="{9FBF5362-EDED-02D8-66F4-D4D9F3B9EC40}"/>
          </ac:spMkLst>
        </pc:spChg>
        <pc:spChg chg="add mod">
          <ac:chgData name="Katherine Copeland" userId="85cfae59a5f8125b" providerId="Windows Live" clId="Web-{CE2CCB74-1D1D-4F32-B5A4-AA7B365FE7A0}" dt="2022-05-08T19:28:50.789" v="200" actId="20577"/>
          <ac:spMkLst>
            <pc:docMk/>
            <pc:sldMk cId="0" sldId="256"/>
            <ac:spMk id="60" creationId="{91713294-C8B9-3AC9-B231-75144D10E808}"/>
          </ac:spMkLst>
        </pc:spChg>
        <pc:spChg chg="mod">
          <ac:chgData name="Katherine Copeland" userId="85cfae59a5f8125b" providerId="Windows Live" clId="Web-{CE2CCB74-1D1D-4F32-B5A4-AA7B365FE7A0}" dt="2022-05-08T19:48:02.924" v="748" actId="20577"/>
          <ac:spMkLst>
            <pc:docMk/>
            <pc:sldMk cId="0" sldId="256"/>
            <ac:spMk id="69" creationId="{48A2E8CF-CA1E-872D-5BCB-455F43DA8A59}"/>
          </ac:spMkLst>
        </pc:spChg>
        <pc:picChg chg="mod">
          <ac:chgData name="Katherine Copeland" userId="85cfae59a5f8125b" providerId="Windows Live" clId="Web-{CE2CCB74-1D1D-4F32-B5A4-AA7B365FE7A0}" dt="2022-05-08T19:48:23.674" v="750" actId="1076"/>
          <ac:picMkLst>
            <pc:docMk/>
            <pc:sldMk cId="0" sldId="256"/>
            <ac:picMk id="13" creationId="{5256DF71-F79E-71A7-0675-23C672793782}"/>
          </ac:picMkLst>
        </pc:picChg>
      </pc:sldChg>
    </pc:docChg>
  </pc:docChgLst>
  <pc:docChgLst>
    <pc:chgData name="Geffen Cooper" userId="11a2c33b6bc43212" providerId="LiveId" clId="{DFD3EC3F-2A82-46A7-B1C8-18EF548CED4B}"/>
    <pc:docChg chg="undo custSel modSld">
      <pc:chgData name="Geffen Cooper" userId="11a2c33b6bc43212" providerId="LiveId" clId="{DFD3EC3F-2A82-46A7-B1C8-18EF548CED4B}" dt="2022-05-08T20:50:21.850" v="1921" actId="1076"/>
      <pc:docMkLst>
        <pc:docMk/>
      </pc:docMkLst>
      <pc:sldChg chg="addSp delSp modSp mod">
        <pc:chgData name="Geffen Cooper" userId="11a2c33b6bc43212" providerId="LiveId" clId="{DFD3EC3F-2A82-46A7-B1C8-18EF548CED4B}" dt="2022-05-08T20:50:21.850" v="1921" actId="1076"/>
        <pc:sldMkLst>
          <pc:docMk/>
          <pc:sldMk cId="0" sldId="256"/>
        </pc:sldMkLst>
        <pc:spChg chg="add mod">
          <ac:chgData name="Geffen Cooper" userId="11a2c33b6bc43212" providerId="LiveId" clId="{DFD3EC3F-2A82-46A7-B1C8-18EF548CED4B}" dt="2022-05-08T20:35:41.177" v="1891" actId="1076"/>
          <ac:spMkLst>
            <pc:docMk/>
            <pc:sldMk cId="0" sldId="256"/>
            <ac:spMk id="2" creationId="{6300E622-3B11-0225-EBC1-4674C79CFD4D}"/>
          </ac:spMkLst>
        </pc:spChg>
        <pc:spChg chg="add del mod">
          <ac:chgData name="Geffen Cooper" userId="11a2c33b6bc43212" providerId="LiveId" clId="{DFD3EC3F-2A82-46A7-B1C8-18EF548CED4B}" dt="2022-05-08T18:42:18.391" v="373"/>
          <ac:spMkLst>
            <pc:docMk/>
            <pc:sldMk cId="0" sldId="256"/>
            <ac:spMk id="8" creationId="{AA14638F-719D-C025-AFA5-102059F9A0EA}"/>
          </ac:spMkLst>
        </pc:spChg>
        <pc:spChg chg="add mod">
          <ac:chgData name="Geffen Cooper" userId="11a2c33b6bc43212" providerId="LiveId" clId="{DFD3EC3F-2A82-46A7-B1C8-18EF548CED4B}" dt="2022-05-08T20:00:47.202" v="1805" actId="14100"/>
          <ac:spMkLst>
            <pc:docMk/>
            <pc:sldMk cId="0" sldId="256"/>
            <ac:spMk id="17" creationId="{094AC030-3D7F-F11B-2305-1BDCB0F6340A}"/>
          </ac:spMkLst>
        </pc:spChg>
        <pc:spChg chg="del">
          <ac:chgData name="Geffen Cooper" userId="11a2c33b6bc43212" providerId="LiveId" clId="{DFD3EC3F-2A82-46A7-B1C8-18EF548CED4B}" dt="2022-05-08T19:14:36.116" v="690" actId="478"/>
          <ac:spMkLst>
            <pc:docMk/>
            <pc:sldMk cId="0" sldId="256"/>
            <ac:spMk id="22" creationId="{A4090F82-6BB0-7689-8EEF-9EF4E389ADE6}"/>
          </ac:spMkLst>
        </pc:spChg>
        <pc:spChg chg="add mod topLvl">
          <ac:chgData name="Geffen Cooper" userId="11a2c33b6bc43212" providerId="LiveId" clId="{DFD3EC3F-2A82-46A7-B1C8-18EF548CED4B}" dt="2022-05-08T19:32:19.467" v="1101" actId="164"/>
          <ac:spMkLst>
            <pc:docMk/>
            <pc:sldMk cId="0" sldId="256"/>
            <ac:spMk id="26" creationId="{099F8323-3142-90D5-4B6A-D6C7044E50E7}"/>
          </ac:spMkLst>
        </pc:spChg>
        <pc:spChg chg="add del mod">
          <ac:chgData name="Geffen Cooper" userId="11a2c33b6bc43212" providerId="LiveId" clId="{DFD3EC3F-2A82-46A7-B1C8-18EF548CED4B}" dt="2022-05-08T20:34:06.520" v="1863" actId="478"/>
          <ac:spMkLst>
            <pc:docMk/>
            <pc:sldMk cId="0" sldId="256"/>
            <ac:spMk id="31" creationId="{D0565FF2-C568-311B-001A-9D68B9881F18}"/>
          </ac:spMkLst>
        </pc:spChg>
        <pc:spChg chg="mod">
          <ac:chgData name="Geffen Cooper" userId="11a2c33b6bc43212" providerId="LiveId" clId="{DFD3EC3F-2A82-46A7-B1C8-18EF548CED4B}" dt="2022-05-08T01:39:10.807" v="11" actId="1076"/>
          <ac:spMkLst>
            <pc:docMk/>
            <pc:sldMk cId="0" sldId="256"/>
            <ac:spMk id="34" creationId="{83D84C03-D778-7457-4FEF-1540D573285E}"/>
          </ac:spMkLst>
        </pc:spChg>
        <pc:spChg chg="del mod">
          <ac:chgData name="Geffen Cooper" userId="11a2c33b6bc43212" providerId="LiveId" clId="{DFD3EC3F-2A82-46A7-B1C8-18EF548CED4B}" dt="2022-05-08T01:38:37.177" v="6" actId="478"/>
          <ac:spMkLst>
            <pc:docMk/>
            <pc:sldMk cId="0" sldId="256"/>
            <ac:spMk id="37" creationId="{413B7642-74C7-94E5-170E-8FB7C75FAB0B}"/>
          </ac:spMkLst>
        </pc:spChg>
        <pc:spChg chg="mod">
          <ac:chgData name="Geffen Cooper" userId="11a2c33b6bc43212" providerId="LiveId" clId="{DFD3EC3F-2A82-46A7-B1C8-18EF548CED4B}" dt="2022-05-08T01:39:03.139" v="9" actId="1076"/>
          <ac:spMkLst>
            <pc:docMk/>
            <pc:sldMk cId="0" sldId="256"/>
            <ac:spMk id="38" creationId="{C3E83BC2-192D-8C3C-7ED8-4251955B1E76}"/>
          </ac:spMkLst>
        </pc:spChg>
        <pc:spChg chg="mod">
          <ac:chgData name="Geffen Cooper" userId="11a2c33b6bc43212" providerId="LiveId" clId="{DFD3EC3F-2A82-46A7-B1C8-18EF548CED4B}" dt="2022-05-08T01:37:56.543" v="4" actId="207"/>
          <ac:spMkLst>
            <pc:docMk/>
            <pc:sldMk cId="0" sldId="256"/>
            <ac:spMk id="39" creationId="{40784031-15B5-55A4-0D44-F29674A1F2E1}"/>
          </ac:spMkLst>
        </pc:spChg>
        <pc:spChg chg="mod">
          <ac:chgData name="Geffen Cooper" userId="11a2c33b6bc43212" providerId="LiveId" clId="{DFD3EC3F-2A82-46A7-B1C8-18EF548CED4B}" dt="2022-05-08T01:37:49.249" v="3" actId="207"/>
          <ac:spMkLst>
            <pc:docMk/>
            <pc:sldMk cId="0" sldId="256"/>
            <ac:spMk id="41" creationId="{D87ADDEB-245A-755F-8C39-C132B625AF97}"/>
          </ac:spMkLst>
        </pc:spChg>
        <pc:spChg chg="mod">
          <ac:chgData name="Geffen Cooper" userId="11a2c33b6bc43212" providerId="LiveId" clId="{DFD3EC3F-2A82-46A7-B1C8-18EF548CED4B}" dt="2022-05-08T17:01:56.291" v="75" actId="1076"/>
          <ac:spMkLst>
            <pc:docMk/>
            <pc:sldMk cId="0" sldId="256"/>
            <ac:spMk id="43" creationId="{AC2F4F03-D1DF-2079-9D61-4615836916E1}"/>
          </ac:spMkLst>
        </pc:spChg>
        <pc:spChg chg="del">
          <ac:chgData name="Geffen Cooper" userId="11a2c33b6bc43212" providerId="LiveId" clId="{DFD3EC3F-2A82-46A7-B1C8-18EF548CED4B}" dt="2022-05-08T17:03:06.251" v="86" actId="478"/>
          <ac:spMkLst>
            <pc:docMk/>
            <pc:sldMk cId="0" sldId="256"/>
            <ac:spMk id="45" creationId="{3D467769-BFDA-8333-2EA6-29BE0A223208}"/>
          </ac:spMkLst>
        </pc:spChg>
        <pc:spChg chg="mod">
          <ac:chgData name="Geffen Cooper" userId="11a2c33b6bc43212" providerId="LiveId" clId="{DFD3EC3F-2A82-46A7-B1C8-18EF548CED4B}" dt="2022-05-08T01:40:56.113" v="62" actId="1038"/>
          <ac:spMkLst>
            <pc:docMk/>
            <pc:sldMk cId="0" sldId="256"/>
            <ac:spMk id="54" creationId="{00000000-0000-0000-0000-000000000000}"/>
          </ac:spMkLst>
        </pc:spChg>
        <pc:spChg chg="mod">
          <ac:chgData name="Geffen Cooper" userId="11a2c33b6bc43212" providerId="LiveId" clId="{DFD3EC3F-2A82-46A7-B1C8-18EF548CED4B}" dt="2022-05-08T19:55:59.942" v="1802" actId="1076"/>
          <ac:spMkLst>
            <pc:docMk/>
            <pc:sldMk cId="0" sldId="256"/>
            <ac:spMk id="55" creationId="{00000000-0000-0000-0000-000000000000}"/>
          </ac:spMkLst>
        </pc:spChg>
        <pc:spChg chg="add del mod">
          <ac:chgData name="Geffen Cooper" userId="11a2c33b6bc43212" providerId="LiveId" clId="{DFD3EC3F-2A82-46A7-B1C8-18EF548CED4B}" dt="2022-05-08T17:26:30.172" v="338"/>
          <ac:spMkLst>
            <pc:docMk/>
            <pc:sldMk cId="0" sldId="256"/>
            <ac:spMk id="56" creationId="{41515303-F14A-6063-7D7F-641ED7D24E47}"/>
          </ac:spMkLst>
        </pc:spChg>
        <pc:spChg chg="mod">
          <ac:chgData name="Geffen Cooper" userId="11a2c33b6bc43212" providerId="LiveId" clId="{DFD3EC3F-2A82-46A7-B1C8-18EF548CED4B}" dt="2022-05-08T01:37:49.249" v="3" actId="207"/>
          <ac:spMkLst>
            <pc:docMk/>
            <pc:sldMk cId="0" sldId="256"/>
            <ac:spMk id="57" creationId="{00000000-0000-0000-0000-000000000000}"/>
          </ac:spMkLst>
        </pc:spChg>
        <pc:spChg chg="del">
          <ac:chgData name="Geffen Cooper" userId="11a2c33b6bc43212" providerId="LiveId" clId="{DFD3EC3F-2A82-46A7-B1C8-18EF548CED4B}" dt="2022-05-08T17:03:09.664" v="88" actId="478"/>
          <ac:spMkLst>
            <pc:docMk/>
            <pc:sldMk cId="0" sldId="256"/>
            <ac:spMk id="58" creationId="{00000000-0000-0000-0000-000000000000}"/>
          </ac:spMkLst>
        </pc:spChg>
        <pc:spChg chg="mod">
          <ac:chgData name="Geffen Cooper" userId="11a2c33b6bc43212" providerId="LiveId" clId="{DFD3EC3F-2A82-46A7-B1C8-18EF548CED4B}" dt="2022-05-08T01:37:49.249" v="3" actId="207"/>
          <ac:spMkLst>
            <pc:docMk/>
            <pc:sldMk cId="0" sldId="256"/>
            <ac:spMk id="59" creationId="{00000000-0000-0000-0000-000000000000}"/>
          </ac:spMkLst>
        </pc:spChg>
        <pc:spChg chg="add del mod">
          <ac:chgData name="Geffen Cooper" userId="11a2c33b6bc43212" providerId="LiveId" clId="{DFD3EC3F-2A82-46A7-B1C8-18EF548CED4B}" dt="2022-05-08T19:23:04.127" v="843" actId="478"/>
          <ac:spMkLst>
            <pc:docMk/>
            <pc:sldMk cId="0" sldId="256"/>
            <ac:spMk id="61" creationId="{D71AD5E1-2948-220C-C725-9BC1814BBE3D}"/>
          </ac:spMkLst>
        </pc:spChg>
        <pc:spChg chg="del">
          <ac:chgData name="Geffen Cooper" userId="11a2c33b6bc43212" providerId="LiveId" clId="{DFD3EC3F-2A82-46A7-B1C8-18EF548CED4B}" dt="2022-05-08T17:03:07.856" v="87" actId="478"/>
          <ac:spMkLst>
            <pc:docMk/>
            <pc:sldMk cId="0" sldId="256"/>
            <ac:spMk id="64" creationId="{00000000-0000-0000-0000-000000000000}"/>
          </ac:spMkLst>
        </pc:spChg>
        <pc:spChg chg="add mod">
          <ac:chgData name="Geffen Cooper" userId="11a2c33b6bc43212" providerId="LiveId" clId="{DFD3EC3F-2A82-46A7-B1C8-18EF548CED4B}" dt="2022-05-08T20:36:20.784" v="1911" actId="20577"/>
          <ac:spMkLst>
            <pc:docMk/>
            <pc:sldMk cId="0" sldId="256"/>
            <ac:spMk id="64" creationId="{497B8A8B-95E6-5040-D2DD-45513F2A74B2}"/>
          </ac:spMkLst>
        </pc:spChg>
        <pc:spChg chg="add mod">
          <ac:chgData name="Geffen Cooper" userId="11a2c33b6bc43212" providerId="LiveId" clId="{DFD3EC3F-2A82-46A7-B1C8-18EF548CED4B}" dt="2022-05-08T20:01:04.627" v="1807" actId="255"/>
          <ac:spMkLst>
            <pc:docMk/>
            <pc:sldMk cId="0" sldId="256"/>
            <ac:spMk id="67" creationId="{B8A2E8FA-7874-1DD3-9109-A030A8BD6FDB}"/>
          </ac:spMkLst>
        </pc:spChg>
        <pc:spChg chg="add del mod">
          <ac:chgData name="Geffen Cooper" userId="11a2c33b6bc43212" providerId="LiveId" clId="{DFD3EC3F-2A82-46A7-B1C8-18EF548CED4B}" dt="2022-05-08T18:45:42.277" v="624" actId="20577"/>
          <ac:spMkLst>
            <pc:docMk/>
            <pc:sldMk cId="0" sldId="256"/>
            <ac:spMk id="69" creationId="{48A2E8CF-CA1E-872D-5BCB-455F43DA8A59}"/>
          </ac:spMkLst>
        </pc:spChg>
        <pc:spChg chg="del mod">
          <ac:chgData name="Geffen Cooper" userId="11a2c33b6bc43212" providerId="LiveId" clId="{DFD3EC3F-2A82-46A7-B1C8-18EF548CED4B}" dt="2022-05-08T18:22:59.596" v="343" actId="478"/>
          <ac:spMkLst>
            <pc:docMk/>
            <pc:sldMk cId="0" sldId="256"/>
            <ac:spMk id="75" creationId="{00000000-0000-0000-0000-000000000000}"/>
          </ac:spMkLst>
        </pc:spChg>
        <pc:spChg chg="add mod">
          <ac:chgData name="Geffen Cooper" userId="11a2c33b6bc43212" providerId="LiveId" clId="{DFD3EC3F-2A82-46A7-B1C8-18EF548CED4B}" dt="2022-05-08T20:00:53.902" v="1806" actId="255"/>
          <ac:spMkLst>
            <pc:docMk/>
            <pc:sldMk cId="0" sldId="256"/>
            <ac:spMk id="80" creationId="{F33EC761-8D8D-0649-FAD9-30961EFB897E}"/>
          </ac:spMkLst>
        </pc:spChg>
        <pc:spChg chg="mod">
          <ac:chgData name="Geffen Cooper" userId="11a2c33b6bc43212" providerId="LiveId" clId="{DFD3EC3F-2A82-46A7-B1C8-18EF548CED4B}" dt="2022-05-08T19:24:38.044" v="847"/>
          <ac:spMkLst>
            <pc:docMk/>
            <pc:sldMk cId="0" sldId="256"/>
            <ac:spMk id="89" creationId="{5BF77E9F-0877-72DB-AE25-228A6D191D0D}"/>
          </ac:spMkLst>
        </pc:spChg>
        <pc:spChg chg="add mod topLvl">
          <ac:chgData name="Geffen Cooper" userId="11a2c33b6bc43212" providerId="LiveId" clId="{DFD3EC3F-2A82-46A7-B1C8-18EF548CED4B}" dt="2022-05-08T20:18:49.723" v="1829" actId="164"/>
          <ac:spMkLst>
            <pc:docMk/>
            <pc:sldMk cId="0" sldId="256"/>
            <ac:spMk id="93" creationId="{EDCE5015-D38F-0CAF-4C02-B545CCCAE395}"/>
          </ac:spMkLst>
        </pc:spChg>
        <pc:spChg chg="add del mod">
          <ac:chgData name="Geffen Cooper" userId="11a2c33b6bc43212" providerId="LiveId" clId="{DFD3EC3F-2A82-46A7-B1C8-18EF548CED4B}" dt="2022-05-08T20:15:28.185" v="1808" actId="478"/>
          <ac:spMkLst>
            <pc:docMk/>
            <pc:sldMk cId="0" sldId="256"/>
            <ac:spMk id="109" creationId="{61D5D44B-F417-D13E-6926-41CBD3D7D29D}"/>
          </ac:spMkLst>
        </pc:spChg>
        <pc:spChg chg="add del mod">
          <ac:chgData name="Geffen Cooper" userId="11a2c33b6bc43212" providerId="LiveId" clId="{DFD3EC3F-2A82-46A7-B1C8-18EF548CED4B}" dt="2022-05-08T19:31:53.897" v="1030"/>
          <ac:spMkLst>
            <pc:docMk/>
            <pc:sldMk cId="0" sldId="256"/>
            <ac:spMk id="111" creationId="{32EAC311-CD8D-48F8-4374-EE44BD63DA24}"/>
          </ac:spMkLst>
        </pc:spChg>
        <pc:spChg chg="add mod">
          <ac:chgData name="Geffen Cooper" userId="11a2c33b6bc43212" providerId="LiveId" clId="{DFD3EC3F-2A82-46A7-B1C8-18EF548CED4B}" dt="2022-05-08T19:55:30.389" v="1801" actId="164"/>
          <ac:spMkLst>
            <pc:docMk/>
            <pc:sldMk cId="0" sldId="256"/>
            <ac:spMk id="114" creationId="{63DA2F3C-9884-36BA-F2BA-BF40149AB446}"/>
          </ac:spMkLst>
        </pc:spChg>
        <pc:spChg chg="add mod">
          <ac:chgData name="Geffen Cooper" userId="11a2c33b6bc43212" providerId="LiveId" clId="{DFD3EC3F-2A82-46A7-B1C8-18EF548CED4B}" dt="2022-05-08T19:35:33.045" v="1149" actId="20577"/>
          <ac:spMkLst>
            <pc:docMk/>
            <pc:sldMk cId="0" sldId="256"/>
            <ac:spMk id="121" creationId="{A345517E-418A-B108-8F4B-523A978AE3B9}"/>
          </ac:spMkLst>
        </pc:spChg>
        <pc:spChg chg="add mod">
          <ac:chgData name="Geffen Cooper" userId="11a2c33b6bc43212" providerId="LiveId" clId="{DFD3EC3F-2A82-46A7-B1C8-18EF548CED4B}" dt="2022-05-08T20:24:20.777" v="1859" actId="1076"/>
          <ac:spMkLst>
            <pc:docMk/>
            <pc:sldMk cId="0" sldId="256"/>
            <ac:spMk id="122" creationId="{C26C2959-C096-9812-5AC5-866B06510A25}"/>
          </ac:spMkLst>
        </pc:spChg>
        <pc:spChg chg="add mod">
          <ac:chgData name="Geffen Cooper" userId="11a2c33b6bc43212" providerId="LiveId" clId="{DFD3EC3F-2A82-46A7-B1C8-18EF548CED4B}" dt="2022-05-08T19:55:59.942" v="1802" actId="1076"/>
          <ac:spMkLst>
            <pc:docMk/>
            <pc:sldMk cId="0" sldId="256"/>
            <ac:spMk id="123" creationId="{16391A22-1CEE-A915-1CB6-65E1E2091666}"/>
          </ac:spMkLst>
        </pc:spChg>
        <pc:spChg chg="add mod">
          <ac:chgData name="Geffen Cooper" userId="11a2c33b6bc43212" providerId="LiveId" clId="{DFD3EC3F-2A82-46A7-B1C8-18EF548CED4B}" dt="2022-05-08T19:54:35.012" v="1800" actId="1076"/>
          <ac:spMkLst>
            <pc:docMk/>
            <pc:sldMk cId="0" sldId="256"/>
            <ac:spMk id="124" creationId="{09E751F7-DDE6-5099-8311-3163963E8920}"/>
          </ac:spMkLst>
        </pc:spChg>
        <pc:grpChg chg="add mod">
          <ac:chgData name="Geffen Cooper" userId="11a2c33b6bc43212" providerId="LiveId" clId="{DFD3EC3F-2A82-46A7-B1C8-18EF548CED4B}" dt="2022-05-08T20:18:49.723" v="1829" actId="164"/>
          <ac:grpSpMkLst>
            <pc:docMk/>
            <pc:sldMk cId="0" sldId="256"/>
            <ac:grpSpMk id="8" creationId="{6FECDDAD-831C-A572-2851-2A1721248235}"/>
          </ac:grpSpMkLst>
        </pc:grpChg>
        <pc:grpChg chg="add del mod">
          <ac:chgData name="Geffen Cooper" userId="11a2c33b6bc43212" providerId="LiveId" clId="{DFD3EC3F-2A82-46A7-B1C8-18EF548CED4B}" dt="2022-05-08T20:17:58.092" v="1824" actId="165"/>
          <ac:grpSpMkLst>
            <pc:docMk/>
            <pc:sldMk cId="0" sldId="256"/>
            <ac:grpSpMk id="9" creationId="{060D42B1-A8EE-EACC-5A3C-A33A1B595378}"/>
          </ac:grpSpMkLst>
        </pc:grpChg>
        <pc:grpChg chg="add del mod">
          <ac:chgData name="Geffen Cooper" userId="11a2c33b6bc43212" providerId="LiveId" clId="{DFD3EC3F-2A82-46A7-B1C8-18EF548CED4B}" dt="2022-05-08T19:19:42.192" v="783" actId="165"/>
          <ac:grpSpMkLst>
            <pc:docMk/>
            <pc:sldMk cId="0" sldId="256"/>
            <ac:grpSpMk id="32" creationId="{82C7D868-F74F-CC49-E7A7-4A841CEE13DD}"/>
          </ac:grpSpMkLst>
        </pc:grpChg>
        <pc:grpChg chg="add del mod">
          <ac:chgData name="Geffen Cooper" userId="11a2c33b6bc43212" providerId="LiveId" clId="{DFD3EC3F-2A82-46A7-B1C8-18EF548CED4B}" dt="2022-05-08T19:21:17.397" v="792" actId="165"/>
          <ac:grpSpMkLst>
            <pc:docMk/>
            <pc:sldMk cId="0" sldId="256"/>
            <ac:grpSpMk id="40" creationId="{ACDDF7B7-05FB-56C3-6035-F411F7556B02}"/>
          </ac:grpSpMkLst>
        </pc:grpChg>
        <pc:grpChg chg="add del mod">
          <ac:chgData name="Geffen Cooper" userId="11a2c33b6bc43212" providerId="LiveId" clId="{DFD3EC3F-2A82-46A7-B1C8-18EF548CED4B}" dt="2022-05-08T19:24:06.803" v="844" actId="165"/>
          <ac:grpSpMkLst>
            <pc:docMk/>
            <pc:sldMk cId="0" sldId="256"/>
            <ac:grpSpMk id="83" creationId="{91C0DB79-76C1-0F8A-54E6-6F3736D34C46}"/>
          </ac:grpSpMkLst>
        </pc:grpChg>
        <pc:grpChg chg="add del mod">
          <ac:chgData name="Geffen Cooper" userId="11a2c33b6bc43212" providerId="LiveId" clId="{DFD3EC3F-2A82-46A7-B1C8-18EF548CED4B}" dt="2022-05-08T19:25:35.386" v="891" actId="165"/>
          <ac:grpSpMkLst>
            <pc:docMk/>
            <pc:sldMk cId="0" sldId="256"/>
            <ac:grpSpMk id="85" creationId="{5F357BC3-D29D-7145-162E-C119B7589917}"/>
          </ac:grpSpMkLst>
        </pc:grpChg>
        <pc:grpChg chg="add del mod">
          <ac:chgData name="Geffen Cooper" userId="11a2c33b6bc43212" providerId="LiveId" clId="{DFD3EC3F-2A82-46A7-B1C8-18EF548CED4B}" dt="2022-05-08T19:25:14.584" v="890" actId="478"/>
          <ac:grpSpMkLst>
            <pc:docMk/>
            <pc:sldMk cId="0" sldId="256"/>
            <ac:grpSpMk id="86" creationId="{5272B3A0-21C8-BDAA-A8CC-FD05CF4041EE}"/>
          </ac:grpSpMkLst>
        </pc:grpChg>
        <pc:grpChg chg="add del mod">
          <ac:chgData name="Geffen Cooper" userId="11a2c33b6bc43212" providerId="LiveId" clId="{DFD3EC3F-2A82-46A7-B1C8-18EF548CED4B}" dt="2022-05-08T19:32:04.545" v="1031" actId="165"/>
          <ac:grpSpMkLst>
            <pc:docMk/>
            <pc:sldMk cId="0" sldId="256"/>
            <ac:grpSpMk id="94" creationId="{185ADBC7-CE91-3461-C802-A647E45895B0}"/>
          </ac:grpSpMkLst>
        </pc:grpChg>
        <pc:grpChg chg="add del mod">
          <ac:chgData name="Geffen Cooper" userId="11a2c33b6bc43212" providerId="LiveId" clId="{DFD3EC3F-2A82-46A7-B1C8-18EF548CED4B}" dt="2022-05-08T20:16:31.651" v="1818" actId="165"/>
          <ac:grpSpMkLst>
            <pc:docMk/>
            <pc:sldMk cId="0" sldId="256"/>
            <ac:grpSpMk id="110" creationId="{5F796312-CB7C-AD51-F64F-51CBBD51FB06}"/>
          </ac:grpSpMkLst>
        </pc:grpChg>
        <pc:grpChg chg="add mod">
          <ac:chgData name="Geffen Cooper" userId="11a2c33b6bc43212" providerId="LiveId" clId="{DFD3EC3F-2A82-46A7-B1C8-18EF548CED4B}" dt="2022-05-08T19:55:59.942" v="1802" actId="1076"/>
          <ac:grpSpMkLst>
            <pc:docMk/>
            <pc:sldMk cId="0" sldId="256"/>
            <ac:grpSpMk id="115" creationId="{043241D8-4EA4-98D4-6AD2-3BECAF1DF82B}"/>
          </ac:grpSpMkLst>
        </pc:grpChg>
        <pc:grpChg chg="add mod">
          <ac:chgData name="Geffen Cooper" userId="11a2c33b6bc43212" providerId="LiveId" clId="{DFD3EC3F-2A82-46A7-B1C8-18EF548CED4B}" dt="2022-05-08T19:55:30.389" v="1801" actId="164"/>
          <ac:grpSpMkLst>
            <pc:docMk/>
            <pc:sldMk cId="0" sldId="256"/>
            <ac:grpSpMk id="125" creationId="{37AD573A-79D6-1744-5311-85CC0482BB24}"/>
          </ac:grpSpMkLst>
        </pc:grpChg>
        <pc:picChg chg="mod">
          <ac:chgData name="Geffen Cooper" userId="11a2c33b6bc43212" providerId="LiveId" clId="{DFD3EC3F-2A82-46A7-B1C8-18EF548CED4B}" dt="2022-05-08T17:02:18.481" v="76" actId="1076"/>
          <ac:picMkLst>
            <pc:docMk/>
            <pc:sldMk cId="0" sldId="256"/>
            <ac:picMk id="3" creationId="{7FCFA8AE-98C6-9311-3A5D-06E73ECF6A5B}"/>
          </ac:picMkLst>
        </pc:picChg>
        <pc:picChg chg="add mod modCrop">
          <ac:chgData name="Geffen Cooper" userId="11a2c33b6bc43212" providerId="LiveId" clId="{DFD3EC3F-2A82-46A7-B1C8-18EF548CED4B}" dt="2022-05-08T19:55:59.942" v="1802" actId="1076"/>
          <ac:picMkLst>
            <pc:docMk/>
            <pc:sldMk cId="0" sldId="256"/>
            <ac:picMk id="4" creationId="{E4FBC34C-901E-E06E-52F9-6B4984B08AB3}"/>
          </ac:picMkLst>
        </pc:picChg>
        <pc:picChg chg="add del mod">
          <ac:chgData name="Geffen Cooper" userId="11a2c33b6bc43212" providerId="LiveId" clId="{DFD3EC3F-2A82-46A7-B1C8-18EF548CED4B}" dt="2022-05-08T20:49:57.821" v="1913" actId="478"/>
          <ac:picMkLst>
            <pc:docMk/>
            <pc:sldMk cId="0" sldId="256"/>
            <ac:picMk id="5" creationId="{6D7A60C3-90C2-3B9F-5F8A-8F8C852A8971}"/>
          </ac:picMkLst>
        </pc:picChg>
        <pc:picChg chg="mod">
          <ac:chgData name="Geffen Cooper" userId="11a2c33b6bc43212" providerId="LiveId" clId="{DFD3EC3F-2A82-46A7-B1C8-18EF548CED4B}" dt="2022-05-08T01:41:25.585" v="63" actId="1038"/>
          <ac:picMkLst>
            <pc:docMk/>
            <pc:sldMk cId="0" sldId="256"/>
            <ac:picMk id="6" creationId="{EAD7D005-7C7E-81F1-75E0-36E439F12591}"/>
          </ac:picMkLst>
        </pc:picChg>
        <pc:picChg chg="add mod modCrop">
          <ac:chgData name="Geffen Cooper" userId="11a2c33b6bc43212" providerId="LiveId" clId="{DFD3EC3F-2A82-46A7-B1C8-18EF548CED4B}" dt="2022-05-08T19:55:59.942" v="1802" actId="1076"/>
          <ac:picMkLst>
            <pc:docMk/>
            <pc:sldMk cId="0" sldId="256"/>
            <ac:picMk id="7" creationId="{FDDD180E-468A-E67C-BA5F-B83D842BE04C}"/>
          </ac:picMkLst>
        </pc:picChg>
        <pc:picChg chg="add del mod">
          <ac:chgData name="Geffen Cooper" userId="11a2c33b6bc43212" providerId="LiveId" clId="{DFD3EC3F-2A82-46A7-B1C8-18EF548CED4B}" dt="2022-05-08T18:37:29.156" v="361" actId="478"/>
          <ac:picMkLst>
            <pc:docMk/>
            <pc:sldMk cId="0" sldId="256"/>
            <ac:picMk id="8" creationId="{F5A045EF-C120-3850-2514-0B811030F06B}"/>
          </ac:picMkLst>
        </pc:picChg>
        <pc:picChg chg="mod">
          <ac:chgData name="Geffen Cooper" userId="11a2c33b6bc43212" providerId="LiveId" clId="{DFD3EC3F-2A82-46A7-B1C8-18EF548CED4B}" dt="2022-05-08T17:02:48.756" v="84" actId="1076"/>
          <ac:picMkLst>
            <pc:docMk/>
            <pc:sldMk cId="0" sldId="256"/>
            <ac:picMk id="9" creationId="{5BEC5261-F355-BD77-795B-46CC8F870141}"/>
          </ac:picMkLst>
        </pc:picChg>
        <pc:picChg chg="add mod">
          <ac:chgData name="Geffen Cooper" userId="11a2c33b6bc43212" providerId="LiveId" clId="{DFD3EC3F-2A82-46A7-B1C8-18EF548CED4B}" dt="2022-05-08T20:34:59.674" v="1870" actId="1076"/>
          <ac:picMkLst>
            <pc:docMk/>
            <pc:sldMk cId="0" sldId="256"/>
            <ac:picMk id="9" creationId="{9B338A3F-F191-C67D-F62B-40D3AE3333C4}"/>
          </ac:picMkLst>
        </pc:picChg>
        <pc:picChg chg="mod">
          <ac:chgData name="Geffen Cooper" userId="11a2c33b6bc43212" providerId="LiveId" clId="{DFD3EC3F-2A82-46A7-B1C8-18EF548CED4B}" dt="2022-05-08T17:02:46.491" v="83" actId="1076"/>
          <ac:picMkLst>
            <pc:docMk/>
            <pc:sldMk cId="0" sldId="256"/>
            <ac:picMk id="10" creationId="{59BEC48D-8B74-C05E-CC79-DA5C4E60AC58}"/>
          </ac:picMkLst>
        </pc:picChg>
        <pc:picChg chg="mod">
          <ac:chgData name="Geffen Cooper" userId="11a2c33b6bc43212" providerId="LiveId" clId="{DFD3EC3F-2A82-46A7-B1C8-18EF548CED4B}" dt="2022-05-08T17:02:56.054" v="85" actId="1076"/>
          <ac:picMkLst>
            <pc:docMk/>
            <pc:sldMk cId="0" sldId="256"/>
            <ac:picMk id="11" creationId="{8E70D369-3993-7413-C978-B370FE2447F2}"/>
          </ac:picMkLst>
        </pc:picChg>
        <pc:picChg chg="add mod">
          <ac:chgData name="Geffen Cooper" userId="11a2c33b6bc43212" providerId="LiveId" clId="{DFD3EC3F-2A82-46A7-B1C8-18EF548CED4B}" dt="2022-05-08T20:50:21.850" v="1921" actId="1076"/>
          <ac:picMkLst>
            <pc:docMk/>
            <pc:sldMk cId="0" sldId="256"/>
            <ac:picMk id="11" creationId="{B092FE05-8C2F-B55E-6662-404227D5B2B1}"/>
          </ac:picMkLst>
        </pc:picChg>
        <pc:picChg chg="add del mod modCrop">
          <ac:chgData name="Geffen Cooper" userId="11a2c33b6bc43212" providerId="LiveId" clId="{DFD3EC3F-2A82-46A7-B1C8-18EF548CED4B}" dt="2022-05-08T17:08:52.325" v="151" actId="478"/>
          <ac:picMkLst>
            <pc:docMk/>
            <pc:sldMk cId="0" sldId="256"/>
            <ac:picMk id="12" creationId="{43953743-0731-751C-0692-AE1072D8F0DE}"/>
          </ac:picMkLst>
        </pc:picChg>
        <pc:picChg chg="add mod">
          <ac:chgData name="Geffen Cooper" userId="11a2c33b6bc43212" providerId="LiveId" clId="{DFD3EC3F-2A82-46A7-B1C8-18EF548CED4B}" dt="2022-05-08T18:57:40.853" v="654" actId="1076"/>
          <ac:picMkLst>
            <pc:docMk/>
            <pc:sldMk cId="0" sldId="256"/>
            <ac:picMk id="13" creationId="{5256DF71-F79E-71A7-0675-23C672793782}"/>
          </ac:picMkLst>
        </pc:picChg>
        <pc:picChg chg="add mod">
          <ac:chgData name="Geffen Cooper" userId="11a2c33b6bc43212" providerId="LiveId" clId="{DFD3EC3F-2A82-46A7-B1C8-18EF548CED4B}" dt="2022-05-08T19:55:59.942" v="1802" actId="1076"/>
          <ac:picMkLst>
            <pc:docMk/>
            <pc:sldMk cId="0" sldId="256"/>
            <ac:picMk id="14" creationId="{87A1AF4D-F99C-1212-FCA3-C0674AD781E8}"/>
          </ac:picMkLst>
        </pc:picChg>
        <pc:picChg chg="add mod">
          <ac:chgData name="Geffen Cooper" userId="11a2c33b6bc43212" providerId="LiveId" clId="{DFD3EC3F-2A82-46A7-B1C8-18EF548CED4B}" dt="2022-05-08T19:00:46.332" v="677" actId="1076"/>
          <ac:picMkLst>
            <pc:docMk/>
            <pc:sldMk cId="0" sldId="256"/>
            <ac:picMk id="16" creationId="{65DF705E-288D-7C38-6240-BE27CED05AD5}"/>
          </ac:picMkLst>
        </pc:picChg>
        <pc:picChg chg="add mod">
          <ac:chgData name="Geffen Cooper" userId="11a2c33b6bc43212" providerId="LiveId" clId="{DFD3EC3F-2A82-46A7-B1C8-18EF548CED4B}" dt="2022-05-08T17:24:34.862" v="314" actId="1037"/>
          <ac:picMkLst>
            <pc:docMk/>
            <pc:sldMk cId="0" sldId="256"/>
            <ac:picMk id="19" creationId="{D6DD66A1-A19A-739F-183A-F4A7F863BC7B}"/>
          </ac:picMkLst>
        </pc:picChg>
        <pc:picChg chg="add del mod">
          <ac:chgData name="Geffen Cooper" userId="11a2c33b6bc43212" providerId="LiveId" clId="{DFD3EC3F-2A82-46A7-B1C8-18EF548CED4B}" dt="2022-05-08T18:31:24.645" v="354" actId="478"/>
          <ac:picMkLst>
            <pc:docMk/>
            <pc:sldMk cId="0" sldId="256"/>
            <ac:picMk id="21" creationId="{7F24B20F-B063-AB35-D1F5-A6ACC5ED3E9A}"/>
          </ac:picMkLst>
        </pc:picChg>
        <pc:picChg chg="mod">
          <ac:chgData name="Geffen Cooper" userId="11a2c33b6bc43212" providerId="LiveId" clId="{DFD3EC3F-2A82-46A7-B1C8-18EF548CED4B}" dt="2022-05-08T19:29:08.640" v="991" actId="1076"/>
          <ac:picMkLst>
            <pc:docMk/>
            <pc:sldMk cId="0" sldId="256"/>
            <ac:picMk id="27" creationId="{D483C82A-D37E-377B-DC5F-1B02844E9D01}"/>
          </ac:picMkLst>
        </pc:picChg>
        <pc:picChg chg="add del mod">
          <ac:chgData name="Geffen Cooper" userId="11a2c33b6bc43212" providerId="LiveId" clId="{DFD3EC3F-2A82-46A7-B1C8-18EF548CED4B}" dt="2022-05-08T17:24:09.185" v="301" actId="478"/>
          <ac:picMkLst>
            <pc:docMk/>
            <pc:sldMk cId="0" sldId="256"/>
            <ac:picMk id="44" creationId="{F2205729-2E3A-64A4-C737-07FA462AAEB3}"/>
          </ac:picMkLst>
        </pc:picChg>
        <pc:picChg chg="del mod">
          <ac:chgData name="Geffen Cooper" userId="11a2c33b6bc43212" providerId="LiveId" clId="{DFD3EC3F-2A82-46A7-B1C8-18EF548CED4B}" dt="2022-05-08T18:22:54.331" v="340" actId="478"/>
          <ac:picMkLst>
            <pc:docMk/>
            <pc:sldMk cId="0" sldId="256"/>
            <ac:picMk id="72" creationId="{00000000-0000-0000-0000-000000000000}"/>
          </ac:picMkLst>
        </pc:picChg>
        <pc:cxnChg chg="add mod topLvl">
          <ac:chgData name="Geffen Cooper" userId="11a2c33b6bc43212" providerId="LiveId" clId="{DFD3EC3F-2A82-46A7-B1C8-18EF548CED4B}" dt="2022-05-08T19:32:19.467" v="1101" actId="164"/>
          <ac:cxnSpMkLst>
            <pc:docMk/>
            <pc:sldMk cId="0" sldId="256"/>
            <ac:cxnSpMk id="23" creationId="{BD771378-4462-4E48-1970-C7BC7638EA8D}"/>
          </ac:cxnSpMkLst>
        </pc:cxnChg>
        <pc:cxnChg chg="add mod topLvl">
          <ac:chgData name="Geffen Cooper" userId="11a2c33b6bc43212" providerId="LiveId" clId="{DFD3EC3F-2A82-46A7-B1C8-18EF548CED4B}" dt="2022-05-08T19:32:19.467" v="1101" actId="164"/>
          <ac:cxnSpMkLst>
            <pc:docMk/>
            <pc:sldMk cId="0" sldId="256"/>
            <ac:cxnSpMk id="76" creationId="{127B5481-8927-28C1-0C32-8DBF1C811B0D}"/>
          </ac:cxnSpMkLst>
        </pc:cxnChg>
        <pc:cxnChg chg="mod">
          <ac:chgData name="Geffen Cooper" userId="11a2c33b6bc43212" providerId="LiveId" clId="{DFD3EC3F-2A82-46A7-B1C8-18EF548CED4B}" dt="2022-05-08T19:24:38.044" v="847"/>
          <ac:cxnSpMkLst>
            <pc:docMk/>
            <pc:sldMk cId="0" sldId="256"/>
            <ac:cxnSpMk id="87" creationId="{5F77CD3A-DD2D-9C59-BC67-9CF20C7CEF02}"/>
          </ac:cxnSpMkLst>
        </pc:cxnChg>
        <pc:cxnChg chg="mod">
          <ac:chgData name="Geffen Cooper" userId="11a2c33b6bc43212" providerId="LiveId" clId="{DFD3EC3F-2A82-46A7-B1C8-18EF548CED4B}" dt="2022-05-08T19:24:38.044" v="847"/>
          <ac:cxnSpMkLst>
            <pc:docMk/>
            <pc:sldMk cId="0" sldId="256"/>
            <ac:cxnSpMk id="88" creationId="{5A191DC0-AF3B-5D67-84AE-658415CF307A}"/>
          </ac:cxnSpMkLst>
        </pc:cxnChg>
        <pc:cxnChg chg="add mod topLvl">
          <ac:chgData name="Geffen Cooper" userId="11a2c33b6bc43212" providerId="LiveId" clId="{DFD3EC3F-2A82-46A7-B1C8-18EF548CED4B}" dt="2022-05-08T20:18:49.723" v="1829" actId="164"/>
          <ac:cxnSpMkLst>
            <pc:docMk/>
            <pc:sldMk cId="0" sldId="256"/>
            <ac:cxnSpMk id="91" creationId="{A96D451E-5121-6E50-0626-C69C7657A323}"/>
          </ac:cxnSpMkLst>
        </pc:cxnChg>
        <pc:cxnChg chg="add mod topLvl">
          <ac:chgData name="Geffen Cooper" userId="11a2c33b6bc43212" providerId="LiveId" clId="{DFD3EC3F-2A82-46A7-B1C8-18EF548CED4B}" dt="2022-05-08T20:18:49.723" v="1829" actId="164"/>
          <ac:cxnSpMkLst>
            <pc:docMk/>
            <pc:sldMk cId="0" sldId="256"/>
            <ac:cxnSpMk id="92" creationId="{2BD35531-453D-553A-5FC9-FC6E2169037D}"/>
          </ac:cxnSpMkLst>
        </pc:cxnChg>
        <pc:cxnChg chg="add mod">
          <ac:chgData name="Geffen Cooper" userId="11a2c33b6bc43212" providerId="LiveId" clId="{DFD3EC3F-2A82-46A7-B1C8-18EF548CED4B}" dt="2022-05-08T19:55:30.389" v="1801" actId="164"/>
          <ac:cxnSpMkLst>
            <pc:docMk/>
            <pc:sldMk cId="0" sldId="256"/>
            <ac:cxnSpMk id="112" creationId="{A91D666F-ED1A-7169-EEF7-3183F821B554}"/>
          </ac:cxnSpMkLst>
        </pc:cxnChg>
        <pc:cxnChg chg="add mod">
          <ac:chgData name="Geffen Cooper" userId="11a2c33b6bc43212" providerId="LiveId" clId="{DFD3EC3F-2A82-46A7-B1C8-18EF548CED4B}" dt="2022-05-08T19:55:30.389" v="1801" actId="164"/>
          <ac:cxnSpMkLst>
            <pc:docMk/>
            <pc:sldMk cId="0" sldId="256"/>
            <ac:cxnSpMk id="113" creationId="{DA21C569-E875-6C5D-428A-21A8DE39F9B8}"/>
          </ac:cxnSpMkLst>
        </pc:cxnChg>
      </pc:sldChg>
    </pc:docChg>
  </pc:docChgLst>
  <pc:docChgLst>
    <pc:chgData name="Katherine Copeland" userId="85cfae59a5f8125b" providerId="Windows Live" clId="Web-{DF701E74-8B4A-45C3-BAE9-AB607638F8C6}"/>
    <pc:docChg chg="modSld">
      <pc:chgData name="Katherine Copeland" userId="85cfae59a5f8125b" providerId="Windows Live" clId="Web-{DF701E74-8B4A-45C3-BAE9-AB607638F8C6}" dt="2022-05-07T19:41:25.534" v="100" actId="1076"/>
      <pc:docMkLst>
        <pc:docMk/>
      </pc:docMkLst>
      <pc:sldChg chg="addSp delSp modSp">
        <pc:chgData name="Katherine Copeland" userId="85cfae59a5f8125b" providerId="Windows Live" clId="Web-{DF701E74-8B4A-45C3-BAE9-AB607638F8C6}" dt="2022-05-07T19:41:25.534" v="100" actId="1076"/>
        <pc:sldMkLst>
          <pc:docMk/>
          <pc:sldMk cId="0" sldId="256"/>
        </pc:sldMkLst>
        <pc:spChg chg="del">
          <ac:chgData name="Katherine Copeland" userId="85cfae59a5f8125b" providerId="Windows Live" clId="Web-{DF701E74-8B4A-45C3-BAE9-AB607638F8C6}" dt="2022-05-07T19:38:36.164" v="68"/>
          <ac:spMkLst>
            <pc:docMk/>
            <pc:sldMk cId="0" sldId="256"/>
            <ac:spMk id="4" creationId="{001F9F59-6676-2D80-3CA2-E07EF7812B1B}"/>
          </ac:spMkLst>
        </pc:spChg>
        <pc:spChg chg="del">
          <ac:chgData name="Katherine Copeland" userId="85cfae59a5f8125b" providerId="Windows Live" clId="Web-{DF701E74-8B4A-45C3-BAE9-AB607638F8C6}" dt="2022-05-07T19:38:34.367" v="67"/>
          <ac:spMkLst>
            <pc:docMk/>
            <pc:sldMk cId="0" sldId="256"/>
            <ac:spMk id="7" creationId="{A39CC48E-B68F-1617-EC92-9E16BD2C37C5}"/>
          </ac:spMkLst>
        </pc:spChg>
        <pc:spChg chg="del">
          <ac:chgData name="Katherine Copeland" userId="85cfae59a5f8125b" providerId="Windows Live" clId="Web-{DF701E74-8B4A-45C3-BAE9-AB607638F8C6}" dt="2022-05-07T19:38:32.195" v="66"/>
          <ac:spMkLst>
            <pc:docMk/>
            <pc:sldMk cId="0" sldId="256"/>
            <ac:spMk id="8" creationId="{D08B0C78-567A-CAB4-4280-82622355E364}"/>
          </ac:spMkLst>
        </pc:spChg>
        <pc:spChg chg="add mod">
          <ac:chgData name="Katherine Copeland" userId="85cfae59a5f8125b" providerId="Windows Live" clId="Web-{DF701E74-8B4A-45C3-BAE9-AB607638F8C6}" dt="2022-05-07T19:41:25.534" v="100" actId="1076"/>
          <ac:spMkLst>
            <pc:docMk/>
            <pc:sldMk cId="0" sldId="256"/>
            <ac:spMk id="43" creationId="{AC2F4F03-D1DF-2079-9D61-4615836916E1}"/>
          </ac:spMkLst>
        </pc:spChg>
        <pc:spChg chg="mod">
          <ac:chgData name="Katherine Copeland" userId="85cfae59a5f8125b" providerId="Windows Live" clId="Web-{DF701E74-8B4A-45C3-BAE9-AB607638F8C6}" dt="2022-05-07T19:37:53.300" v="50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Katherine Copeland" userId="85cfae59a5f8125b" providerId="Windows Live" clId="Web-{DF701E74-8B4A-45C3-BAE9-AB607638F8C6}" dt="2022-05-07T19:39:22.073" v="80" actId="1076"/>
          <ac:spMkLst>
            <pc:docMk/>
            <pc:sldMk cId="0" sldId="256"/>
            <ac:spMk id="64" creationId="{00000000-0000-0000-0000-000000000000}"/>
          </ac:spMkLst>
        </pc:spChg>
        <pc:picChg chg="add del mod">
          <ac:chgData name="Katherine Copeland" userId="85cfae59a5f8125b" providerId="Windows Live" clId="Web-{DF701E74-8B4A-45C3-BAE9-AB607638F8C6}" dt="2022-05-06T23:54:30.880" v="8"/>
          <ac:picMkLst>
            <pc:docMk/>
            <pc:sldMk cId="0" sldId="256"/>
            <ac:picMk id="2" creationId="{7AF3DFDD-09E7-8865-0FAF-31B3CA1DD2D0}"/>
          </ac:picMkLst>
        </pc:picChg>
        <pc:picChg chg="add mod">
          <ac:chgData name="Katherine Copeland" userId="85cfae59a5f8125b" providerId="Windows Live" clId="Web-{DF701E74-8B4A-45C3-BAE9-AB607638F8C6}" dt="2022-05-07T19:41:02.830" v="97" actId="1076"/>
          <ac:picMkLst>
            <pc:docMk/>
            <pc:sldMk cId="0" sldId="256"/>
            <ac:picMk id="3" creationId="{7FCFA8AE-98C6-9311-3A5D-06E73ECF6A5B}"/>
          </ac:picMkLst>
        </pc:picChg>
        <pc:picChg chg="add del mod">
          <ac:chgData name="Katherine Copeland" userId="85cfae59a5f8125b" providerId="Windows Live" clId="Web-{DF701E74-8B4A-45C3-BAE9-AB607638F8C6}" dt="2022-05-07T00:02:35.189" v="19"/>
          <ac:picMkLst>
            <pc:docMk/>
            <pc:sldMk cId="0" sldId="256"/>
            <ac:picMk id="5" creationId="{1634C0A0-43F1-D748-F6C8-3C255F7CBAFD}"/>
          </ac:picMkLst>
        </pc:picChg>
        <pc:picChg chg="add mod">
          <ac:chgData name="Katherine Copeland" userId="85cfae59a5f8125b" providerId="Windows Live" clId="Web-{DF701E74-8B4A-45C3-BAE9-AB607638F8C6}" dt="2022-05-07T19:41:02.876" v="98" actId="1076"/>
          <ac:picMkLst>
            <pc:docMk/>
            <pc:sldMk cId="0" sldId="256"/>
            <ac:picMk id="9" creationId="{5BEC5261-F355-BD77-795B-46CC8F870141}"/>
          </ac:picMkLst>
        </pc:picChg>
        <pc:picChg chg="add mod modCrop">
          <ac:chgData name="Katherine Copeland" userId="85cfae59a5f8125b" providerId="Windows Live" clId="Web-{DF701E74-8B4A-45C3-BAE9-AB607638F8C6}" dt="2022-05-07T19:41:02.923" v="99" actId="1076"/>
          <ac:picMkLst>
            <pc:docMk/>
            <pc:sldMk cId="0" sldId="256"/>
            <ac:picMk id="10" creationId="{59BEC48D-8B74-C05E-CC79-DA5C4E60AC58}"/>
          </ac:picMkLst>
        </pc:picChg>
        <pc:picChg chg="add mod">
          <ac:chgData name="Katherine Copeland" userId="85cfae59a5f8125b" providerId="Windows Live" clId="Web-{DF701E74-8B4A-45C3-BAE9-AB607638F8C6}" dt="2022-05-07T19:40:53.954" v="96" actId="1076"/>
          <ac:picMkLst>
            <pc:docMk/>
            <pc:sldMk cId="0" sldId="256"/>
            <ac:picMk id="11" creationId="{8E70D369-3993-7413-C978-B370FE2447F2}"/>
          </ac:picMkLst>
        </pc:picChg>
      </pc:sldChg>
    </pc:docChg>
  </pc:docChgLst>
  <pc:docChgLst>
    <pc:chgData name="Guest User" providerId="Windows Live" clId="Web-{BA204896-AF22-4339-AB05-263D043648B3}"/>
    <pc:docChg chg="modSld">
      <pc:chgData name="Guest User" userId="" providerId="Windows Live" clId="Web-{BA204896-AF22-4339-AB05-263D043648B3}" dt="2022-05-05T20:00:48.672" v="288" actId="20577"/>
      <pc:docMkLst>
        <pc:docMk/>
      </pc:docMkLst>
      <pc:sldChg chg="addSp delSp modSp mod setBg">
        <pc:chgData name="Guest User" userId="" providerId="Windows Live" clId="Web-{BA204896-AF22-4339-AB05-263D043648B3}" dt="2022-05-05T20:00:48.672" v="288" actId="20577"/>
        <pc:sldMkLst>
          <pc:docMk/>
          <pc:sldMk cId="0" sldId="256"/>
        </pc:sldMkLst>
        <pc:spChg chg="del">
          <ac:chgData name="Guest User" userId="" providerId="Windows Live" clId="Web-{BA204896-AF22-4339-AB05-263D043648B3}" dt="2022-05-05T19:28:49.164" v="100"/>
          <ac:spMkLst>
            <pc:docMk/>
            <pc:sldMk cId="0" sldId="256"/>
            <ac:spMk id="2" creationId="{85FBDCF0-93F9-A013-6317-BE05DB1F2D68}"/>
          </ac:spMkLst>
        </pc:spChg>
        <pc:spChg chg="del">
          <ac:chgData name="Guest User" userId="" providerId="Windows Live" clId="Web-{BA204896-AF22-4339-AB05-263D043648B3}" dt="2022-05-05T19:41:51.567" v="211"/>
          <ac:spMkLst>
            <pc:docMk/>
            <pc:sldMk cId="0" sldId="256"/>
            <ac:spMk id="2" creationId="{E2860A03-D6D9-9448-48FE-75F5697853B1}"/>
          </ac:spMkLst>
        </pc:spChg>
        <pc:spChg chg="del mod">
          <ac:chgData name="Guest User" userId="" providerId="Windows Live" clId="Web-{BA204896-AF22-4339-AB05-263D043648B3}" dt="2022-05-05T19:41:51.567" v="210"/>
          <ac:spMkLst>
            <pc:docMk/>
            <pc:sldMk cId="0" sldId="256"/>
            <ac:spMk id="3" creationId="{E631D6BC-129D-D5EB-3618-D504FCBABBCE}"/>
          </ac:spMkLst>
        </pc:spChg>
        <pc:spChg chg="del">
          <ac:chgData name="Guest User" userId="" providerId="Windows Live" clId="Web-{BA204896-AF22-4339-AB05-263D043648B3}" dt="2022-05-05T19:28:49.164" v="99"/>
          <ac:spMkLst>
            <pc:docMk/>
            <pc:sldMk cId="0" sldId="256"/>
            <ac:spMk id="3" creationId="{F5DE8CDF-A4AA-53A4-6772-73F58FC87EF3}"/>
          </ac:spMkLst>
        </pc:spChg>
        <pc:spChg chg="del">
          <ac:chgData name="Guest User" userId="" providerId="Windows Live" clId="Web-{BA204896-AF22-4339-AB05-263D043648B3}" dt="2022-05-05T19:28:46.867" v="98"/>
          <ac:spMkLst>
            <pc:docMk/>
            <pc:sldMk cId="0" sldId="256"/>
            <ac:spMk id="4" creationId="{6D8084F1-0E77-8475-BB3C-B9C5AA95E94B}"/>
          </ac:spMkLst>
        </pc:spChg>
        <pc:spChg chg="del">
          <ac:chgData name="Guest User" userId="" providerId="Windows Live" clId="Web-{BA204896-AF22-4339-AB05-263D043648B3}" dt="2022-05-05T19:28:46.867" v="97"/>
          <ac:spMkLst>
            <pc:docMk/>
            <pc:sldMk cId="0" sldId="256"/>
            <ac:spMk id="5" creationId="{6459B867-3CAF-0CEA-3A2D-D7C232E30301}"/>
          </ac:spMkLst>
        </pc:spChg>
        <pc:spChg chg="add">
          <ac:chgData name="Guest User" userId="" providerId="Windows Live" clId="Web-{BA204896-AF22-4339-AB05-263D043648B3}" dt="2022-05-05T19:52:53.642" v="266"/>
          <ac:spMkLst>
            <pc:docMk/>
            <pc:sldMk cId="0" sldId="256"/>
            <ac:spMk id="7" creationId="{A39CC48E-B68F-1617-EC92-9E16BD2C37C5}"/>
          </ac:spMkLst>
        </pc:spChg>
        <pc:spChg chg="add">
          <ac:chgData name="Guest User" userId="" providerId="Windows Live" clId="Web-{BA204896-AF22-4339-AB05-263D043648B3}" dt="2022-05-05T19:53:07.783" v="267"/>
          <ac:spMkLst>
            <pc:docMk/>
            <pc:sldMk cId="0" sldId="256"/>
            <ac:spMk id="8" creationId="{D08B0C78-567A-CAB4-4280-82622355E364}"/>
          </ac:spMkLst>
        </pc:spChg>
        <pc:spChg chg="add mod">
          <ac:chgData name="Guest User" userId="" providerId="Windows Live" clId="Web-{BA204896-AF22-4339-AB05-263D043648B3}" dt="2022-05-05T19:56:59.845" v="285" actId="1076"/>
          <ac:spMkLst>
            <pc:docMk/>
            <pc:sldMk cId="0" sldId="256"/>
            <ac:spMk id="34" creationId="{83D84C03-D778-7457-4FEF-1540D573285E}"/>
          </ac:spMkLst>
        </pc:spChg>
        <pc:spChg chg="add mod">
          <ac:chgData name="Guest User" userId="" providerId="Windows Live" clId="Web-{BA204896-AF22-4339-AB05-263D043648B3}" dt="2022-05-05T19:31:07.726" v="109" actId="1076"/>
          <ac:spMkLst>
            <pc:docMk/>
            <pc:sldMk cId="0" sldId="256"/>
            <ac:spMk id="37" creationId="{413B7642-74C7-94E5-170E-8FB7C75FAB0B}"/>
          </ac:spMkLst>
        </pc:spChg>
        <pc:spChg chg="add mod">
          <ac:chgData name="Guest User" userId="" providerId="Windows Live" clId="Web-{BA204896-AF22-4339-AB05-263D043648B3}" dt="2022-05-05T19:56:32.813" v="284" actId="20577"/>
          <ac:spMkLst>
            <pc:docMk/>
            <pc:sldMk cId="0" sldId="256"/>
            <ac:spMk id="38" creationId="{C3E83BC2-192D-8C3C-7ED8-4251955B1E76}"/>
          </ac:spMkLst>
        </pc:spChg>
        <pc:spChg chg="add mod">
          <ac:chgData name="Guest User" userId="" providerId="Windows Live" clId="Web-{BA204896-AF22-4339-AB05-263D043648B3}" dt="2022-05-05T19:56:15.595" v="280" actId="20577"/>
          <ac:spMkLst>
            <pc:docMk/>
            <pc:sldMk cId="0" sldId="256"/>
            <ac:spMk id="39" creationId="{40784031-15B5-55A4-0D44-F29674A1F2E1}"/>
          </ac:spMkLst>
        </pc:spChg>
        <pc:spChg chg="add mod">
          <ac:chgData name="Guest User" userId="" providerId="Windows Live" clId="Web-{BA204896-AF22-4339-AB05-263D043648B3}" dt="2022-05-05T19:32:56.600" v="179" actId="20577"/>
          <ac:spMkLst>
            <pc:docMk/>
            <pc:sldMk cId="0" sldId="256"/>
            <ac:spMk id="40" creationId="{201B5C4A-8A87-DE8B-588F-40730C9611B6}"/>
          </ac:spMkLst>
        </pc:spChg>
        <pc:spChg chg="add mod">
          <ac:chgData name="Guest User" userId="" providerId="Windows Live" clId="Web-{BA204896-AF22-4339-AB05-263D043648B3}" dt="2022-05-05T19:56:19.938" v="281" actId="20577"/>
          <ac:spMkLst>
            <pc:docMk/>
            <pc:sldMk cId="0" sldId="256"/>
            <ac:spMk id="41" creationId="{D87ADDEB-245A-755F-8C39-C132B625AF97}"/>
          </ac:spMkLst>
        </pc:spChg>
        <pc:spChg chg="add mod">
          <ac:chgData name="Guest User" userId="" providerId="Windows Live" clId="Web-{BA204896-AF22-4339-AB05-263D043648B3}" dt="2022-05-05T19:54:26.033" v="276"/>
          <ac:spMkLst>
            <pc:docMk/>
            <pc:sldMk cId="0" sldId="256"/>
            <ac:spMk id="42" creationId="{A3775AFF-B1EA-030C-02AB-5CFBB4A9B785}"/>
          </ac:spMkLst>
        </pc:spChg>
        <pc:spChg chg="add mod">
          <ac:chgData name="Guest User" userId="" providerId="Windows Live" clId="Web-{BA204896-AF22-4339-AB05-263D043648B3}" dt="2022-05-05T19:48:07.940" v="256" actId="1076"/>
          <ac:spMkLst>
            <pc:docMk/>
            <pc:sldMk cId="0" sldId="256"/>
            <ac:spMk id="44" creationId="{8CA4E548-136C-701E-9C08-EB615E1B7DB0}"/>
          </ac:spMkLst>
        </pc:spChg>
        <pc:spChg chg="mod">
          <ac:chgData name="Guest User" userId="" providerId="Windows Live" clId="Web-{BA204896-AF22-4339-AB05-263D043648B3}" dt="2022-05-05T19:40:57.348" v="206"/>
          <ac:spMkLst>
            <pc:docMk/>
            <pc:sldMk cId="0" sldId="256"/>
            <ac:spMk id="48" creationId="{00000000-0000-0000-0000-000000000000}"/>
          </ac:spMkLst>
        </pc:spChg>
        <pc:spChg chg="mod">
          <ac:chgData name="Guest User" userId="" providerId="Windows Live" clId="Web-{BA204896-AF22-4339-AB05-263D043648B3}" dt="2022-05-05T19:54:40.501" v="2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Guest User" userId="" providerId="Windows Live" clId="Web-{BA204896-AF22-4339-AB05-263D043648B3}" dt="2022-05-05T19:17:51.963" v="39" actId="14100"/>
          <ac:spMkLst>
            <pc:docMk/>
            <pc:sldMk cId="0" sldId="256"/>
            <ac:spMk id="50" creationId="{00000000-0000-0000-0000-000000000000}"/>
          </ac:spMkLst>
        </pc:spChg>
        <pc:spChg chg="mod">
          <ac:chgData name="Guest User" userId="" providerId="Windows Live" clId="Web-{BA204896-AF22-4339-AB05-263D043648B3}" dt="2022-05-05T19:54:51.439" v="279"/>
          <ac:spMkLst>
            <pc:docMk/>
            <pc:sldMk cId="0" sldId="256"/>
            <ac:spMk id="51" creationId="{00000000-0000-0000-0000-000000000000}"/>
          </ac:spMkLst>
        </pc:spChg>
        <pc:spChg chg="mod">
          <ac:chgData name="Guest User" userId="" providerId="Windows Live" clId="Web-{BA204896-AF22-4339-AB05-263D043648B3}" dt="2022-05-05T20:00:48.672" v="288" actId="20577"/>
          <ac:spMkLst>
            <pc:docMk/>
            <pc:sldMk cId="0" sldId="256"/>
            <ac:spMk id="53" creationId="{00000000-0000-0000-0000-000000000000}"/>
          </ac:spMkLst>
        </pc:spChg>
        <pc:spChg chg="mod">
          <ac:chgData name="Guest User" userId="" providerId="Windows Live" clId="Web-{BA204896-AF22-4339-AB05-263D043648B3}" dt="2022-05-05T19:47:31.456" v="253" actId="14100"/>
          <ac:spMkLst>
            <pc:docMk/>
            <pc:sldMk cId="0" sldId="256"/>
            <ac:spMk id="54" creationId="{00000000-0000-0000-0000-000000000000}"/>
          </ac:spMkLst>
        </pc:spChg>
        <pc:spChg chg="mod">
          <ac:chgData name="Guest User" userId="" providerId="Windows Live" clId="Web-{BA204896-AF22-4339-AB05-263D043648B3}" dt="2022-05-05T19:56:24.798" v="282" actId="20577"/>
          <ac:spMkLst>
            <pc:docMk/>
            <pc:sldMk cId="0" sldId="256"/>
            <ac:spMk id="55" creationId="{00000000-0000-0000-0000-000000000000}"/>
          </ac:spMkLst>
        </pc:spChg>
        <pc:spChg chg="del mod">
          <ac:chgData name="Guest User" userId="" providerId="Windows Live" clId="Web-{BA204896-AF22-4339-AB05-263D043648B3}" dt="2022-05-05T19:38:45.302" v="199"/>
          <ac:spMkLst>
            <pc:docMk/>
            <pc:sldMk cId="0" sldId="256"/>
            <ac:spMk id="56" creationId="{00000000-0000-0000-0000-000000000000}"/>
          </ac:spMkLst>
        </pc:spChg>
        <pc:spChg chg="mod">
          <ac:chgData name="Guest User" userId="" providerId="Windows Live" clId="Web-{BA204896-AF22-4339-AB05-263D043648B3}" dt="2022-05-05T19:53:41.502" v="272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Guest User" userId="" providerId="Windows Live" clId="Web-{BA204896-AF22-4339-AB05-263D043648B3}" dt="2022-05-05T19:05:56.482" v="1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Guest User" userId="" providerId="Windows Live" clId="Web-{BA204896-AF22-4339-AB05-263D043648B3}" dt="2022-05-05T19:56:28.876" v="283" actId="20577"/>
          <ac:spMkLst>
            <pc:docMk/>
            <pc:sldMk cId="0" sldId="256"/>
            <ac:spMk id="59" creationId="{00000000-0000-0000-0000-000000000000}"/>
          </ac:spMkLst>
        </pc:spChg>
        <pc:spChg chg="del mod">
          <ac:chgData name="Guest User" userId="" providerId="Windows Live" clId="Web-{BA204896-AF22-4339-AB05-263D043648B3}" dt="2022-05-05T19:27:58.101" v="92"/>
          <ac:spMkLst>
            <pc:docMk/>
            <pc:sldMk cId="0" sldId="256"/>
            <ac:spMk id="61" creationId="{00000000-0000-0000-0000-000000000000}"/>
          </ac:spMkLst>
        </pc:spChg>
        <pc:spChg chg="mod">
          <ac:chgData name="Guest User" userId="" providerId="Windows Live" clId="Web-{BA204896-AF22-4339-AB05-263D043648B3}" dt="2022-05-05T19:31:02.788" v="106" actId="1076"/>
          <ac:spMkLst>
            <pc:docMk/>
            <pc:sldMk cId="0" sldId="256"/>
            <ac:spMk id="62" creationId="{00000000-0000-0000-0000-000000000000}"/>
          </ac:spMkLst>
        </pc:spChg>
        <pc:spChg chg="mod">
          <ac:chgData name="Guest User" userId="" providerId="Windows Live" clId="Web-{BA204896-AF22-4339-AB05-263D043648B3}" dt="2022-05-05T19:31:02.898" v="107" actId="1076"/>
          <ac:spMkLst>
            <pc:docMk/>
            <pc:sldMk cId="0" sldId="256"/>
            <ac:spMk id="63" creationId="{00000000-0000-0000-0000-000000000000}"/>
          </ac:spMkLst>
        </pc:spChg>
        <pc:grpChg chg="del">
          <ac:chgData name="Guest User" userId="" providerId="Windows Live" clId="Web-{BA204896-AF22-4339-AB05-263D043648B3}" dt="2022-05-05T19:45:31.753" v="234"/>
          <ac:grpSpMkLst>
            <pc:docMk/>
            <pc:sldMk cId="0" sldId="256"/>
            <ac:grpSpMk id="67" creationId="{00000000-0000-0000-0000-000000000000}"/>
          </ac:grpSpMkLst>
        </pc:grpChg>
        <pc:picChg chg="add mod">
          <ac:chgData name="Guest User" userId="" providerId="Windows Live" clId="Web-{BA204896-AF22-4339-AB05-263D043648B3}" dt="2022-05-05T19:45:59.066" v="239" actId="1076"/>
          <ac:picMkLst>
            <pc:docMk/>
            <pc:sldMk cId="0" sldId="256"/>
            <ac:picMk id="6" creationId="{EAD7D005-7C7E-81F1-75E0-36E439F12591}"/>
          </ac:picMkLst>
        </pc:picChg>
        <pc:picChg chg="mod">
          <ac:chgData name="Guest User" userId="" providerId="Windows Live" clId="Web-{BA204896-AF22-4339-AB05-263D043648B3}" dt="2022-05-05T19:42:40.723" v="216" actId="1076"/>
          <ac:picMkLst>
            <pc:docMk/>
            <pc:sldMk cId="0" sldId="256"/>
            <ac:picMk id="66" creationId="{00000000-0000-0000-0000-000000000000}"/>
          </ac:picMkLst>
        </pc:picChg>
        <pc:picChg chg="add del mod">
          <ac:chgData name="Guest User" userId="" providerId="Windows Live" clId="Web-{BA204896-AF22-4339-AB05-263D043648B3}" dt="2022-05-05T19:27:38.727" v="91" actId="1076"/>
          <ac:picMkLst>
            <pc:docMk/>
            <pc:sldMk cId="0" sldId="256"/>
            <ac:picMk id="70" creationId="{00000000-0000-0000-0000-000000000000}"/>
          </ac:picMkLst>
        </pc:picChg>
        <pc:picChg chg="mod">
          <ac:chgData name="Guest User" userId="" providerId="Windows Live" clId="Web-{BA204896-AF22-4339-AB05-263D043648B3}" dt="2022-05-05T19:31:03.038" v="108" actId="1076"/>
          <ac:picMkLst>
            <pc:docMk/>
            <pc:sldMk cId="0" sldId="256"/>
            <ac:picMk id="71" creationId="{00000000-0000-0000-0000-000000000000}"/>
          </ac:picMkLst>
        </pc:picChg>
        <pc:picChg chg="mod">
          <ac:chgData name="Guest User" userId="" providerId="Windows Live" clId="Web-{BA204896-AF22-4339-AB05-263D043648B3}" dt="2022-05-05T19:25:21.696" v="54" actId="14100"/>
          <ac:picMkLst>
            <pc:docMk/>
            <pc:sldMk cId="0" sldId="256"/>
            <ac:picMk id="72" creationId="{00000000-0000-0000-0000-000000000000}"/>
          </ac:picMkLst>
        </pc:picChg>
        <pc:picChg chg="add del mod">
          <ac:chgData name="Guest User" userId="" providerId="Windows Live" clId="Web-{BA204896-AF22-4339-AB05-263D043648B3}" dt="2022-05-05T19:26:30.305" v="72"/>
          <ac:picMkLst>
            <pc:docMk/>
            <pc:sldMk cId="0" sldId="256"/>
            <ac:picMk id="74" creationId="{00000000-0000-0000-0000-000000000000}"/>
          </ac:picMkLst>
        </pc:picChg>
      </pc:sldChg>
    </pc:docChg>
  </pc:docChgLst>
  <pc:docChgLst>
    <pc:chgData name="Geffen Cooper" userId="11a2c33b6bc43212" providerId="LiveId" clId="{FE89CC4A-A4E1-4107-8151-5BB3D9F358A9}"/>
    <pc:docChg chg="custSel modSld">
      <pc:chgData name="Geffen Cooper" userId="11a2c33b6bc43212" providerId="LiveId" clId="{FE89CC4A-A4E1-4107-8151-5BB3D9F358A9}" dt="2022-05-09T02:20:15.452" v="197" actId="113"/>
      <pc:docMkLst>
        <pc:docMk/>
      </pc:docMkLst>
      <pc:sldChg chg="addSp modSp mod">
        <pc:chgData name="Geffen Cooper" userId="11a2c33b6bc43212" providerId="LiveId" clId="{FE89CC4A-A4E1-4107-8151-5BB3D9F358A9}" dt="2022-05-09T02:20:15.452" v="197" actId="113"/>
        <pc:sldMkLst>
          <pc:docMk/>
          <pc:sldMk cId="0" sldId="256"/>
        </pc:sldMkLst>
        <pc:spChg chg="mod">
          <ac:chgData name="Geffen Cooper" userId="11a2c33b6bc43212" providerId="LiveId" clId="{FE89CC4A-A4E1-4107-8151-5BB3D9F358A9}" dt="2022-05-09T02:14:57.369" v="26" actId="14100"/>
          <ac:spMkLst>
            <pc:docMk/>
            <pc:sldMk cId="0" sldId="256"/>
            <ac:spMk id="15" creationId="{79BF309B-6A54-918F-420D-EED210E9633B}"/>
          </ac:spMkLst>
        </pc:spChg>
        <pc:spChg chg="mod">
          <ac:chgData name="Geffen Cooper" userId="11a2c33b6bc43212" providerId="LiveId" clId="{FE89CC4A-A4E1-4107-8151-5BB3D9F358A9}" dt="2022-05-09T02:14:34.519" v="20" actId="1076"/>
          <ac:spMkLst>
            <pc:docMk/>
            <pc:sldMk cId="0" sldId="256"/>
            <ac:spMk id="20" creationId="{C8DEF1A7-CB7D-3894-D6F3-B2E21E22DD6C}"/>
          </ac:spMkLst>
        </pc:spChg>
        <pc:spChg chg="mod">
          <ac:chgData name="Geffen Cooper" userId="11a2c33b6bc43212" providerId="LiveId" clId="{FE89CC4A-A4E1-4107-8151-5BB3D9F358A9}" dt="2022-05-09T02:14:19.460" v="18" actId="1036"/>
          <ac:spMkLst>
            <pc:docMk/>
            <pc:sldMk cId="0" sldId="256"/>
            <ac:spMk id="70" creationId="{E425A4A2-1459-5EDF-8F0E-7F630DCB3B8C}"/>
          </ac:spMkLst>
        </pc:spChg>
        <pc:spChg chg="mod">
          <ac:chgData name="Geffen Cooper" userId="11a2c33b6bc43212" providerId="LiveId" clId="{FE89CC4A-A4E1-4107-8151-5BB3D9F358A9}" dt="2022-05-09T02:14:19.460" v="18" actId="1036"/>
          <ac:spMkLst>
            <pc:docMk/>
            <pc:sldMk cId="0" sldId="256"/>
            <ac:spMk id="72" creationId="{640D1D98-96E1-55C0-6562-9AA8EA9EE396}"/>
          </ac:spMkLst>
        </pc:spChg>
        <pc:spChg chg="mod">
          <ac:chgData name="Geffen Cooper" userId="11a2c33b6bc43212" providerId="LiveId" clId="{FE89CC4A-A4E1-4107-8151-5BB3D9F358A9}" dt="2022-05-09T02:14:19.460" v="18" actId="1036"/>
          <ac:spMkLst>
            <pc:docMk/>
            <pc:sldMk cId="0" sldId="256"/>
            <ac:spMk id="73" creationId="{6B2DCAAE-1BF1-87E7-33DD-33FB7DE9FB83}"/>
          </ac:spMkLst>
        </pc:spChg>
        <pc:spChg chg="mod">
          <ac:chgData name="Geffen Cooper" userId="11a2c33b6bc43212" providerId="LiveId" clId="{FE89CC4A-A4E1-4107-8151-5BB3D9F358A9}" dt="2022-05-09T02:14:19.460" v="18" actId="1036"/>
          <ac:spMkLst>
            <pc:docMk/>
            <pc:sldMk cId="0" sldId="256"/>
            <ac:spMk id="75" creationId="{0341BB2D-CA38-E40D-84CB-4DF7AEDC6FFA}"/>
          </ac:spMkLst>
        </pc:spChg>
        <pc:spChg chg="mod">
          <ac:chgData name="Geffen Cooper" userId="11a2c33b6bc43212" providerId="LiveId" clId="{FE89CC4A-A4E1-4107-8151-5BB3D9F358A9}" dt="2022-05-09T02:14:19.460" v="18" actId="1036"/>
          <ac:spMkLst>
            <pc:docMk/>
            <pc:sldMk cId="0" sldId="256"/>
            <ac:spMk id="77" creationId="{3D05616B-6D85-F0E8-BDCE-1C1F7FD41E61}"/>
          </ac:spMkLst>
        </pc:spChg>
        <pc:spChg chg="mod">
          <ac:chgData name="Geffen Cooper" userId="11a2c33b6bc43212" providerId="LiveId" clId="{FE89CC4A-A4E1-4107-8151-5BB3D9F358A9}" dt="2022-05-09T02:14:19.460" v="18" actId="1036"/>
          <ac:spMkLst>
            <pc:docMk/>
            <pc:sldMk cId="0" sldId="256"/>
            <ac:spMk id="79" creationId="{A31C1195-6402-2561-4891-289B3AEC79A6}"/>
          </ac:spMkLst>
        </pc:spChg>
        <pc:spChg chg="add mod">
          <ac:chgData name="Geffen Cooper" userId="11a2c33b6bc43212" providerId="LiveId" clId="{FE89CC4A-A4E1-4107-8151-5BB3D9F358A9}" dt="2022-05-09T02:15:13.474" v="40" actId="1076"/>
          <ac:spMkLst>
            <pc:docMk/>
            <pc:sldMk cId="0" sldId="256"/>
            <ac:spMk id="81" creationId="{CAD6D1D9-D247-7EF5-B60A-33D2FEBCF92D}"/>
          </ac:spMkLst>
        </pc:spChg>
        <pc:spChg chg="mod">
          <ac:chgData name="Geffen Cooper" userId="11a2c33b6bc43212" providerId="LiveId" clId="{FE89CC4A-A4E1-4107-8151-5BB3D9F358A9}" dt="2022-05-09T02:20:15.452" v="197" actId="113"/>
          <ac:spMkLst>
            <pc:docMk/>
            <pc:sldMk cId="0" sldId="256"/>
            <ac:spMk id="121" creationId="{A345517E-418A-B108-8F4B-523A978AE3B9}"/>
          </ac:spMkLst>
        </pc:spChg>
        <pc:spChg chg="mod">
          <ac:chgData name="Geffen Cooper" userId="11a2c33b6bc43212" providerId="LiveId" clId="{FE89CC4A-A4E1-4107-8151-5BB3D9F358A9}" dt="2022-05-09T02:17:31.006" v="135" actId="1076"/>
          <ac:spMkLst>
            <pc:docMk/>
            <pc:sldMk cId="0" sldId="256"/>
            <ac:spMk id="124" creationId="{09E751F7-DDE6-5099-8311-3163963E8920}"/>
          </ac:spMkLst>
        </pc:spChg>
        <pc:picChg chg="mod">
          <ac:chgData name="Geffen Cooper" userId="11a2c33b6bc43212" providerId="LiveId" clId="{FE89CC4A-A4E1-4107-8151-5BB3D9F358A9}" dt="2022-05-09T02:14:19.460" v="18" actId="1036"/>
          <ac:picMkLst>
            <pc:docMk/>
            <pc:sldMk cId="0" sldId="256"/>
            <ac:picMk id="10" creationId="{189639E5-CF00-136D-2B90-C6715DC9DA5A}"/>
          </ac:picMkLst>
        </pc:picChg>
      </pc:sldChg>
    </pc:docChg>
  </pc:docChgLst>
  <pc:docChgLst>
    <pc:chgData name="Guest User" providerId="Windows Live" clId="Web-{E26CA4FC-A12B-4AAC-A926-6248DCF445FA}"/>
    <pc:docChg chg="modSld">
      <pc:chgData name="Guest User" userId="" providerId="Windows Live" clId="Web-{E26CA4FC-A12B-4AAC-A926-6248DCF445FA}" dt="2022-05-08T20:34:38.881" v="626"/>
      <pc:docMkLst>
        <pc:docMk/>
      </pc:docMkLst>
      <pc:sldChg chg="addSp delSp modSp">
        <pc:chgData name="Guest User" userId="" providerId="Windows Live" clId="Web-{E26CA4FC-A12B-4AAC-A926-6248DCF445FA}" dt="2022-05-08T20:34:38.881" v="626"/>
        <pc:sldMkLst>
          <pc:docMk/>
          <pc:sldMk cId="0" sldId="256"/>
        </pc:sldMkLst>
        <pc:spChg chg="add del mod">
          <ac:chgData name="Guest User" userId="" providerId="Windows Live" clId="Web-{E26CA4FC-A12B-4AAC-A926-6248DCF445FA}" dt="2022-05-08T18:42:18.193" v="41"/>
          <ac:spMkLst>
            <pc:docMk/>
            <pc:sldMk cId="0" sldId="256"/>
            <ac:spMk id="5" creationId="{84B2D414-2A09-33ED-5834-A1A431EB61E8}"/>
          </ac:spMkLst>
        </pc:spChg>
        <pc:spChg chg="add del mod">
          <ac:chgData name="Guest User" userId="" providerId="Windows Live" clId="Web-{E26CA4FC-A12B-4AAC-A926-6248DCF445FA}" dt="2022-05-08T20:32:42.209" v="608"/>
          <ac:spMkLst>
            <pc:docMk/>
            <pc:sldMk cId="0" sldId="256"/>
            <ac:spMk id="12" creationId="{3395B195-2833-2E27-3195-5E8F82578D26}"/>
          </ac:spMkLst>
        </pc:spChg>
        <pc:spChg chg="add del mod">
          <ac:chgData name="Guest User" userId="" providerId="Windows Live" clId="Web-{E26CA4FC-A12B-4AAC-A926-6248DCF445FA}" dt="2022-05-08T20:32:39.709" v="607"/>
          <ac:spMkLst>
            <pc:docMk/>
            <pc:sldMk cId="0" sldId="256"/>
            <ac:spMk id="15" creationId="{88C79055-A080-FEF2-302A-05AFC896A15F}"/>
          </ac:spMkLst>
        </pc:spChg>
        <pc:spChg chg="add del mod">
          <ac:chgData name="Guest User" userId="" providerId="Windows Live" clId="Web-{E26CA4FC-A12B-4AAC-A926-6248DCF445FA}" dt="2022-05-08T20:32:39.709" v="606"/>
          <ac:spMkLst>
            <pc:docMk/>
            <pc:sldMk cId="0" sldId="256"/>
            <ac:spMk id="18" creationId="{2A4893AD-6CE6-D12C-3A8F-59E20FA712EF}"/>
          </ac:spMkLst>
        </pc:spChg>
        <pc:spChg chg="add del mod">
          <ac:chgData name="Guest User" userId="" providerId="Windows Live" clId="Web-{E26CA4FC-A12B-4AAC-A926-6248DCF445FA}" dt="2022-05-08T20:32:39.709" v="605"/>
          <ac:spMkLst>
            <pc:docMk/>
            <pc:sldMk cId="0" sldId="256"/>
            <ac:spMk id="20" creationId="{5E28FA5C-0443-2758-7EA1-728BCB555951}"/>
          </ac:spMkLst>
        </pc:spChg>
        <pc:spChg chg="add del mod">
          <ac:chgData name="Guest User" userId="" providerId="Windows Live" clId="Web-{E26CA4FC-A12B-4AAC-A926-6248DCF445FA}" dt="2022-05-08T20:32:39.709" v="604"/>
          <ac:spMkLst>
            <pc:docMk/>
            <pc:sldMk cId="0" sldId="256"/>
            <ac:spMk id="21" creationId="{349EE0E0-B6D5-22C4-2F4C-0B7A8BDA461E}"/>
          </ac:spMkLst>
        </pc:spChg>
        <pc:spChg chg="add mod">
          <ac:chgData name="Guest User" userId="" providerId="Windows Live" clId="Web-{E26CA4FC-A12B-4AAC-A926-6248DCF445FA}" dt="2022-05-08T19:14:14.019" v="428" actId="1076"/>
          <ac:spMkLst>
            <pc:docMk/>
            <pc:sldMk cId="0" sldId="256"/>
            <ac:spMk id="22" creationId="{A4090F82-6BB0-7689-8EEF-9EF4E389ADE6}"/>
          </ac:spMkLst>
        </pc:spChg>
        <pc:spChg chg="add del mod">
          <ac:chgData name="Guest User" userId="" providerId="Windows Live" clId="Web-{E26CA4FC-A12B-4AAC-A926-6248DCF445FA}" dt="2022-05-08T19:19:39.148" v="431"/>
          <ac:spMkLst>
            <pc:docMk/>
            <pc:sldMk cId="0" sldId="256"/>
            <ac:spMk id="24" creationId="{1420B81A-FA9A-C340-E7CB-DBFB91353D1A}"/>
          </ac:spMkLst>
        </pc:spChg>
        <pc:spChg chg="add mod">
          <ac:chgData name="Guest User" userId="" providerId="Windows Live" clId="Web-{E26CA4FC-A12B-4AAC-A926-6248DCF445FA}" dt="2022-05-08T20:32:31.834" v="603" actId="1076"/>
          <ac:spMkLst>
            <pc:docMk/>
            <pc:sldMk cId="0" sldId="256"/>
            <ac:spMk id="28" creationId="{F7B40F4B-CACB-959B-8BD3-02E3C72697D2}"/>
          </ac:spMkLst>
        </pc:spChg>
        <pc:spChg chg="mod">
          <ac:chgData name="Guest User" userId="" providerId="Windows Live" clId="Web-{E26CA4FC-A12B-4AAC-A926-6248DCF445FA}" dt="2022-05-08T20:29:31.599" v="542" actId="1076"/>
          <ac:spMkLst>
            <pc:docMk/>
            <pc:sldMk cId="0" sldId="256"/>
            <ac:spMk id="38" creationId="{C3E83BC2-192D-8C3C-7ED8-4251955B1E76}"/>
          </ac:spMkLst>
        </pc:spChg>
        <pc:spChg chg="add del mod">
          <ac:chgData name="Guest User" userId="" providerId="Windows Live" clId="Web-{E26CA4FC-A12B-4AAC-A926-6248DCF445FA}" dt="2022-05-08T18:29:40.064" v="18"/>
          <ac:spMkLst>
            <pc:docMk/>
            <pc:sldMk cId="0" sldId="256"/>
            <ac:spMk id="40" creationId="{201B5C4A-8A87-DE8B-588F-40730C9611B6}"/>
          </ac:spMkLst>
        </pc:spChg>
        <pc:spChg chg="mod">
          <ac:chgData name="Guest User" userId="" providerId="Windows Live" clId="Web-{E26CA4FC-A12B-4AAC-A926-6248DCF445FA}" dt="2022-05-08T20:22:43.755" v="533" actId="1076"/>
          <ac:spMkLst>
            <pc:docMk/>
            <pc:sldMk cId="0" sldId="256"/>
            <ac:spMk id="41" creationId="{D87ADDEB-245A-755F-8C39-C132B625AF97}"/>
          </ac:spMkLst>
        </pc:spChg>
        <pc:spChg chg="del">
          <ac:chgData name="Guest User" userId="" providerId="Windows Live" clId="Web-{E26CA4FC-A12B-4AAC-A926-6248DCF445FA}" dt="2022-05-08T18:42:18.193" v="42"/>
          <ac:spMkLst>
            <pc:docMk/>
            <pc:sldMk cId="0" sldId="256"/>
            <ac:spMk id="43" creationId="{AC2F4F03-D1DF-2079-9D61-4615836916E1}"/>
          </ac:spMkLst>
        </pc:spChg>
        <pc:spChg chg="del mod">
          <ac:chgData name="Guest User" userId="" providerId="Windows Live" clId="Web-{E26CA4FC-A12B-4AAC-A926-6248DCF445FA}" dt="2022-05-08T18:40:49.881" v="23"/>
          <ac:spMkLst>
            <pc:docMk/>
            <pc:sldMk cId="0" sldId="256"/>
            <ac:spMk id="60" creationId="{00000000-0000-0000-0000-000000000000}"/>
          </ac:spMkLst>
        </pc:spChg>
        <pc:spChg chg="mod">
          <ac:chgData name="Guest User" userId="" providerId="Windows Live" clId="Web-{E26CA4FC-A12B-4AAC-A926-6248DCF445FA}" dt="2022-05-08T20:22:11.646" v="532" actId="20577"/>
          <ac:spMkLst>
            <pc:docMk/>
            <pc:sldMk cId="0" sldId="256"/>
            <ac:spMk id="60" creationId="{91713294-C8B9-3AC9-B231-75144D10E808}"/>
          </ac:spMkLst>
        </pc:spChg>
        <pc:spChg chg="del mod">
          <ac:chgData name="Guest User" userId="" providerId="Windows Live" clId="Web-{E26CA4FC-A12B-4AAC-A926-6248DCF445FA}" dt="2022-05-08T18:42:43.506" v="50"/>
          <ac:spMkLst>
            <pc:docMk/>
            <pc:sldMk cId="0" sldId="256"/>
            <ac:spMk id="62" creationId="{00000000-0000-0000-0000-000000000000}"/>
          </ac:spMkLst>
        </pc:spChg>
        <pc:spChg chg="mod">
          <ac:chgData name="Guest User" userId="" providerId="Windows Live" clId="Web-{E26CA4FC-A12B-4AAC-A926-6248DCF445FA}" dt="2022-05-08T19:12:11.894" v="408" actId="1076"/>
          <ac:spMkLst>
            <pc:docMk/>
            <pc:sldMk cId="0" sldId="256"/>
            <ac:spMk id="63" creationId="{00000000-0000-0000-0000-000000000000}"/>
          </ac:spMkLst>
        </pc:spChg>
        <pc:spChg chg="add del mod">
          <ac:chgData name="Guest User" userId="" providerId="Windows Live" clId="Web-{E26CA4FC-A12B-4AAC-A926-6248DCF445FA}" dt="2022-05-08T18:53:44.272" v="156"/>
          <ac:spMkLst>
            <pc:docMk/>
            <pc:sldMk cId="0" sldId="256"/>
            <ac:spMk id="64" creationId="{7C10E224-9BB8-7115-E2C0-CA4C3857C843}"/>
          </ac:spMkLst>
        </pc:spChg>
        <pc:spChg chg="mod">
          <ac:chgData name="Guest User" userId="" providerId="Windows Live" clId="Web-{E26CA4FC-A12B-4AAC-A926-6248DCF445FA}" dt="2022-05-08T20:32:31.115" v="598" actId="1076"/>
          <ac:spMkLst>
            <pc:docMk/>
            <pc:sldMk cId="0" sldId="256"/>
            <ac:spMk id="67" creationId="{B8A2E8FA-7874-1DD3-9109-A030A8BD6FDB}"/>
          </ac:spMkLst>
        </pc:spChg>
        <pc:spChg chg="add del mod">
          <ac:chgData name="Guest User" userId="" providerId="Windows Live" clId="Web-{E26CA4FC-A12B-4AAC-A926-6248DCF445FA}" dt="2022-05-08T18:43:09.615" v="76"/>
          <ac:spMkLst>
            <pc:docMk/>
            <pc:sldMk cId="0" sldId="256"/>
            <ac:spMk id="68" creationId="{2ABEF37E-7D37-95D4-752E-17EB134EF6B5}"/>
          </ac:spMkLst>
        </pc:spChg>
        <pc:spChg chg="add del mod">
          <ac:chgData name="Guest User" userId="" providerId="Windows Live" clId="Web-{E26CA4FC-A12B-4AAC-A926-6248DCF445FA}" dt="2022-05-08T20:34:25.600" v="623"/>
          <ac:spMkLst>
            <pc:docMk/>
            <pc:sldMk cId="0" sldId="256"/>
            <ac:spMk id="68" creationId="{555CC63D-3247-505E-9360-ED0D050BC2D4}"/>
          </ac:spMkLst>
        </pc:spChg>
        <pc:spChg chg="mod">
          <ac:chgData name="Guest User" userId="" providerId="Windows Live" clId="Web-{E26CA4FC-A12B-4AAC-A926-6248DCF445FA}" dt="2022-05-08T19:51:43.362" v="462" actId="20577"/>
          <ac:spMkLst>
            <pc:docMk/>
            <pc:sldMk cId="0" sldId="256"/>
            <ac:spMk id="69" creationId="{48A2E8CF-CA1E-872D-5BCB-455F43DA8A59}"/>
          </ac:spMkLst>
        </pc:spChg>
        <pc:spChg chg="add del mod">
          <ac:chgData name="Guest User" userId="" providerId="Windows Live" clId="Web-{E26CA4FC-A12B-4AAC-A926-6248DCF445FA}" dt="2022-05-08T19:12:12.206" v="413" actId="1076"/>
          <ac:spMkLst>
            <pc:docMk/>
            <pc:sldMk cId="0" sldId="256"/>
            <ac:spMk id="71" creationId="{802B64ED-C251-8485-86AF-D69F045F8C98}"/>
          </ac:spMkLst>
        </pc:spChg>
        <pc:spChg chg="add del mod">
          <ac:chgData name="Guest User" userId="" providerId="Windows Live" clId="Web-{E26CA4FC-A12B-4AAC-A926-6248DCF445FA}" dt="2022-05-08T19:07:38.909" v="330"/>
          <ac:spMkLst>
            <pc:docMk/>
            <pc:sldMk cId="0" sldId="256"/>
            <ac:spMk id="72" creationId="{21AB2B24-B1A1-DDBD-650E-74917E51E1FD}"/>
          </ac:spMkLst>
        </pc:spChg>
        <pc:spChg chg="del">
          <ac:chgData name="Guest User" userId="" providerId="Windows Live" clId="Web-{E26CA4FC-A12B-4AAC-A926-6248DCF445FA}" dt="2022-05-08T19:27:32.173" v="432"/>
          <ac:spMkLst>
            <pc:docMk/>
            <pc:sldMk cId="0" sldId="256"/>
            <ac:spMk id="73" creationId="{00000000-0000-0000-0000-000000000000}"/>
          </ac:spMkLst>
        </pc:spChg>
        <pc:spChg chg="add mod">
          <ac:chgData name="Guest User" userId="" providerId="Windows Live" clId="Web-{E26CA4FC-A12B-4AAC-A926-6248DCF445FA}" dt="2022-05-08T19:12:12.269" v="414" actId="1076"/>
          <ac:spMkLst>
            <pc:docMk/>
            <pc:sldMk cId="0" sldId="256"/>
            <ac:spMk id="74" creationId="{53F27600-E38A-BFC7-F698-225D7761C9DB}"/>
          </ac:spMkLst>
        </pc:spChg>
        <pc:spChg chg="add del mod">
          <ac:chgData name="Guest User" userId="" providerId="Windows Live" clId="Web-{E26CA4FC-A12B-4AAC-A926-6248DCF445FA}" dt="2022-05-08T19:03:54.202" v="270"/>
          <ac:spMkLst>
            <pc:docMk/>
            <pc:sldMk cId="0" sldId="256"/>
            <ac:spMk id="75" creationId="{422E30B7-A22E-18EE-FF3F-174D7A4B081D}"/>
          </ac:spMkLst>
        </pc:spChg>
        <pc:spChg chg="add del">
          <ac:chgData name="Guest User" userId="" providerId="Windows Live" clId="Web-{E26CA4FC-A12B-4AAC-A926-6248DCF445FA}" dt="2022-05-08T18:48:20.585" v="155"/>
          <ac:spMkLst>
            <pc:docMk/>
            <pc:sldMk cId="0" sldId="256"/>
            <ac:spMk id="76" creationId="{0E61E882-DC32-BEA6-87DB-F61DAE1AD60E}"/>
          </ac:spMkLst>
        </pc:spChg>
        <pc:spChg chg="add del mod">
          <ac:chgData name="Guest User" userId="" providerId="Windows Live" clId="Web-{E26CA4FC-A12B-4AAC-A926-6248DCF445FA}" dt="2022-05-08T19:06:54.065" v="318"/>
          <ac:spMkLst>
            <pc:docMk/>
            <pc:sldMk cId="0" sldId="256"/>
            <ac:spMk id="77" creationId="{62126E4E-6EA5-E0E3-0520-47E4D28592B5}"/>
          </ac:spMkLst>
        </pc:spChg>
        <pc:spChg chg="add del mod">
          <ac:chgData name="Guest User" userId="" providerId="Windows Live" clId="Web-{E26CA4FC-A12B-4AAC-A926-6248DCF445FA}" dt="2022-05-08T19:12:12.333" v="415" actId="1076"/>
          <ac:spMkLst>
            <pc:docMk/>
            <pc:sldMk cId="0" sldId="256"/>
            <ac:spMk id="78" creationId="{215FEA76-9856-68B9-794C-F2145BF90407}"/>
          </ac:spMkLst>
        </pc:spChg>
        <pc:spChg chg="add del mod">
          <ac:chgData name="Guest User" userId="" providerId="Windows Live" clId="Web-{E26CA4FC-A12B-4AAC-A926-6248DCF445FA}" dt="2022-05-08T19:08:43.331" v="355"/>
          <ac:spMkLst>
            <pc:docMk/>
            <pc:sldMk cId="0" sldId="256"/>
            <ac:spMk id="79" creationId="{848DD06E-AEAA-246F-4DA5-118BD9FCEBD8}"/>
          </ac:spMkLst>
        </pc:spChg>
        <pc:spChg chg="mod">
          <ac:chgData name="Guest User" userId="" providerId="Windows Live" clId="Web-{E26CA4FC-A12B-4AAC-A926-6248DCF445FA}" dt="2022-05-08T20:32:22.412" v="583" actId="1076"/>
          <ac:spMkLst>
            <pc:docMk/>
            <pc:sldMk cId="0" sldId="256"/>
            <ac:spMk id="80" creationId="{F33EC761-8D8D-0649-FAD9-30961EFB897E}"/>
          </ac:spMkLst>
        </pc:spChg>
        <pc:spChg chg="mod">
          <ac:chgData name="Guest User" userId="" providerId="Windows Live" clId="Web-{E26CA4FC-A12B-4AAC-A926-6248DCF445FA}" dt="2022-05-08T20:32:31.693" v="602" actId="1076"/>
          <ac:spMkLst>
            <pc:docMk/>
            <pc:sldMk cId="0" sldId="256"/>
            <ac:spMk id="121" creationId="{A345517E-418A-B108-8F4B-523A978AE3B9}"/>
          </ac:spMkLst>
        </pc:spChg>
        <pc:spChg chg="mod">
          <ac:chgData name="Guest User" userId="" providerId="Windows Live" clId="Web-{E26CA4FC-A12B-4AAC-A926-6248DCF445FA}" dt="2022-05-08T20:32:21.287" v="575" actId="1076"/>
          <ac:spMkLst>
            <pc:docMk/>
            <pc:sldMk cId="0" sldId="256"/>
            <ac:spMk id="123" creationId="{16391A22-1CEE-A915-1CB6-65E1E2091666}"/>
          </ac:spMkLst>
        </pc:spChg>
        <pc:spChg chg="mod">
          <ac:chgData name="Guest User" userId="" providerId="Windows Live" clId="Web-{E26CA4FC-A12B-4AAC-A926-6248DCF445FA}" dt="2022-05-08T20:32:30.818" v="596" actId="1076"/>
          <ac:spMkLst>
            <pc:docMk/>
            <pc:sldMk cId="0" sldId="256"/>
            <ac:spMk id="124" creationId="{09E751F7-DDE6-5099-8311-3163963E8920}"/>
          </ac:spMkLst>
        </pc:spChg>
        <pc:grpChg chg="mod">
          <ac:chgData name="Guest User" userId="" providerId="Windows Live" clId="Web-{E26CA4FC-A12B-4AAC-A926-6248DCF445FA}" dt="2022-05-08T20:32:22.568" v="584" actId="1076"/>
          <ac:grpSpMkLst>
            <pc:docMk/>
            <pc:sldMk cId="0" sldId="256"/>
            <ac:grpSpMk id="8" creationId="{6FECDDAD-831C-A572-2851-2A1721248235}"/>
          </ac:grpSpMkLst>
        </pc:grpChg>
        <pc:grpChg chg="mod">
          <ac:chgData name="Guest User" userId="" providerId="Windows Live" clId="Web-{E26CA4FC-A12B-4AAC-A926-6248DCF445FA}" dt="2022-05-08T20:32:31.554" v="601" actId="1076"/>
          <ac:grpSpMkLst>
            <pc:docMk/>
            <pc:sldMk cId="0" sldId="256"/>
            <ac:grpSpMk id="125" creationId="{37AD573A-79D6-1744-5311-85CC0482BB24}"/>
          </ac:grpSpMkLst>
        </pc:grpChg>
        <pc:picChg chg="add del mod">
          <ac:chgData name="Guest User" userId="" providerId="Windows Live" clId="Web-{E26CA4FC-A12B-4AAC-A926-6248DCF445FA}" dt="2022-05-08T20:07:04.957" v="464"/>
          <ac:picMkLst>
            <pc:docMk/>
            <pc:sldMk cId="0" sldId="256"/>
            <ac:picMk id="2" creationId="{F4605A11-5CC0-CD03-A410-014BC2669E1A}"/>
          </ac:picMkLst>
        </pc:picChg>
        <pc:picChg chg="del mod">
          <ac:chgData name="Guest User" userId="" providerId="Windows Live" clId="Web-{E26CA4FC-A12B-4AAC-A926-6248DCF445FA}" dt="2022-05-08T18:42:18.193" v="46"/>
          <ac:picMkLst>
            <pc:docMk/>
            <pc:sldMk cId="0" sldId="256"/>
            <ac:picMk id="3" creationId="{7FCFA8AE-98C6-9311-3A5D-06E73ECF6A5B}"/>
          </ac:picMkLst>
        </pc:picChg>
        <pc:picChg chg="mod">
          <ac:chgData name="Guest User" userId="" providerId="Windows Live" clId="Web-{E26CA4FC-A12B-4AAC-A926-6248DCF445FA}" dt="2022-05-08T20:32:23.131" v="588" actId="1076"/>
          <ac:picMkLst>
            <pc:docMk/>
            <pc:sldMk cId="0" sldId="256"/>
            <ac:picMk id="5" creationId="{6D7A60C3-90C2-3B9F-5F8A-8F8C852A8971}"/>
          </ac:picMkLst>
        </pc:picChg>
        <pc:picChg chg="mod">
          <ac:chgData name="Guest User" userId="" providerId="Windows Live" clId="Web-{E26CA4FC-A12B-4AAC-A926-6248DCF445FA}" dt="2022-05-08T20:32:20.865" v="572" actId="1076"/>
          <ac:picMkLst>
            <pc:docMk/>
            <pc:sldMk cId="0" sldId="256"/>
            <ac:picMk id="7" creationId="{FDDD180E-468A-E67C-BA5F-B83D842BE04C}"/>
          </ac:picMkLst>
        </pc:picChg>
        <pc:picChg chg="del mod">
          <ac:chgData name="Guest User" userId="" providerId="Windows Live" clId="Web-{E26CA4FC-A12B-4AAC-A926-6248DCF445FA}" dt="2022-05-08T18:42:18.193" v="45"/>
          <ac:picMkLst>
            <pc:docMk/>
            <pc:sldMk cId="0" sldId="256"/>
            <ac:picMk id="9" creationId="{5BEC5261-F355-BD77-795B-46CC8F870141}"/>
          </ac:picMkLst>
        </pc:picChg>
        <pc:picChg chg="del mod">
          <ac:chgData name="Guest User" userId="" providerId="Windows Live" clId="Web-{E26CA4FC-A12B-4AAC-A926-6248DCF445FA}" dt="2022-05-08T18:42:18.193" v="44"/>
          <ac:picMkLst>
            <pc:docMk/>
            <pc:sldMk cId="0" sldId="256"/>
            <ac:picMk id="10" creationId="{59BEC48D-8B74-C05E-CC79-DA5C4E60AC58}"/>
          </ac:picMkLst>
        </pc:picChg>
        <pc:picChg chg="del mod">
          <ac:chgData name="Guest User" userId="" providerId="Windows Live" clId="Web-{E26CA4FC-A12B-4AAC-A926-6248DCF445FA}" dt="2022-05-08T18:42:18.193" v="43"/>
          <ac:picMkLst>
            <pc:docMk/>
            <pc:sldMk cId="0" sldId="256"/>
            <ac:picMk id="11" creationId="{8E70D369-3993-7413-C978-B370FE2447F2}"/>
          </ac:picMkLst>
        </pc:picChg>
        <pc:picChg chg="mod">
          <ac:chgData name="Guest User" userId="" providerId="Windows Live" clId="Web-{E26CA4FC-A12B-4AAC-A926-6248DCF445FA}" dt="2022-05-08T20:29:26.193" v="540" actId="1076"/>
          <ac:picMkLst>
            <pc:docMk/>
            <pc:sldMk cId="0" sldId="256"/>
            <ac:picMk id="13" creationId="{5256DF71-F79E-71A7-0675-23C672793782}"/>
          </ac:picMkLst>
        </pc:picChg>
        <pc:picChg chg="mod">
          <ac:chgData name="Guest User" userId="" providerId="Windows Live" clId="Web-{E26CA4FC-A12B-4AAC-A926-6248DCF445FA}" dt="2022-05-08T20:32:20.990" v="573" actId="1076"/>
          <ac:picMkLst>
            <pc:docMk/>
            <pc:sldMk cId="0" sldId="256"/>
            <ac:picMk id="14" creationId="{87A1AF4D-F99C-1212-FCA3-C0674AD781E8}"/>
          </ac:picMkLst>
        </pc:picChg>
        <pc:picChg chg="mod">
          <ac:chgData name="Guest User" userId="" providerId="Windows Live" clId="Web-{E26CA4FC-A12B-4AAC-A926-6248DCF445FA}" dt="2022-05-08T20:32:30.975" v="597" actId="1076"/>
          <ac:picMkLst>
            <pc:docMk/>
            <pc:sldMk cId="0" sldId="256"/>
            <ac:picMk id="16" creationId="{65DF705E-288D-7C38-6240-BE27CED05AD5}"/>
          </ac:picMkLst>
        </pc:picChg>
        <pc:picChg chg="add del mod">
          <ac:chgData name="Guest User" userId="" providerId="Windows Live" clId="Web-{E26CA4FC-A12B-4AAC-A926-6248DCF445FA}" dt="2022-05-08T19:27:49.766" v="435"/>
          <ac:picMkLst>
            <pc:docMk/>
            <pc:sldMk cId="0" sldId="256"/>
            <ac:picMk id="25" creationId="{48E1C691-26D1-8CF3-7159-3FB28C1D8BCB}"/>
          </ac:picMkLst>
        </pc:picChg>
        <pc:picChg chg="add mod">
          <ac:chgData name="Guest User" userId="" providerId="Windows Live" clId="Web-{E26CA4FC-A12B-4AAC-A926-6248DCF445FA}" dt="2022-05-08T19:28:33.610" v="441" actId="1076"/>
          <ac:picMkLst>
            <pc:docMk/>
            <pc:sldMk cId="0" sldId="256"/>
            <ac:picMk id="27" creationId="{D483C82A-D37E-377B-DC5F-1B02844E9D01}"/>
          </ac:picMkLst>
        </pc:picChg>
        <pc:picChg chg="add del mod">
          <ac:chgData name="Guest User" userId="" providerId="Windows Live" clId="Web-{E26CA4FC-A12B-4AAC-A926-6248DCF445FA}" dt="2022-05-08T20:07:49.426" v="472"/>
          <ac:picMkLst>
            <pc:docMk/>
            <pc:sldMk cId="0" sldId="256"/>
            <ac:picMk id="29" creationId="{607F5025-D98B-CA73-5B91-A32285CBA006}"/>
          </ac:picMkLst>
        </pc:picChg>
        <pc:picChg chg="add del mod">
          <ac:chgData name="Guest User" userId="" providerId="Windows Live" clId="Web-{E26CA4FC-A12B-4AAC-A926-6248DCF445FA}" dt="2022-05-08T20:09:14.238" v="476"/>
          <ac:picMkLst>
            <pc:docMk/>
            <pc:sldMk cId="0" sldId="256"/>
            <ac:picMk id="30" creationId="{7DD6642C-F111-D16E-F4A9-20E090CB808B}"/>
          </ac:picMkLst>
        </pc:picChg>
        <pc:picChg chg="add mod">
          <ac:chgData name="Guest User" userId="" providerId="Windows Live" clId="Web-{E26CA4FC-A12B-4AAC-A926-6248DCF445FA}" dt="2022-05-08T20:22:55.177" v="536" actId="1076"/>
          <ac:picMkLst>
            <pc:docMk/>
            <pc:sldMk cId="0" sldId="256"/>
            <ac:picMk id="33" creationId="{4D7C0B7B-1843-FA6E-570D-708F69DF7878}"/>
          </ac:picMkLst>
        </pc:picChg>
        <pc:picChg chg="add mod">
          <ac:chgData name="Guest User" userId="" providerId="Windows Live" clId="Web-{E26CA4FC-A12B-4AAC-A926-6248DCF445FA}" dt="2022-05-08T19:12:11.956" v="409" actId="1076"/>
          <ac:picMkLst>
            <pc:docMk/>
            <pc:sldMk cId="0" sldId="256"/>
            <ac:picMk id="44" creationId="{869462D9-2B9C-695F-28C8-E948894B495F}"/>
          </ac:picMkLst>
        </pc:picChg>
        <pc:picChg chg="add mod">
          <ac:chgData name="Guest User" userId="" providerId="Windows Live" clId="Web-{E26CA4FC-A12B-4AAC-A926-6248DCF445FA}" dt="2022-05-08T19:12:12.019" v="410" actId="1076"/>
          <ac:picMkLst>
            <pc:docMk/>
            <pc:sldMk cId="0" sldId="256"/>
            <ac:picMk id="45" creationId="{3F33463A-21D6-F654-19FA-550DBA4C4ECB}"/>
          </ac:picMkLst>
        </pc:picChg>
        <pc:picChg chg="add mod">
          <ac:chgData name="Guest User" userId="" providerId="Windows Live" clId="Web-{E26CA4FC-A12B-4AAC-A926-6248DCF445FA}" dt="2022-05-08T19:12:12.081" v="411" actId="1076"/>
          <ac:picMkLst>
            <pc:docMk/>
            <pc:sldMk cId="0" sldId="256"/>
            <ac:picMk id="56" creationId="{50E6AFB3-576D-AA3B-2701-789959A2C71A}"/>
          </ac:picMkLst>
        </pc:picChg>
        <pc:picChg chg="add mod">
          <ac:chgData name="Guest User" userId="" providerId="Windows Live" clId="Web-{E26CA4FC-A12B-4AAC-A926-6248DCF445FA}" dt="2022-05-08T19:12:12.144" v="412" actId="1076"/>
          <ac:picMkLst>
            <pc:docMk/>
            <pc:sldMk cId="0" sldId="256"/>
            <ac:picMk id="58" creationId="{34CABA50-09BB-22E4-3541-C63FD249411C}"/>
          </ac:picMkLst>
        </pc:picChg>
        <pc:picChg chg="add del">
          <ac:chgData name="Guest User" userId="" providerId="Windows Live" clId="Web-{E26CA4FC-A12B-4AAC-A926-6248DCF445FA}" dt="2022-05-08T18:44:27.522" v="94"/>
          <ac:picMkLst>
            <pc:docMk/>
            <pc:sldMk cId="0" sldId="256"/>
            <ac:picMk id="70" creationId="{00000000-0000-0000-0000-000000000000}"/>
          </ac:picMkLst>
        </pc:picChg>
        <pc:picChg chg="del">
          <ac:chgData name="Guest User" userId="" providerId="Windows Live" clId="Web-{E26CA4FC-A12B-4AAC-A926-6248DCF445FA}" dt="2022-05-08T18:28:48.221" v="3"/>
          <ac:picMkLst>
            <pc:docMk/>
            <pc:sldMk cId="0" sldId="256"/>
            <ac:picMk id="71" creationId="{00000000-0000-0000-0000-000000000000}"/>
          </ac:picMkLst>
        </pc:picChg>
        <pc:cxnChg chg="add del mod">
          <ac:chgData name="Guest User" userId="" providerId="Windows Live" clId="Web-{E26CA4FC-A12B-4AAC-A926-6248DCF445FA}" dt="2022-05-08T20:34:38.881" v="626"/>
          <ac:cxnSpMkLst>
            <pc:docMk/>
            <pc:sldMk cId="0" sldId="256"/>
            <ac:cxnSpMk id="2" creationId="{26F3E3AC-CA83-D90B-6C53-B5B2B2D902D9}"/>
          </ac:cxnSpMkLst>
        </pc:cxnChg>
      </pc:sldChg>
    </pc:docChg>
  </pc:docChgLst>
  <pc:docChgLst>
    <pc:chgData name="Katherine Copeland" userId="85cfae59a5f8125b" providerId="Windows Live" clId="Web-{11019906-B8E6-45ED-9E7F-4BEB2B93FABE}"/>
    <pc:docChg chg="modSld addMainMaster delMainMaster">
      <pc:chgData name="Katherine Copeland" userId="85cfae59a5f8125b" providerId="Windows Live" clId="Web-{11019906-B8E6-45ED-9E7F-4BEB2B93FABE}" dt="2022-05-05T19:56:04.854" v="11" actId="20577"/>
      <pc:docMkLst>
        <pc:docMk/>
      </pc:docMkLst>
      <pc:sldChg chg="modSp mod setBg modClrScheme chgLayout">
        <pc:chgData name="Katherine Copeland" userId="85cfae59a5f8125b" providerId="Windows Live" clId="Web-{11019906-B8E6-45ED-9E7F-4BEB2B93FABE}" dt="2022-05-05T19:56:04.854" v="11" actId="20577"/>
        <pc:sldMkLst>
          <pc:docMk/>
          <pc:sldMk cId="0" sldId="256"/>
        </pc:sldMkLst>
        <pc:spChg chg="mod">
          <ac:chgData name="Katherine Copeland" userId="85cfae59a5f8125b" providerId="Windows Live" clId="Web-{11019906-B8E6-45ED-9E7F-4BEB2B93FABE}" dt="2022-05-05T19:56:04.854" v="11" actId="20577"/>
          <ac:spMkLst>
            <pc:docMk/>
            <pc:sldMk cId="0" sldId="256"/>
            <ac:spMk id="39" creationId="{40784031-15B5-55A4-0D44-F29674A1F2E1}"/>
          </ac:spMkLst>
        </pc:spChg>
        <pc:spChg chg="mod">
          <ac:chgData name="Katherine Copeland" userId="85cfae59a5f8125b" providerId="Windows Live" clId="Web-{11019906-B8E6-45ED-9E7F-4BEB2B93FABE}" dt="2022-05-05T19:41:43.995" v="2"/>
          <ac:spMkLst>
            <pc:docMk/>
            <pc:sldMk cId="0" sldId="256"/>
            <ac:spMk id="48" creationId="{00000000-0000-0000-0000-000000000000}"/>
          </ac:spMkLst>
        </pc:spChg>
        <pc:spChg chg="mod">
          <ac:chgData name="Katherine Copeland" userId="85cfae59a5f8125b" providerId="Windows Live" clId="Web-{11019906-B8E6-45ED-9E7F-4BEB2B93FABE}" dt="2022-05-05T19:41:07.635" v="0"/>
          <ac:spMkLst>
            <pc:docMk/>
            <pc:sldMk cId="0" sldId="256"/>
            <ac:spMk id="49" creationId="{00000000-0000-0000-0000-000000000000}"/>
          </ac:spMkLst>
        </pc:spChg>
        <pc:spChg chg="mod">
          <ac:chgData name="Katherine Copeland" userId="85cfae59a5f8125b" providerId="Windows Live" clId="Web-{11019906-B8E6-45ED-9E7F-4BEB2B93FABE}" dt="2022-05-05T19:42:43.120" v="3" actId="14100"/>
          <ac:spMkLst>
            <pc:docMk/>
            <pc:sldMk cId="0" sldId="256"/>
            <ac:spMk id="54" creationId="{00000000-0000-0000-0000-000000000000}"/>
          </ac:spMkLst>
        </pc:spChg>
        <pc:spChg chg="mod">
          <ac:chgData name="Katherine Copeland" userId="85cfae59a5f8125b" providerId="Windows Live" clId="Web-{11019906-B8E6-45ED-9E7F-4BEB2B93FABE}" dt="2022-05-05T19:43:19.089" v="4" actId="1076"/>
          <ac:spMkLst>
            <pc:docMk/>
            <pc:sldMk cId="0" sldId="256"/>
            <ac:spMk id="73" creationId="{00000000-0000-0000-0000-000000000000}"/>
          </ac:spMkLst>
        </pc:spChg>
      </pc:sldChg>
      <pc:sldMasterChg chg="del delSldLayout">
        <pc:chgData name="Katherine Copeland" userId="85cfae59a5f8125b" providerId="Windows Live" clId="Web-{11019906-B8E6-45ED-9E7F-4BEB2B93FABE}" dt="2022-05-05T19:52:25.276" v="6"/>
        <pc:sldMasterMkLst>
          <pc:docMk/>
          <pc:sldMasterMk cId="571021753" sldId="2147483731"/>
        </pc:sldMasterMkLst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3741856591" sldId="2147483732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1557116999" sldId="2147483733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1610062382" sldId="2147483734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529140457" sldId="2147483735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442688052" sldId="2147483736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948715731" sldId="2147483737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1545000209" sldId="2147483738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428561882" sldId="2147483739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1154354787" sldId="2147483740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2806138922" sldId="2147483741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4071307221" sldId="2147483742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3129730532" sldId="2147483743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2014446552" sldId="2147483744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2245088047" sldId="2147483745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1038274661" sldId="2147483746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1470053116" sldId="2147483747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2104615715" sldId="2147483748"/>
          </pc:sldLayoutMkLst>
        </pc:sldLayoutChg>
        <pc:sldLayoutChg chg="del">
          <pc:chgData name="Katherine Copeland" userId="85cfae59a5f8125b" providerId="Windows Live" clId="Web-{11019906-B8E6-45ED-9E7F-4BEB2B93FABE}" dt="2022-05-05T19:52:25.276" v="6"/>
          <pc:sldLayoutMkLst>
            <pc:docMk/>
            <pc:sldMasterMk cId="571021753" sldId="2147483731"/>
            <pc:sldLayoutMk cId="2055784376" sldId="2147483749"/>
          </pc:sldLayoutMkLst>
        </pc:sldLayoutChg>
      </pc:sldMasterChg>
      <pc:sldMasterChg chg="add addSldLayout modSldLayout">
        <pc:chgData name="Katherine Copeland" userId="85cfae59a5f8125b" providerId="Windows Live" clId="Web-{11019906-B8E6-45ED-9E7F-4BEB2B93FABE}" dt="2022-05-05T19:52:25.276" v="6"/>
        <pc:sldMasterMkLst>
          <pc:docMk/>
          <pc:sldMasterMk cId="1976376752" sldId="2147483750"/>
        </pc:sldMasterMkLst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3006084685" sldId="2147483751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874205572" sldId="2147483752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791631927" sldId="2147483753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1496915271" sldId="2147483754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931933593" sldId="2147483755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4028903905" sldId="2147483756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3549487417" sldId="2147483757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3554173348" sldId="2147483758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975517484" sldId="2147483759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2581839627" sldId="2147483760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3052641502" sldId="2147483761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3053828677" sldId="2147483762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1609427470" sldId="2147483763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1346842693" sldId="2147483764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2213738887" sldId="2147483765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2672101832" sldId="2147483766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4260202794" sldId="2147483767"/>
          </pc:sldLayoutMkLst>
        </pc:sldLayoutChg>
        <pc:sldLayoutChg chg="add mod replId">
          <pc:chgData name="Katherine Copeland" userId="85cfae59a5f8125b" providerId="Windows Live" clId="Web-{11019906-B8E6-45ED-9E7F-4BEB2B93FABE}" dt="2022-05-05T19:52:25.276" v="6"/>
          <pc:sldLayoutMkLst>
            <pc:docMk/>
            <pc:sldMasterMk cId="1976376752" sldId="2147483750"/>
            <pc:sldLayoutMk cId="544800880" sldId="2147483768"/>
          </pc:sldLayoutMkLst>
        </pc:sldLayoutChg>
      </pc:sldMasterChg>
      <pc:sldMasterChg chg="del delSldLayout">
        <pc:chgData name="Katherine Copeland" userId="85cfae59a5f8125b" providerId="Windows Live" clId="Web-{11019906-B8E6-45ED-9E7F-4BEB2B93FABE}" dt="2022-05-05T19:54:38.276" v="7"/>
        <pc:sldMasterMkLst>
          <pc:docMk/>
          <pc:sldMasterMk cId="4080556797" sldId="2147483788"/>
        </pc:sldMasterMkLst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3480148241" sldId="2147483789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1020368003" sldId="2147483790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2030346956" sldId="2147483791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4188603268" sldId="2147483792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2932399202" sldId="2147483793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3329556425" sldId="2147483794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3912897861" sldId="2147483795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4234636362" sldId="2147483796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2221259758" sldId="2147483797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3336908329" sldId="2147483798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14310892" sldId="2147483799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2535687907" sldId="2147483800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3126095525" sldId="2147483801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640195156" sldId="2147483802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330481806" sldId="2147483803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2055580699" sldId="2147483804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1953454273" sldId="2147483805"/>
          </pc:sldLayoutMkLst>
        </pc:sldLayoutChg>
        <pc:sldLayoutChg chg="del">
          <pc:chgData name="Katherine Copeland" userId="85cfae59a5f8125b" providerId="Windows Live" clId="Web-{11019906-B8E6-45ED-9E7F-4BEB2B93FABE}" dt="2022-05-05T19:54:38.276" v="7"/>
          <pc:sldLayoutMkLst>
            <pc:docMk/>
            <pc:sldMasterMk cId="4080556797" sldId="2147483788"/>
            <pc:sldLayoutMk cId="673246170" sldId="2147483806"/>
          </pc:sldLayoutMkLst>
        </pc:sldLayoutChg>
      </pc:sldMasterChg>
      <pc:sldMasterChg chg="add addSldLayout modSldLayout">
        <pc:chgData name="Katherine Copeland" userId="85cfae59a5f8125b" providerId="Windows Live" clId="Web-{11019906-B8E6-45ED-9E7F-4BEB2B93FABE}" dt="2022-05-05T19:54:38.276" v="7"/>
        <pc:sldMasterMkLst>
          <pc:docMk/>
          <pc:sldMasterMk cId="3206969219" sldId="2147483807"/>
        </pc:sldMasterMkLst>
        <pc:sldLayoutChg chg="add mod replId">
          <pc:chgData name="Katherine Copeland" userId="85cfae59a5f8125b" providerId="Windows Live" clId="Web-{11019906-B8E6-45ED-9E7F-4BEB2B93FABE}" dt="2022-05-05T19:54:38.276" v="7"/>
          <pc:sldLayoutMkLst>
            <pc:docMk/>
            <pc:sldMasterMk cId="3206969219" sldId="2147483807"/>
            <pc:sldLayoutMk cId="362788991" sldId="2147483808"/>
          </pc:sldLayoutMkLst>
        </pc:sldLayoutChg>
        <pc:sldLayoutChg chg="add mod replId">
          <pc:chgData name="Katherine Copeland" userId="85cfae59a5f8125b" providerId="Windows Live" clId="Web-{11019906-B8E6-45ED-9E7F-4BEB2B93FABE}" dt="2022-05-05T19:54:38.276" v="7"/>
          <pc:sldLayoutMkLst>
            <pc:docMk/>
            <pc:sldMasterMk cId="3206969219" sldId="2147483807"/>
            <pc:sldLayoutMk cId="3139487452" sldId="2147483809"/>
          </pc:sldLayoutMkLst>
        </pc:sldLayoutChg>
        <pc:sldLayoutChg chg="add mod replId">
          <pc:chgData name="Katherine Copeland" userId="85cfae59a5f8125b" providerId="Windows Live" clId="Web-{11019906-B8E6-45ED-9E7F-4BEB2B93FABE}" dt="2022-05-05T19:54:38.276" v="7"/>
          <pc:sldLayoutMkLst>
            <pc:docMk/>
            <pc:sldMasterMk cId="3206969219" sldId="2147483807"/>
            <pc:sldLayoutMk cId="419747635" sldId="2147483810"/>
          </pc:sldLayoutMkLst>
        </pc:sldLayoutChg>
        <pc:sldLayoutChg chg="add mod replId">
          <pc:chgData name="Katherine Copeland" userId="85cfae59a5f8125b" providerId="Windows Live" clId="Web-{11019906-B8E6-45ED-9E7F-4BEB2B93FABE}" dt="2022-05-05T19:54:38.276" v="7"/>
          <pc:sldLayoutMkLst>
            <pc:docMk/>
            <pc:sldMasterMk cId="3206969219" sldId="2147483807"/>
            <pc:sldLayoutMk cId="2029583135" sldId="2147483811"/>
          </pc:sldLayoutMkLst>
        </pc:sldLayoutChg>
        <pc:sldLayoutChg chg="add mod replId">
          <pc:chgData name="Katherine Copeland" userId="85cfae59a5f8125b" providerId="Windows Live" clId="Web-{11019906-B8E6-45ED-9E7F-4BEB2B93FABE}" dt="2022-05-05T19:54:38.276" v="7"/>
          <pc:sldLayoutMkLst>
            <pc:docMk/>
            <pc:sldMasterMk cId="3206969219" sldId="2147483807"/>
            <pc:sldLayoutMk cId="623826890" sldId="2147483812"/>
          </pc:sldLayoutMkLst>
        </pc:sldLayoutChg>
        <pc:sldLayoutChg chg="add mod replId">
          <pc:chgData name="Katherine Copeland" userId="85cfae59a5f8125b" providerId="Windows Live" clId="Web-{11019906-B8E6-45ED-9E7F-4BEB2B93FABE}" dt="2022-05-05T19:54:38.276" v="7"/>
          <pc:sldLayoutMkLst>
            <pc:docMk/>
            <pc:sldMasterMk cId="3206969219" sldId="2147483807"/>
            <pc:sldLayoutMk cId="2136814230" sldId="2147483813"/>
          </pc:sldLayoutMkLst>
        </pc:sldLayoutChg>
        <pc:sldLayoutChg chg="add mod replId">
          <pc:chgData name="Katherine Copeland" userId="85cfae59a5f8125b" providerId="Windows Live" clId="Web-{11019906-B8E6-45ED-9E7F-4BEB2B93FABE}" dt="2022-05-05T19:54:38.276" v="7"/>
          <pc:sldLayoutMkLst>
            <pc:docMk/>
            <pc:sldMasterMk cId="3206969219" sldId="2147483807"/>
            <pc:sldLayoutMk cId="3281097359" sldId="2147483814"/>
          </pc:sldLayoutMkLst>
        </pc:sldLayoutChg>
        <pc:sldLayoutChg chg="add mod replId">
          <pc:chgData name="Katherine Copeland" userId="85cfae59a5f8125b" providerId="Windows Live" clId="Web-{11019906-B8E6-45ED-9E7F-4BEB2B93FABE}" dt="2022-05-05T19:54:38.276" v="7"/>
          <pc:sldLayoutMkLst>
            <pc:docMk/>
            <pc:sldMasterMk cId="3206969219" sldId="2147483807"/>
            <pc:sldLayoutMk cId="981206027" sldId="2147483815"/>
          </pc:sldLayoutMkLst>
        </pc:sldLayoutChg>
        <pc:sldLayoutChg chg="add mod replId">
          <pc:chgData name="Katherine Copeland" userId="85cfae59a5f8125b" providerId="Windows Live" clId="Web-{11019906-B8E6-45ED-9E7F-4BEB2B93FABE}" dt="2022-05-05T19:54:38.276" v="7"/>
          <pc:sldLayoutMkLst>
            <pc:docMk/>
            <pc:sldMasterMk cId="3206969219" sldId="2147483807"/>
            <pc:sldLayoutMk cId="2989157825" sldId="2147483816"/>
          </pc:sldLayoutMkLst>
        </pc:sldLayoutChg>
        <pc:sldLayoutChg chg="add mod replId">
          <pc:chgData name="Katherine Copeland" userId="85cfae59a5f8125b" providerId="Windows Live" clId="Web-{11019906-B8E6-45ED-9E7F-4BEB2B93FABE}" dt="2022-05-05T19:54:38.276" v="7"/>
          <pc:sldLayoutMkLst>
            <pc:docMk/>
            <pc:sldMasterMk cId="3206969219" sldId="2147483807"/>
            <pc:sldLayoutMk cId="2139343934" sldId="2147483817"/>
          </pc:sldLayoutMkLst>
        </pc:sldLayoutChg>
        <pc:sldLayoutChg chg="add mod replId">
          <pc:chgData name="Katherine Copeland" userId="85cfae59a5f8125b" providerId="Windows Live" clId="Web-{11019906-B8E6-45ED-9E7F-4BEB2B93FABE}" dt="2022-05-05T19:54:38.276" v="7"/>
          <pc:sldLayoutMkLst>
            <pc:docMk/>
            <pc:sldMasterMk cId="3206969219" sldId="2147483807"/>
            <pc:sldLayoutMk cId="2212638228" sldId="2147483818"/>
          </pc:sldLayoutMkLst>
        </pc:sldLayoutChg>
        <pc:sldLayoutChg chg="add mod replId">
          <pc:chgData name="Katherine Copeland" userId="85cfae59a5f8125b" providerId="Windows Live" clId="Web-{11019906-B8E6-45ED-9E7F-4BEB2B93FABE}" dt="2022-05-05T19:54:38.276" v="7"/>
          <pc:sldLayoutMkLst>
            <pc:docMk/>
            <pc:sldMasterMk cId="3206969219" sldId="2147483807"/>
            <pc:sldLayoutMk cId="2919604683" sldId="214748381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B539521-9CAD-4515-807C-2D1D7248DDB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81D0D6-CB67-4C03-BA1A-105A58E669C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</p:spPr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3840" y="1319040"/>
            <a:ext cx="39501000" cy="54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384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2956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93840" y="7747200"/>
            <a:ext cx="26460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6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0607200"/>
            <a:ext cx="43980480" cy="2400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0"/>
            <a:ext cx="43980480" cy="4112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4630400" y="4089600"/>
            <a:ext cx="0" cy="26517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sp>
      <p:sp>
        <p:nvSpPr>
          <p:cNvPr id="49" name="Line 4"/>
          <p:cNvSpPr/>
          <p:nvPr/>
        </p:nvSpPr>
        <p:spPr>
          <a:xfrm>
            <a:off x="29260800" y="4089600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0" y="5339711"/>
            <a:ext cx="14537520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rgbClr val="FFFFFF"/>
                </a:solidFill>
                <a:latin typeface="Arial"/>
              </a:rPr>
              <a:t>Hello world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1" name="Line 6"/>
          <p:cNvSpPr/>
          <p:nvPr/>
        </p:nvSpPr>
        <p:spPr>
          <a:xfrm>
            <a:off x="-45209" y="30631053"/>
            <a:ext cx="43891200" cy="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5004906" y="2490767"/>
            <a:ext cx="3387492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Tyler 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Ekaireb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  | Gautam 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Mundewadi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 | Ganesh Sankaran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5004906" y="95774"/>
            <a:ext cx="3387492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1" spc="-1" dirty="0">
                <a:solidFill>
                  <a:srgbClr val="FFFFFF"/>
                </a:solidFill>
                <a:latin typeface="DejaVu Sans"/>
                <a:cs typeface="Arial"/>
              </a:rPr>
              <a:t>X:</a:t>
            </a:r>
            <a:r>
              <a:rPr lang="en-US" sz="12000" spc="-1" dirty="0">
                <a:solidFill>
                  <a:srgbClr val="FFFFFF"/>
                </a:solidFill>
                <a:latin typeface="DejaVu Sans"/>
                <a:cs typeface="Arial"/>
              </a:rPr>
              <a:t> A Challenger Solver using SMT</a:t>
            </a:r>
            <a:endParaRPr lang="en-US" sz="8000" strike="noStrike" spc="-1" dirty="0">
              <a:latin typeface="Arial"/>
              <a:cs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5134010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User Workflow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503611" y="4395876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ahoma"/>
                <a:ea typeface="Arial"/>
                <a:cs typeface="Tahoma"/>
              </a:rPr>
              <a:t>Background</a:t>
            </a:r>
            <a:endParaRPr lang="en-US" sz="6000" b="1" strike="noStrike" spc="-1">
              <a:solidFill>
                <a:srgbClr val="000000"/>
              </a:solidFill>
              <a:latin typeface="Tahoma"/>
              <a:ea typeface="MS Gothic"/>
              <a:cs typeface="Tahoma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9764411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Experimental Results</a:t>
            </a:r>
            <a:endParaRPr lang="en-US" sz="6000" b="1" strike="noStrike" spc="-1" dirty="0">
              <a:latin typeface="Tahoma"/>
              <a:cs typeface="Tahoma"/>
            </a:endParaRPr>
          </a:p>
        </p:txBody>
      </p:sp>
      <p:sp>
        <p:nvSpPr>
          <p:cNvPr id="34" name="Line 6">
            <a:extLst>
              <a:ext uri="{FF2B5EF4-FFF2-40B4-BE49-F238E27FC236}">
                <a16:creationId xmlns:a16="http://schemas.microsoft.com/office/drawing/2014/main" id="{83D84C03-D778-7457-4FEF-1540D573285E}"/>
              </a:ext>
            </a:extLst>
          </p:cNvPr>
          <p:cNvSpPr/>
          <p:nvPr/>
        </p:nvSpPr>
        <p:spPr>
          <a:xfrm flipV="1">
            <a:off x="-45209" y="3985691"/>
            <a:ext cx="44171753" cy="93519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12">
            <a:extLst>
              <a:ext uri="{FF2B5EF4-FFF2-40B4-BE49-F238E27FC236}">
                <a16:creationId xmlns:a16="http://schemas.microsoft.com/office/drawing/2014/main" id="{40784031-15B5-55A4-0D44-F29674A1F2E1}"/>
              </a:ext>
            </a:extLst>
          </p:cNvPr>
          <p:cNvSpPr/>
          <p:nvPr/>
        </p:nvSpPr>
        <p:spPr>
          <a:xfrm>
            <a:off x="499648" y="823908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Overview</a:t>
            </a:r>
            <a:endParaRPr lang="en-US" sz="6000" b="1" strike="noStrike" spc="-1">
              <a:latin typeface="Tahoma"/>
              <a:ea typeface="MS Gothic"/>
              <a:cs typeface="Tahoma"/>
            </a:endParaRPr>
          </a:p>
        </p:txBody>
      </p:sp>
      <p:sp>
        <p:nvSpPr>
          <p:cNvPr id="41" name="CustomShape 12">
            <a:extLst>
              <a:ext uri="{FF2B5EF4-FFF2-40B4-BE49-F238E27FC236}">
                <a16:creationId xmlns:a16="http://schemas.microsoft.com/office/drawing/2014/main" id="{D87ADDEB-245A-755F-8C39-C132B625AF97}"/>
              </a:ext>
            </a:extLst>
          </p:cNvPr>
          <p:cNvSpPr/>
          <p:nvPr/>
        </p:nvSpPr>
        <p:spPr>
          <a:xfrm>
            <a:off x="504965" y="15350584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Tool Architecture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2" name="Line 4">
            <a:extLst>
              <a:ext uri="{FF2B5EF4-FFF2-40B4-BE49-F238E27FC236}">
                <a16:creationId xmlns:a16="http://schemas.microsoft.com/office/drawing/2014/main" id="{A3775AFF-B1EA-030C-02AB-5CFBB4A9B785}"/>
              </a:ext>
            </a:extLst>
          </p:cNvPr>
          <p:cNvSpPr/>
          <p:nvPr/>
        </p:nvSpPr>
        <p:spPr>
          <a:xfrm>
            <a:off x="14662205" y="4113453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>
            <a:extLst>
              <a:ext uri="{FF2B5EF4-FFF2-40B4-BE49-F238E27FC236}">
                <a16:creationId xmlns:a16="http://schemas.microsoft.com/office/drawing/2014/main" id="{48A2E8CF-CA1E-872D-5BCB-455F43DA8A59}"/>
              </a:ext>
            </a:extLst>
          </p:cNvPr>
          <p:cNvSpPr/>
          <p:nvPr/>
        </p:nvSpPr>
        <p:spPr>
          <a:xfrm>
            <a:off x="29578931" y="5831241"/>
            <a:ext cx="14537520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>
                <a:solidFill>
                  <a:schemeClr val="bg1"/>
                </a:solidFill>
                <a:latin typeface="Arial"/>
                <a:cs typeface="Arial"/>
              </a:rPr>
              <a:t>Hello world</a:t>
            </a:r>
            <a:endParaRPr lang="en-US" sz="4000" spc="-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CustomShape 5">
            <a:extLst>
              <a:ext uri="{FF2B5EF4-FFF2-40B4-BE49-F238E27FC236}">
                <a16:creationId xmlns:a16="http://schemas.microsoft.com/office/drawing/2014/main" id="{91713294-C8B9-3AC9-B231-75144D10E808}"/>
              </a:ext>
            </a:extLst>
          </p:cNvPr>
          <p:cNvSpPr/>
          <p:nvPr/>
        </p:nvSpPr>
        <p:spPr>
          <a:xfrm>
            <a:off x="110738" y="9222794"/>
            <a:ext cx="14537520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Hello world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A4ABB7-74E1-1E1B-47D3-6FC13EECDA75}"/>
              </a:ext>
            </a:extLst>
          </p:cNvPr>
          <p:cNvSpPr/>
          <p:nvPr/>
        </p:nvSpPr>
        <p:spPr>
          <a:xfrm>
            <a:off x="15118873" y="11444018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279531D-F981-5AB5-7E60-6235C549905D}"/>
              </a:ext>
            </a:extLst>
          </p:cNvPr>
          <p:cNvSpPr/>
          <p:nvPr/>
        </p:nvSpPr>
        <p:spPr>
          <a:xfrm>
            <a:off x="15136125" y="17137452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00D714-4172-9B18-292F-F40B3EAA36BA}"/>
              </a:ext>
            </a:extLst>
          </p:cNvPr>
          <p:cNvSpPr/>
          <p:nvPr/>
        </p:nvSpPr>
        <p:spPr>
          <a:xfrm>
            <a:off x="15118873" y="11444018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B399DD-4A9D-8998-9313-AC1BD36FD25C}"/>
              </a:ext>
            </a:extLst>
          </p:cNvPr>
          <p:cNvSpPr/>
          <p:nvPr/>
        </p:nvSpPr>
        <p:spPr>
          <a:xfrm>
            <a:off x="15170630" y="23590010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</TotalTime>
  <Words>30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DejaVu Sans</vt:lpstr>
      <vt:lpstr>Tahoma</vt:lpstr>
      <vt:lpstr>Times New Roman</vt:lpstr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Poster Template #2</dc:title>
  <dc:subject/>
  <dc:creator>Ilan Ben-Yaacov</dc:creator>
  <dc:description/>
  <cp:lastModifiedBy>Ganesh Sankaran</cp:lastModifiedBy>
  <cp:revision>6</cp:revision>
  <dcterms:created xsi:type="dcterms:W3CDTF">2008-04-26T00:00:10Z</dcterms:created>
  <dcterms:modified xsi:type="dcterms:W3CDTF">2022-05-13T17:10:34Z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Student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