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3102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10738" y="2490767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9" y="95774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4965" y="15350584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2128927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453151" y="1090300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7" y="16338569"/>
            <a:ext cx="11753273" cy="140890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32D0CBB5-E40F-4E2D-1FCE-80CB4E75E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5230666"/>
            <a:ext cx="9220421" cy="6915316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07A8DC4-D9AF-1C6E-4B9D-32EFBC045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015" y="14547149"/>
            <a:ext cx="9204307" cy="690323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A4E5872D-E57A-005D-8852-C1766B2B8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913" y="20904631"/>
            <a:ext cx="9220409" cy="6915307"/>
          </a:xfrm>
          <a:prstGeom prst="rect">
            <a:avLst/>
          </a:prstGeom>
        </p:spPr>
      </p:pic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582272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(2, 2) with value 5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 5))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at (2, 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x_2_3 1) (&lt;= x_2_3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... x_2_2 x_2_3 ...) 17))</a:t>
            </a: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symbolically compiles puzzle to SMT formula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</TotalTime>
  <Words>388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48</cp:revision>
  <dcterms:created xsi:type="dcterms:W3CDTF">2008-04-26T00:00:10Z</dcterms:created>
  <dcterms:modified xsi:type="dcterms:W3CDTF">2022-05-14T00:32:05Z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