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2448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34144" y="2372924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 | 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8" y="333118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3611" y="14795288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1922448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134144" y="1065275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4" y="15676682"/>
            <a:ext cx="12333908" cy="14785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611769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(3, 2) with value 6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x_3_2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x_3_2 6))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</a:t>
            </a: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at (3,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x_3_3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x_3_3 1) (&lt;= x_3_3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x_3_1 x_3_2 x_3_3 x_3_4) 19))</a:t>
            </a: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compiles puzzle to SMT formula, passes to Z3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3450BB-1FD4-400F-9F1C-5C609234E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147" y="5033434"/>
            <a:ext cx="14573333" cy="72866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AB92B7-5FA3-425C-8DC8-4EDFE8DC5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975" y="14235350"/>
            <a:ext cx="14573331" cy="728666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9A9B5C-6504-434B-B9CB-A8D735698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1" y="20806170"/>
            <a:ext cx="14541120" cy="7270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</TotalTime>
  <Words>398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58</cp:revision>
  <dcterms:created xsi:type="dcterms:W3CDTF">2008-04-26T00:00:10Z</dcterms:created>
  <dcterms:modified xsi:type="dcterms:W3CDTF">2022-05-14T01:04:51Z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