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diagrams/drawing6.xml" ContentType="application/vnd.ms-office.drawingml.diagramDrawing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diagrams/drawing5.xml" ContentType="application/vnd.ms-office.drawingml.diagramDrawing+xml"/>
  <Override PartName="/ppt/diagrams/drawing4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notesSlides/notesSlide1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256" r:id="rId3"/>
    <p:sldId id="266" r:id="rId4"/>
    <p:sldId id="257" r:id="rId5"/>
    <p:sldId id="258" r:id="rId6"/>
    <p:sldId id="259" r:id="rId7"/>
    <p:sldId id="265" r:id="rId8"/>
    <p:sldId id="261" r:id="rId9"/>
    <p:sldId id="263" r:id="rId10"/>
    <p:sldId id="262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1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1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1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61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61.jpe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6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F84ECB-CF35-427D-8847-71FBAA079435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EC6F1D-F5CD-46A4-883D-618BC4A6FCA1}">
      <dgm:prSet phldrT="[Text]" custT="1"/>
      <dgm:spPr/>
      <dgm:t>
        <a:bodyPr/>
        <a:lstStyle/>
        <a:p>
          <a:r>
            <a:rPr lang="en-US" sz="1700" dirty="0" smtClean="0"/>
            <a:t> Self defense &amp; protecting others</a:t>
          </a:r>
          <a:endParaRPr lang="en-US" sz="1700" dirty="0"/>
        </a:p>
      </dgm:t>
    </dgm:pt>
    <dgm:pt modelId="{87873FCD-0D10-4F36-8B19-A2C9E8D6D055}">
      <dgm:prSet phldrT="[Text]" custT="1"/>
      <dgm:spPr/>
      <dgm:t>
        <a:bodyPr/>
        <a:lstStyle/>
        <a:p>
          <a:r>
            <a:rPr lang="en-US" sz="1700" dirty="0" smtClean="0"/>
            <a:t> Yoga, Surya-</a:t>
          </a:r>
          <a:r>
            <a:rPr lang="en-US" sz="1700" dirty="0" err="1" smtClean="0"/>
            <a:t>namaskar</a:t>
          </a:r>
          <a:endParaRPr lang="en-US" sz="1700" dirty="0"/>
        </a:p>
      </dgm:t>
    </dgm:pt>
    <dgm:pt modelId="{4151C72E-8053-4146-8A5C-F866E478DBCB}">
      <dgm:prSet phldrT="[Text]" custT="1"/>
      <dgm:spPr/>
      <dgm:t>
        <a:bodyPr/>
        <a:lstStyle/>
        <a:p>
          <a:r>
            <a:rPr lang="en-US" sz="2000" b="1" dirty="0" smtClean="0"/>
            <a:t>Physical Development</a:t>
          </a:r>
          <a:endParaRPr lang="en-US" sz="2000" b="1" dirty="0"/>
        </a:p>
      </dgm:t>
    </dgm:pt>
    <dgm:pt modelId="{CC91052A-5FE9-4A29-9F1C-26C2AEEE816E}" type="sibTrans" cxnId="{4C526B0E-4DC4-4C31-9FC4-85DC0B531001}">
      <dgm:prSet/>
      <dgm:spPr/>
      <dgm:t>
        <a:bodyPr/>
        <a:lstStyle/>
        <a:p>
          <a:endParaRPr lang="en-US"/>
        </a:p>
      </dgm:t>
    </dgm:pt>
    <dgm:pt modelId="{189385F5-22FB-4F96-B65B-10E71B311777}" type="parTrans" cxnId="{4C526B0E-4DC4-4C31-9FC4-85DC0B531001}">
      <dgm:prSet/>
      <dgm:spPr/>
      <dgm:t>
        <a:bodyPr/>
        <a:lstStyle/>
        <a:p>
          <a:endParaRPr lang="en-US"/>
        </a:p>
      </dgm:t>
    </dgm:pt>
    <dgm:pt modelId="{E946CEBE-FB3F-401B-BC7A-6039E71D1AC5}" type="sibTrans" cxnId="{5346C5BD-1CD6-4EE6-ADFF-7124AEEAC42E}">
      <dgm:prSet/>
      <dgm:spPr/>
      <dgm:t>
        <a:bodyPr/>
        <a:lstStyle/>
        <a:p>
          <a:endParaRPr lang="en-US"/>
        </a:p>
      </dgm:t>
    </dgm:pt>
    <dgm:pt modelId="{36601652-2D63-4B70-AB07-97A25D1496C4}" type="parTrans" cxnId="{5346C5BD-1CD6-4EE6-ADFF-7124AEEAC42E}">
      <dgm:prSet/>
      <dgm:spPr/>
      <dgm:t>
        <a:bodyPr/>
        <a:lstStyle/>
        <a:p>
          <a:endParaRPr lang="en-US"/>
        </a:p>
      </dgm:t>
    </dgm:pt>
    <dgm:pt modelId="{0AFBE088-1505-42CE-94C2-9952E21A3F40}" type="sibTrans" cxnId="{0D023235-FEE3-41E6-B596-D9FED20BBB24}">
      <dgm:prSet/>
      <dgm:spPr/>
      <dgm:t>
        <a:bodyPr/>
        <a:lstStyle/>
        <a:p>
          <a:endParaRPr lang="en-US"/>
        </a:p>
      </dgm:t>
    </dgm:pt>
    <dgm:pt modelId="{DFBFAD1F-B5FE-445F-8F31-1B9B1267FDC3}" type="parTrans" cxnId="{0D023235-FEE3-41E6-B596-D9FED20BBB24}">
      <dgm:prSet/>
      <dgm:spPr/>
      <dgm:t>
        <a:bodyPr/>
        <a:lstStyle/>
        <a:p>
          <a:endParaRPr lang="en-US"/>
        </a:p>
      </dgm:t>
    </dgm:pt>
    <dgm:pt modelId="{E0B5EA1E-A92C-49B1-A014-F52EA95E242D}" type="pres">
      <dgm:prSet presAssocID="{25F84ECB-CF35-427D-8847-71FBAA079435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3D1AE3-34D8-4106-AAF9-3E13260594D3}" type="pres">
      <dgm:prSet presAssocID="{4151C72E-8053-4146-8A5C-F866E478DBCB}" presName="comp" presStyleCnt="0"/>
      <dgm:spPr/>
    </dgm:pt>
    <dgm:pt modelId="{DB7A23B4-FB3C-4C39-8754-7B30F46B5F6E}" type="pres">
      <dgm:prSet presAssocID="{4151C72E-8053-4146-8A5C-F866E478DBCB}" presName="box" presStyleLbl="node1" presStyleIdx="0" presStyleCnt="1" custLinFactNeighborX="43243" custLinFactNeighborY="-7205"/>
      <dgm:spPr/>
      <dgm:t>
        <a:bodyPr/>
        <a:lstStyle/>
        <a:p>
          <a:endParaRPr lang="en-US"/>
        </a:p>
      </dgm:t>
    </dgm:pt>
    <dgm:pt modelId="{56E8F6DA-35ED-4A79-868E-EC3202B6E8B7}" type="pres">
      <dgm:prSet presAssocID="{4151C72E-8053-4146-8A5C-F866E478DBCB}" presName="img" presStyleLbl="fgImgPlace1" presStyleIdx="0" presStyleCnt="1" custLinFactNeighborY="-442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56097B9-AB9B-4F6D-99BF-FDB320C6DF1A}" type="pres">
      <dgm:prSet presAssocID="{4151C72E-8053-4146-8A5C-F866E478DBCB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20AFA9-172C-4553-B85E-E96CFF0533BF}" type="presOf" srcId="{96EC6F1D-F5CD-46A4-883D-618BC4A6FCA1}" destId="{DB7A23B4-FB3C-4C39-8754-7B30F46B5F6E}" srcOrd="0" destOrd="2" presId="urn:microsoft.com/office/officeart/2005/8/layout/vList4"/>
    <dgm:cxn modelId="{0A049DAB-A42B-449F-9744-EC469BF967A3}" type="presOf" srcId="{4151C72E-8053-4146-8A5C-F866E478DBCB}" destId="{DB7A23B4-FB3C-4C39-8754-7B30F46B5F6E}" srcOrd="0" destOrd="0" presId="urn:microsoft.com/office/officeart/2005/8/layout/vList4"/>
    <dgm:cxn modelId="{EDE3C830-CE4C-4B94-90D9-2E394359F6AE}" type="presOf" srcId="{87873FCD-0D10-4F36-8B19-A2C9E8D6D055}" destId="{DB7A23B4-FB3C-4C39-8754-7B30F46B5F6E}" srcOrd="0" destOrd="1" presId="urn:microsoft.com/office/officeart/2005/8/layout/vList4"/>
    <dgm:cxn modelId="{2C1CDCEB-1858-4CD6-A040-29B61DDBDFF5}" type="presOf" srcId="{96EC6F1D-F5CD-46A4-883D-618BC4A6FCA1}" destId="{B56097B9-AB9B-4F6D-99BF-FDB320C6DF1A}" srcOrd="1" destOrd="2" presId="urn:microsoft.com/office/officeart/2005/8/layout/vList4"/>
    <dgm:cxn modelId="{FDA586C5-E5E1-4BC8-83F2-88AD0C5090AE}" type="presOf" srcId="{25F84ECB-CF35-427D-8847-71FBAA079435}" destId="{E0B5EA1E-A92C-49B1-A014-F52EA95E242D}" srcOrd="0" destOrd="0" presId="urn:microsoft.com/office/officeart/2005/8/layout/vList4"/>
    <dgm:cxn modelId="{FACA34ED-8C47-4EBA-9DAE-7ECB4CBEF182}" type="presOf" srcId="{4151C72E-8053-4146-8A5C-F866E478DBCB}" destId="{B56097B9-AB9B-4F6D-99BF-FDB320C6DF1A}" srcOrd="1" destOrd="0" presId="urn:microsoft.com/office/officeart/2005/8/layout/vList4"/>
    <dgm:cxn modelId="{5346C5BD-1CD6-4EE6-ADFF-7124AEEAC42E}" srcId="{4151C72E-8053-4146-8A5C-F866E478DBCB}" destId="{96EC6F1D-F5CD-46A4-883D-618BC4A6FCA1}" srcOrd="1" destOrd="0" parTransId="{36601652-2D63-4B70-AB07-97A25D1496C4}" sibTransId="{E946CEBE-FB3F-401B-BC7A-6039E71D1AC5}"/>
    <dgm:cxn modelId="{4C526B0E-4DC4-4C31-9FC4-85DC0B531001}" srcId="{25F84ECB-CF35-427D-8847-71FBAA079435}" destId="{4151C72E-8053-4146-8A5C-F866E478DBCB}" srcOrd="0" destOrd="0" parTransId="{189385F5-22FB-4F96-B65B-10E71B311777}" sibTransId="{CC91052A-5FE9-4A29-9F1C-26C2AEEE816E}"/>
    <dgm:cxn modelId="{0D023235-FEE3-41E6-B596-D9FED20BBB24}" srcId="{4151C72E-8053-4146-8A5C-F866E478DBCB}" destId="{87873FCD-0D10-4F36-8B19-A2C9E8D6D055}" srcOrd="0" destOrd="0" parTransId="{DFBFAD1F-B5FE-445F-8F31-1B9B1267FDC3}" sibTransId="{0AFBE088-1505-42CE-94C2-9952E21A3F40}"/>
    <dgm:cxn modelId="{55408BFD-F5FC-4A2D-B501-690BB72E958F}" type="presOf" srcId="{87873FCD-0D10-4F36-8B19-A2C9E8D6D055}" destId="{B56097B9-AB9B-4F6D-99BF-FDB320C6DF1A}" srcOrd="1" destOrd="1" presId="urn:microsoft.com/office/officeart/2005/8/layout/vList4"/>
    <dgm:cxn modelId="{C06614E6-E22E-49D9-83DA-E2BDB32000C7}" type="presParOf" srcId="{E0B5EA1E-A92C-49B1-A014-F52EA95E242D}" destId="{553D1AE3-34D8-4106-AAF9-3E13260594D3}" srcOrd="0" destOrd="0" presId="urn:microsoft.com/office/officeart/2005/8/layout/vList4"/>
    <dgm:cxn modelId="{32E208AD-91C3-45B8-8B13-4CEC19772AFA}" type="presParOf" srcId="{553D1AE3-34D8-4106-AAF9-3E13260594D3}" destId="{DB7A23B4-FB3C-4C39-8754-7B30F46B5F6E}" srcOrd="0" destOrd="0" presId="urn:microsoft.com/office/officeart/2005/8/layout/vList4"/>
    <dgm:cxn modelId="{582F5B18-10E3-4947-B03B-A5E792EC5351}" type="presParOf" srcId="{553D1AE3-34D8-4106-AAF9-3E13260594D3}" destId="{56E8F6DA-35ED-4A79-868E-EC3202B6E8B7}" srcOrd="1" destOrd="0" presId="urn:microsoft.com/office/officeart/2005/8/layout/vList4"/>
    <dgm:cxn modelId="{68DF3246-D936-4B75-8E0B-E1A99000020B}" type="presParOf" srcId="{553D1AE3-34D8-4106-AAF9-3E13260594D3}" destId="{B56097B9-AB9B-4F6D-99BF-FDB320C6DF1A}" srcOrd="2" destOrd="0" presId="urn:microsoft.com/office/officeart/2005/8/layout/vList4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47131E-2016-4A13-91CA-828374B4C80D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4882AE-A92A-467E-A1C9-635A7D6772BC}">
      <dgm:prSet phldrT="[Text]" custT="1"/>
      <dgm:spPr/>
      <dgm:t>
        <a:bodyPr/>
        <a:lstStyle/>
        <a:p>
          <a:r>
            <a:rPr lang="en-US" sz="2000" b="1" dirty="0" smtClean="0"/>
            <a:t>Psychological Development</a:t>
          </a:r>
          <a:endParaRPr lang="en-US" sz="2000" b="1" dirty="0"/>
        </a:p>
      </dgm:t>
    </dgm:pt>
    <dgm:pt modelId="{831BE203-7527-413C-92D6-A5A7E83E76AF}" type="parTrans" cxnId="{3092D3C0-EBDC-45B0-860B-D0FB3BEF8399}">
      <dgm:prSet/>
      <dgm:spPr/>
      <dgm:t>
        <a:bodyPr/>
        <a:lstStyle/>
        <a:p>
          <a:endParaRPr lang="en-US"/>
        </a:p>
      </dgm:t>
    </dgm:pt>
    <dgm:pt modelId="{08AE7F6F-79A8-4021-9349-4148BAA3510D}" type="sibTrans" cxnId="{3092D3C0-EBDC-45B0-860B-D0FB3BEF8399}">
      <dgm:prSet/>
      <dgm:spPr/>
      <dgm:t>
        <a:bodyPr/>
        <a:lstStyle/>
        <a:p>
          <a:endParaRPr lang="en-US"/>
        </a:p>
      </dgm:t>
    </dgm:pt>
    <dgm:pt modelId="{DD6DEB73-319C-4B13-9801-9D30ED397ABC}">
      <dgm:prSet phldrT="[Text]" custT="1"/>
      <dgm:spPr/>
      <dgm:t>
        <a:bodyPr/>
        <a:lstStyle/>
        <a:p>
          <a:r>
            <a:rPr lang="en-US" sz="1700" dirty="0" smtClean="0"/>
            <a:t> Expressing happiness in others’ happiness</a:t>
          </a:r>
          <a:endParaRPr lang="en-US" sz="1700" dirty="0"/>
        </a:p>
      </dgm:t>
    </dgm:pt>
    <dgm:pt modelId="{69E56936-1A0E-42AD-9F12-C48413534688}" type="sibTrans" cxnId="{7F52F684-E80A-4821-9103-E86C4BFD1351}">
      <dgm:prSet/>
      <dgm:spPr/>
      <dgm:t>
        <a:bodyPr/>
        <a:lstStyle/>
        <a:p>
          <a:endParaRPr lang="en-US"/>
        </a:p>
      </dgm:t>
    </dgm:pt>
    <dgm:pt modelId="{0EBC099C-56C5-421B-AF18-38BC9A7786DD}" type="parTrans" cxnId="{7F52F684-E80A-4821-9103-E86C4BFD1351}">
      <dgm:prSet/>
      <dgm:spPr/>
      <dgm:t>
        <a:bodyPr/>
        <a:lstStyle/>
        <a:p>
          <a:endParaRPr lang="en-US"/>
        </a:p>
      </dgm:t>
    </dgm:pt>
    <dgm:pt modelId="{EBD09AE8-F65E-48C6-94EA-D2CC279774F1}" type="pres">
      <dgm:prSet presAssocID="{8447131E-2016-4A13-91CA-828374B4C80D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19B5B8-7D12-4D02-B7CC-8E8C702FDA3A}" type="pres">
      <dgm:prSet presAssocID="{F84882AE-A92A-467E-A1C9-635A7D6772BC}" presName="comp" presStyleCnt="0"/>
      <dgm:spPr/>
    </dgm:pt>
    <dgm:pt modelId="{81D6ED50-3122-4020-88D7-5FA9266858EF}" type="pres">
      <dgm:prSet presAssocID="{F84882AE-A92A-467E-A1C9-635A7D6772BC}" presName="box" presStyleLbl="node1" presStyleIdx="0" presStyleCnt="1" custLinFactNeighborY="-6667"/>
      <dgm:spPr/>
      <dgm:t>
        <a:bodyPr/>
        <a:lstStyle/>
        <a:p>
          <a:endParaRPr lang="en-US"/>
        </a:p>
      </dgm:t>
    </dgm:pt>
    <dgm:pt modelId="{6AA86A0B-78B0-4C6D-9D80-8BA08C26EA6A}" type="pres">
      <dgm:prSet presAssocID="{F84882AE-A92A-467E-A1C9-635A7D6772BC}" presName="img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CF1A3782-1C1B-4580-9B09-308584F2FBA4}" type="pres">
      <dgm:prSet presAssocID="{F84882AE-A92A-467E-A1C9-635A7D6772BC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52F684-E80A-4821-9103-E86C4BFD1351}" srcId="{F84882AE-A92A-467E-A1C9-635A7D6772BC}" destId="{DD6DEB73-319C-4B13-9801-9D30ED397ABC}" srcOrd="0" destOrd="0" parTransId="{0EBC099C-56C5-421B-AF18-38BC9A7786DD}" sibTransId="{69E56936-1A0E-42AD-9F12-C48413534688}"/>
    <dgm:cxn modelId="{2F33BC65-3551-4875-9AA5-FA8DAC48D46E}" type="presOf" srcId="{F84882AE-A92A-467E-A1C9-635A7D6772BC}" destId="{CF1A3782-1C1B-4580-9B09-308584F2FBA4}" srcOrd="1" destOrd="0" presId="urn:microsoft.com/office/officeart/2005/8/layout/vList4"/>
    <dgm:cxn modelId="{081BEDD9-020F-4454-8E21-295E690535BE}" type="presOf" srcId="{8447131E-2016-4A13-91CA-828374B4C80D}" destId="{EBD09AE8-F65E-48C6-94EA-D2CC279774F1}" srcOrd="0" destOrd="0" presId="urn:microsoft.com/office/officeart/2005/8/layout/vList4"/>
    <dgm:cxn modelId="{3092D3C0-EBDC-45B0-860B-D0FB3BEF8399}" srcId="{8447131E-2016-4A13-91CA-828374B4C80D}" destId="{F84882AE-A92A-467E-A1C9-635A7D6772BC}" srcOrd="0" destOrd="0" parTransId="{831BE203-7527-413C-92D6-A5A7E83E76AF}" sibTransId="{08AE7F6F-79A8-4021-9349-4148BAA3510D}"/>
    <dgm:cxn modelId="{43440BF9-6009-4E26-BC5F-419B6D137D41}" type="presOf" srcId="{F84882AE-A92A-467E-A1C9-635A7D6772BC}" destId="{81D6ED50-3122-4020-88D7-5FA9266858EF}" srcOrd="0" destOrd="0" presId="urn:microsoft.com/office/officeart/2005/8/layout/vList4"/>
    <dgm:cxn modelId="{0272B461-96EF-4823-8317-A40ED6499A19}" type="presOf" srcId="{DD6DEB73-319C-4B13-9801-9D30ED397ABC}" destId="{81D6ED50-3122-4020-88D7-5FA9266858EF}" srcOrd="0" destOrd="1" presId="urn:microsoft.com/office/officeart/2005/8/layout/vList4"/>
    <dgm:cxn modelId="{358A6875-7C32-49BD-A904-E86113B14761}" type="presOf" srcId="{DD6DEB73-319C-4B13-9801-9D30ED397ABC}" destId="{CF1A3782-1C1B-4580-9B09-308584F2FBA4}" srcOrd="1" destOrd="1" presId="urn:microsoft.com/office/officeart/2005/8/layout/vList4"/>
    <dgm:cxn modelId="{FC77720C-33B8-4313-94E3-B6A08F506B52}" type="presParOf" srcId="{EBD09AE8-F65E-48C6-94EA-D2CC279774F1}" destId="{AB19B5B8-7D12-4D02-B7CC-8E8C702FDA3A}" srcOrd="0" destOrd="0" presId="urn:microsoft.com/office/officeart/2005/8/layout/vList4"/>
    <dgm:cxn modelId="{046C9EF3-FDBC-443A-927B-D7BCB1316596}" type="presParOf" srcId="{AB19B5B8-7D12-4D02-B7CC-8E8C702FDA3A}" destId="{81D6ED50-3122-4020-88D7-5FA9266858EF}" srcOrd="0" destOrd="0" presId="urn:microsoft.com/office/officeart/2005/8/layout/vList4"/>
    <dgm:cxn modelId="{39BFBD9B-C0C9-4547-8834-736F2DB5165B}" type="presParOf" srcId="{AB19B5B8-7D12-4D02-B7CC-8E8C702FDA3A}" destId="{6AA86A0B-78B0-4C6D-9D80-8BA08C26EA6A}" srcOrd="1" destOrd="0" presId="urn:microsoft.com/office/officeart/2005/8/layout/vList4"/>
    <dgm:cxn modelId="{3CD3122F-21CC-4A63-BFA3-561B492E17B2}" type="presParOf" srcId="{AB19B5B8-7D12-4D02-B7CC-8E8C702FDA3A}" destId="{CF1A3782-1C1B-4580-9B09-308584F2FBA4}" srcOrd="2" destOrd="0" presId="urn:microsoft.com/office/officeart/2005/8/layout/vList4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47131E-2016-4A13-91CA-828374B4C80D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4882AE-A92A-467E-A1C9-635A7D6772BC}">
      <dgm:prSet phldrT="[Text]" custT="1"/>
      <dgm:spPr/>
      <dgm:t>
        <a:bodyPr/>
        <a:lstStyle/>
        <a:p>
          <a:r>
            <a:rPr lang="en-US" sz="2000" b="1" dirty="0" smtClean="0"/>
            <a:t>Intellectual Development</a:t>
          </a:r>
        </a:p>
        <a:p>
          <a:r>
            <a:rPr lang="en-US" sz="1700" dirty="0" smtClean="0"/>
            <a:t>Grasping 			Memory</a:t>
          </a:r>
        </a:p>
        <a:p>
          <a:r>
            <a:rPr lang="en-US" sz="1700" dirty="0" smtClean="0"/>
            <a:t>Decision making	 	Creativity</a:t>
          </a:r>
          <a:endParaRPr lang="en-US" sz="1700" b="1" dirty="0"/>
        </a:p>
      </dgm:t>
    </dgm:pt>
    <dgm:pt modelId="{831BE203-7527-413C-92D6-A5A7E83E76AF}" type="parTrans" cxnId="{3092D3C0-EBDC-45B0-860B-D0FB3BEF8399}">
      <dgm:prSet/>
      <dgm:spPr/>
      <dgm:t>
        <a:bodyPr/>
        <a:lstStyle/>
        <a:p>
          <a:endParaRPr lang="en-US"/>
        </a:p>
      </dgm:t>
    </dgm:pt>
    <dgm:pt modelId="{08AE7F6F-79A8-4021-9349-4148BAA3510D}" type="sibTrans" cxnId="{3092D3C0-EBDC-45B0-860B-D0FB3BEF8399}">
      <dgm:prSet/>
      <dgm:spPr/>
      <dgm:t>
        <a:bodyPr/>
        <a:lstStyle/>
        <a:p>
          <a:endParaRPr lang="en-US"/>
        </a:p>
      </dgm:t>
    </dgm:pt>
    <dgm:pt modelId="{EBD09AE8-F65E-48C6-94EA-D2CC279774F1}" type="pres">
      <dgm:prSet presAssocID="{8447131E-2016-4A13-91CA-828374B4C80D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19B5B8-7D12-4D02-B7CC-8E8C702FDA3A}" type="pres">
      <dgm:prSet presAssocID="{F84882AE-A92A-467E-A1C9-635A7D6772BC}" presName="comp" presStyleCnt="0"/>
      <dgm:spPr/>
    </dgm:pt>
    <dgm:pt modelId="{81D6ED50-3122-4020-88D7-5FA9266858EF}" type="pres">
      <dgm:prSet presAssocID="{F84882AE-A92A-467E-A1C9-635A7D6772BC}" presName="box" presStyleLbl="node1" presStyleIdx="0" presStyleCnt="1" custLinFactNeighborY="14286"/>
      <dgm:spPr/>
      <dgm:t>
        <a:bodyPr/>
        <a:lstStyle/>
        <a:p>
          <a:endParaRPr lang="en-US"/>
        </a:p>
      </dgm:t>
    </dgm:pt>
    <dgm:pt modelId="{6AA86A0B-78B0-4C6D-9D80-8BA08C26EA6A}" type="pres">
      <dgm:prSet presAssocID="{F84882AE-A92A-467E-A1C9-635A7D6772BC}" presName="img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CF1A3782-1C1B-4580-9B09-308584F2FBA4}" type="pres">
      <dgm:prSet presAssocID="{F84882AE-A92A-467E-A1C9-635A7D6772BC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92D3C0-EBDC-45B0-860B-D0FB3BEF8399}" srcId="{8447131E-2016-4A13-91CA-828374B4C80D}" destId="{F84882AE-A92A-467E-A1C9-635A7D6772BC}" srcOrd="0" destOrd="0" parTransId="{831BE203-7527-413C-92D6-A5A7E83E76AF}" sibTransId="{08AE7F6F-79A8-4021-9349-4148BAA3510D}"/>
    <dgm:cxn modelId="{BF57A77B-BA2A-44CF-B94C-E43053EFB0D2}" type="presOf" srcId="{8447131E-2016-4A13-91CA-828374B4C80D}" destId="{EBD09AE8-F65E-48C6-94EA-D2CC279774F1}" srcOrd="0" destOrd="0" presId="urn:microsoft.com/office/officeart/2005/8/layout/vList4"/>
    <dgm:cxn modelId="{93904E92-71EF-48FA-883E-2DEAF651A2A8}" type="presOf" srcId="{F84882AE-A92A-467E-A1C9-635A7D6772BC}" destId="{CF1A3782-1C1B-4580-9B09-308584F2FBA4}" srcOrd="1" destOrd="0" presId="urn:microsoft.com/office/officeart/2005/8/layout/vList4"/>
    <dgm:cxn modelId="{A99BB48F-84D8-47EB-A1BA-630A08E750AE}" type="presOf" srcId="{F84882AE-A92A-467E-A1C9-635A7D6772BC}" destId="{81D6ED50-3122-4020-88D7-5FA9266858EF}" srcOrd="0" destOrd="0" presId="urn:microsoft.com/office/officeart/2005/8/layout/vList4"/>
    <dgm:cxn modelId="{74EBD040-515F-4B65-8A4E-E17D4C2F8606}" type="presParOf" srcId="{EBD09AE8-F65E-48C6-94EA-D2CC279774F1}" destId="{AB19B5B8-7D12-4D02-B7CC-8E8C702FDA3A}" srcOrd="0" destOrd="0" presId="urn:microsoft.com/office/officeart/2005/8/layout/vList4"/>
    <dgm:cxn modelId="{44562AAE-6C55-4308-8095-2DC3BC5787EC}" type="presParOf" srcId="{AB19B5B8-7D12-4D02-B7CC-8E8C702FDA3A}" destId="{81D6ED50-3122-4020-88D7-5FA9266858EF}" srcOrd="0" destOrd="0" presId="urn:microsoft.com/office/officeart/2005/8/layout/vList4"/>
    <dgm:cxn modelId="{8380B70C-935E-4E46-A108-68636531E3B1}" type="presParOf" srcId="{AB19B5B8-7D12-4D02-B7CC-8E8C702FDA3A}" destId="{6AA86A0B-78B0-4C6D-9D80-8BA08C26EA6A}" srcOrd="1" destOrd="0" presId="urn:microsoft.com/office/officeart/2005/8/layout/vList4"/>
    <dgm:cxn modelId="{FC0A7518-7EAB-4BFA-8775-5E91EBD341DD}" type="presParOf" srcId="{AB19B5B8-7D12-4D02-B7CC-8E8C702FDA3A}" destId="{CF1A3782-1C1B-4580-9B09-308584F2FBA4}" srcOrd="2" destOrd="0" presId="urn:microsoft.com/office/officeart/2005/8/layout/vList4"/>
  </dgm:cxnLst>
  <dgm:bg/>
  <dgm:whole/>
  <dgm:extLst>
    <a:ext uri="http://schemas.microsoft.com/office/drawing/2008/diagram">
      <dsp:dataModelExt xmlns=""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CF6F5E-5FAF-42F5-BE1B-D672227CBE4B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41A55-E086-4E8D-94FE-B514804E2737}">
      <dgm:prSet phldrT="[Text]" custT="1"/>
      <dgm:spPr/>
      <dgm:t>
        <a:bodyPr/>
        <a:lstStyle/>
        <a:p>
          <a:r>
            <a:rPr lang="en-US" sz="2000" b="1" dirty="0" smtClean="0"/>
            <a:t>Social Development</a:t>
          </a:r>
        </a:p>
        <a:p>
          <a:r>
            <a:rPr lang="en-US" sz="1700" dirty="0" smtClean="0"/>
            <a:t>Gratitude towards society </a:t>
          </a:r>
        </a:p>
      </dgm:t>
    </dgm:pt>
    <dgm:pt modelId="{90834B3D-AC4F-480C-A1D5-E341D4084A85}" type="parTrans" cxnId="{5D654013-85BF-4E21-8B3A-5B265726244B}">
      <dgm:prSet/>
      <dgm:spPr/>
      <dgm:t>
        <a:bodyPr/>
        <a:lstStyle/>
        <a:p>
          <a:endParaRPr lang="en-US"/>
        </a:p>
      </dgm:t>
    </dgm:pt>
    <dgm:pt modelId="{E47160CB-4224-44F4-B3B3-AF0F52D3A08D}" type="sibTrans" cxnId="{5D654013-85BF-4E21-8B3A-5B265726244B}">
      <dgm:prSet/>
      <dgm:spPr/>
      <dgm:t>
        <a:bodyPr/>
        <a:lstStyle/>
        <a:p>
          <a:endParaRPr lang="en-US"/>
        </a:p>
      </dgm:t>
    </dgm:pt>
    <dgm:pt modelId="{CD2F00DE-49A7-4748-823C-0D8088F25B58}" type="pres">
      <dgm:prSet presAssocID="{54CF6F5E-5FAF-42F5-BE1B-D672227CBE4B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45828E-99C5-402A-8F5D-64D3F2B0AB3D}" type="pres">
      <dgm:prSet presAssocID="{24641A55-E086-4E8D-94FE-B514804E2737}" presName="comp" presStyleCnt="0"/>
      <dgm:spPr/>
    </dgm:pt>
    <dgm:pt modelId="{06CE968C-1CEB-4EDB-9889-838F5C2B485F}" type="pres">
      <dgm:prSet presAssocID="{24641A55-E086-4E8D-94FE-B514804E2737}" presName="box" presStyleLbl="node1" presStyleIdx="0" presStyleCnt="1" custLinFactNeighborX="-9091" custLinFactNeighborY="23845"/>
      <dgm:spPr/>
      <dgm:t>
        <a:bodyPr/>
        <a:lstStyle/>
        <a:p>
          <a:endParaRPr lang="en-US"/>
        </a:p>
      </dgm:t>
    </dgm:pt>
    <dgm:pt modelId="{BB61A9CB-E365-405B-9CAE-157239B3E22C}" type="pres">
      <dgm:prSet presAssocID="{24641A55-E086-4E8D-94FE-B514804E2737}" presName="img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A5D2AA6-CD5E-418F-8A32-71499129506F}" type="pres">
      <dgm:prSet presAssocID="{24641A55-E086-4E8D-94FE-B514804E2737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2E8794-64E7-4036-8867-F7F000B14C26}" type="presOf" srcId="{54CF6F5E-5FAF-42F5-BE1B-D672227CBE4B}" destId="{CD2F00DE-49A7-4748-823C-0D8088F25B58}" srcOrd="0" destOrd="0" presId="urn:microsoft.com/office/officeart/2005/8/layout/vList4"/>
    <dgm:cxn modelId="{4320B63B-3E00-49B6-9A7B-254DFB64C4AC}" type="presOf" srcId="{24641A55-E086-4E8D-94FE-B514804E2737}" destId="{BA5D2AA6-CD5E-418F-8A32-71499129506F}" srcOrd="1" destOrd="0" presId="urn:microsoft.com/office/officeart/2005/8/layout/vList4"/>
    <dgm:cxn modelId="{770A0079-6DB1-4580-AB0F-B18D075A75C4}" type="presOf" srcId="{24641A55-E086-4E8D-94FE-B514804E2737}" destId="{06CE968C-1CEB-4EDB-9889-838F5C2B485F}" srcOrd="0" destOrd="0" presId="urn:microsoft.com/office/officeart/2005/8/layout/vList4"/>
    <dgm:cxn modelId="{5D654013-85BF-4E21-8B3A-5B265726244B}" srcId="{54CF6F5E-5FAF-42F5-BE1B-D672227CBE4B}" destId="{24641A55-E086-4E8D-94FE-B514804E2737}" srcOrd="0" destOrd="0" parTransId="{90834B3D-AC4F-480C-A1D5-E341D4084A85}" sibTransId="{E47160CB-4224-44F4-B3B3-AF0F52D3A08D}"/>
    <dgm:cxn modelId="{5FF7D12D-751F-465F-AE8E-73980EE7243B}" type="presParOf" srcId="{CD2F00DE-49A7-4748-823C-0D8088F25B58}" destId="{2245828E-99C5-402A-8F5D-64D3F2B0AB3D}" srcOrd="0" destOrd="0" presId="urn:microsoft.com/office/officeart/2005/8/layout/vList4"/>
    <dgm:cxn modelId="{DF5D3993-EA11-489D-9C75-F752F38107BD}" type="presParOf" srcId="{2245828E-99C5-402A-8F5D-64D3F2B0AB3D}" destId="{06CE968C-1CEB-4EDB-9889-838F5C2B485F}" srcOrd="0" destOrd="0" presId="urn:microsoft.com/office/officeart/2005/8/layout/vList4"/>
    <dgm:cxn modelId="{F28B090F-8195-49B1-B13E-B7F0E16A166D}" type="presParOf" srcId="{2245828E-99C5-402A-8F5D-64D3F2B0AB3D}" destId="{BB61A9CB-E365-405B-9CAE-157239B3E22C}" srcOrd="1" destOrd="0" presId="urn:microsoft.com/office/officeart/2005/8/layout/vList4"/>
    <dgm:cxn modelId="{89077B52-80C2-4D9A-AF06-0744063452BA}" type="presParOf" srcId="{2245828E-99C5-402A-8F5D-64D3F2B0AB3D}" destId="{BA5D2AA6-CD5E-418F-8A32-71499129506F}" srcOrd="2" destOrd="0" presId="urn:microsoft.com/office/officeart/2005/8/layout/vList4"/>
  </dgm:cxnLst>
  <dgm:bg/>
  <dgm:whole/>
  <dgm:extLst>
    <a:ext uri="http://schemas.microsoft.com/office/drawing/2008/diagram">
      <dsp:dataModelExt xmlns=""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1AA629-5C28-4A55-9DB2-FD2E59C23A0F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03C8D-AC2E-4106-B3C2-D0AA3DB4CCF8}">
      <dgm:prSet phldrT="[Text]" custT="1"/>
      <dgm:spPr/>
      <dgm:t>
        <a:bodyPr/>
        <a:lstStyle/>
        <a:p>
          <a:r>
            <a:rPr lang="en-US" sz="2700" b="1" dirty="0" smtClean="0">
              <a:solidFill>
                <a:srgbClr val="FFFF00"/>
              </a:solidFill>
            </a:rPr>
            <a:t>Spiritual Development</a:t>
          </a:r>
        </a:p>
        <a:p>
          <a:r>
            <a:rPr lang="en-US" sz="2400" dirty="0" smtClean="0">
              <a:solidFill>
                <a:srgbClr val="FFFF00"/>
              </a:solidFill>
            </a:rPr>
            <a:t>Increasing virtues</a:t>
          </a:r>
        </a:p>
      </dgm:t>
    </dgm:pt>
    <dgm:pt modelId="{E8455525-989C-42FE-AD25-CF0EA161B288}" type="parTrans" cxnId="{69C6B7D2-0264-410C-BB9A-261D3AD8BA1A}">
      <dgm:prSet/>
      <dgm:spPr/>
      <dgm:t>
        <a:bodyPr/>
        <a:lstStyle/>
        <a:p>
          <a:endParaRPr lang="en-US"/>
        </a:p>
      </dgm:t>
    </dgm:pt>
    <dgm:pt modelId="{A7D16A82-323A-4EA0-9574-71C5FE5BB3E0}" type="sibTrans" cxnId="{69C6B7D2-0264-410C-BB9A-261D3AD8BA1A}">
      <dgm:prSet/>
      <dgm:spPr/>
      <dgm:t>
        <a:bodyPr/>
        <a:lstStyle/>
        <a:p>
          <a:endParaRPr lang="en-US"/>
        </a:p>
      </dgm:t>
    </dgm:pt>
    <dgm:pt modelId="{39C54CF1-3017-4886-8144-8AE5F4DD0C21}" type="pres">
      <dgm:prSet presAssocID="{0F1AA629-5C28-4A55-9DB2-FD2E59C23A0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AA13B-433E-4CF3-9D5B-61C55CB029BD}" type="pres">
      <dgm:prSet presAssocID="{24403C8D-AC2E-4106-B3C2-D0AA3DB4CCF8}" presName="comp" presStyleCnt="0"/>
      <dgm:spPr/>
    </dgm:pt>
    <dgm:pt modelId="{0E8D27FC-FF02-4C88-9149-1BEB2231B16D}" type="pres">
      <dgm:prSet presAssocID="{24403C8D-AC2E-4106-B3C2-D0AA3DB4CCF8}" presName="box" presStyleLbl="node1" presStyleIdx="0" presStyleCnt="1" custLinFactNeighborX="-7171"/>
      <dgm:spPr/>
      <dgm:t>
        <a:bodyPr/>
        <a:lstStyle/>
        <a:p>
          <a:endParaRPr lang="en-US"/>
        </a:p>
      </dgm:t>
    </dgm:pt>
    <dgm:pt modelId="{64B35A38-82BB-4F3C-AE5B-A1CB8D3D94C8}" type="pres">
      <dgm:prSet presAssocID="{24403C8D-AC2E-4106-B3C2-D0AA3DB4CCF8}" presName="img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F0399222-129A-4769-9118-48D902360AFC}" type="pres">
      <dgm:prSet presAssocID="{24403C8D-AC2E-4106-B3C2-D0AA3DB4CCF8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653690-53A4-4927-8A0C-73A5564BDF56}" type="presOf" srcId="{24403C8D-AC2E-4106-B3C2-D0AA3DB4CCF8}" destId="{0E8D27FC-FF02-4C88-9149-1BEB2231B16D}" srcOrd="0" destOrd="0" presId="urn:microsoft.com/office/officeart/2005/8/layout/vList4"/>
    <dgm:cxn modelId="{477F50CB-291B-44BC-8A3C-D64B098AD205}" type="presOf" srcId="{0F1AA629-5C28-4A55-9DB2-FD2E59C23A0F}" destId="{39C54CF1-3017-4886-8144-8AE5F4DD0C21}" srcOrd="0" destOrd="0" presId="urn:microsoft.com/office/officeart/2005/8/layout/vList4"/>
    <dgm:cxn modelId="{69C6B7D2-0264-410C-BB9A-261D3AD8BA1A}" srcId="{0F1AA629-5C28-4A55-9DB2-FD2E59C23A0F}" destId="{24403C8D-AC2E-4106-B3C2-D0AA3DB4CCF8}" srcOrd="0" destOrd="0" parTransId="{E8455525-989C-42FE-AD25-CF0EA161B288}" sibTransId="{A7D16A82-323A-4EA0-9574-71C5FE5BB3E0}"/>
    <dgm:cxn modelId="{DA219A72-9DA2-4147-ACC5-CB0FC83DDAC0}" type="presOf" srcId="{24403C8D-AC2E-4106-B3C2-D0AA3DB4CCF8}" destId="{F0399222-129A-4769-9118-48D902360AFC}" srcOrd="1" destOrd="0" presId="urn:microsoft.com/office/officeart/2005/8/layout/vList4"/>
    <dgm:cxn modelId="{E5CEDBDC-35BC-4802-95A8-828FE25C57DC}" type="presParOf" srcId="{39C54CF1-3017-4886-8144-8AE5F4DD0C21}" destId="{5BBAA13B-433E-4CF3-9D5B-61C55CB029BD}" srcOrd="0" destOrd="0" presId="urn:microsoft.com/office/officeart/2005/8/layout/vList4"/>
    <dgm:cxn modelId="{6C79D0A8-C59B-4951-B8EF-773F78B44842}" type="presParOf" srcId="{5BBAA13B-433E-4CF3-9D5B-61C55CB029BD}" destId="{0E8D27FC-FF02-4C88-9149-1BEB2231B16D}" srcOrd="0" destOrd="0" presId="urn:microsoft.com/office/officeart/2005/8/layout/vList4"/>
    <dgm:cxn modelId="{BFED0FE6-0FB1-408E-98BE-94193E76E06C}" type="presParOf" srcId="{5BBAA13B-433E-4CF3-9D5B-61C55CB029BD}" destId="{64B35A38-82BB-4F3C-AE5B-A1CB8D3D94C8}" srcOrd="1" destOrd="0" presId="urn:microsoft.com/office/officeart/2005/8/layout/vList4"/>
    <dgm:cxn modelId="{CF400A47-6BF1-4241-B6DC-E2B874371302}" type="presParOf" srcId="{5BBAA13B-433E-4CF3-9D5B-61C55CB029BD}" destId="{F0399222-129A-4769-9118-48D902360AFC}" srcOrd="2" destOrd="0" presId="urn:microsoft.com/office/officeart/2005/8/layout/vList4"/>
  </dgm:cxnLst>
  <dgm:bg/>
  <dgm:whole/>
  <dgm:extLst>
    <a:ext uri="http://schemas.microsoft.com/office/drawing/2008/diagram">
      <dsp:dataModelExt xmlns=""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F1AA629-5C28-4A55-9DB2-FD2E59C23A0F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03C8D-AC2E-4106-B3C2-D0AA3DB4CCF8}">
      <dgm:prSet phldrT="[Text]" custT="1"/>
      <dgm:spPr/>
      <dgm:t>
        <a:bodyPr/>
        <a:lstStyle/>
        <a:p>
          <a:r>
            <a:rPr lang="en-US" sz="3200" b="1" dirty="0" smtClean="0">
              <a:solidFill>
                <a:srgbClr val="FFFF00"/>
              </a:solidFill>
            </a:rPr>
            <a:t>Spiritual Development</a:t>
          </a:r>
        </a:p>
        <a:p>
          <a:r>
            <a:rPr lang="en-US" sz="2900" b="1" dirty="0" smtClean="0"/>
            <a:t>Increasing virtues</a:t>
          </a:r>
        </a:p>
      </dgm:t>
    </dgm:pt>
    <dgm:pt modelId="{E8455525-989C-42FE-AD25-CF0EA161B288}" type="parTrans" cxnId="{69C6B7D2-0264-410C-BB9A-261D3AD8BA1A}">
      <dgm:prSet/>
      <dgm:spPr/>
      <dgm:t>
        <a:bodyPr/>
        <a:lstStyle/>
        <a:p>
          <a:endParaRPr lang="en-US"/>
        </a:p>
      </dgm:t>
    </dgm:pt>
    <dgm:pt modelId="{A7D16A82-323A-4EA0-9574-71C5FE5BB3E0}" type="sibTrans" cxnId="{69C6B7D2-0264-410C-BB9A-261D3AD8BA1A}">
      <dgm:prSet/>
      <dgm:spPr/>
      <dgm:t>
        <a:bodyPr/>
        <a:lstStyle/>
        <a:p>
          <a:endParaRPr lang="en-US"/>
        </a:p>
      </dgm:t>
    </dgm:pt>
    <dgm:pt modelId="{39C54CF1-3017-4886-8144-8AE5F4DD0C21}" type="pres">
      <dgm:prSet presAssocID="{0F1AA629-5C28-4A55-9DB2-FD2E59C23A0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AA13B-433E-4CF3-9D5B-61C55CB029BD}" type="pres">
      <dgm:prSet presAssocID="{24403C8D-AC2E-4106-B3C2-D0AA3DB4CCF8}" presName="comp" presStyleCnt="0"/>
      <dgm:spPr/>
    </dgm:pt>
    <dgm:pt modelId="{0E8D27FC-FF02-4C88-9149-1BEB2231B16D}" type="pres">
      <dgm:prSet presAssocID="{24403C8D-AC2E-4106-B3C2-D0AA3DB4CCF8}" presName="box" presStyleLbl="node1" presStyleIdx="0" presStyleCnt="1" custLinFactNeighborY="-5882"/>
      <dgm:spPr/>
      <dgm:t>
        <a:bodyPr/>
        <a:lstStyle/>
        <a:p>
          <a:endParaRPr lang="en-US"/>
        </a:p>
      </dgm:t>
    </dgm:pt>
    <dgm:pt modelId="{64B35A38-82BB-4F3C-AE5B-A1CB8D3D94C8}" type="pres">
      <dgm:prSet presAssocID="{24403C8D-AC2E-4106-B3C2-D0AA3DB4CCF8}" presName="img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F0399222-129A-4769-9118-48D902360AFC}" type="pres">
      <dgm:prSet presAssocID="{24403C8D-AC2E-4106-B3C2-D0AA3DB4CCF8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130CE5-0EA2-4C43-9776-65488712BAD2}" type="presOf" srcId="{24403C8D-AC2E-4106-B3C2-D0AA3DB4CCF8}" destId="{0E8D27FC-FF02-4C88-9149-1BEB2231B16D}" srcOrd="0" destOrd="0" presId="urn:microsoft.com/office/officeart/2005/8/layout/vList4"/>
    <dgm:cxn modelId="{FCE3BA82-27B7-41B7-BF4D-1023F890F9E3}" type="presOf" srcId="{0F1AA629-5C28-4A55-9DB2-FD2E59C23A0F}" destId="{39C54CF1-3017-4886-8144-8AE5F4DD0C21}" srcOrd="0" destOrd="0" presId="urn:microsoft.com/office/officeart/2005/8/layout/vList4"/>
    <dgm:cxn modelId="{69C6B7D2-0264-410C-BB9A-261D3AD8BA1A}" srcId="{0F1AA629-5C28-4A55-9DB2-FD2E59C23A0F}" destId="{24403C8D-AC2E-4106-B3C2-D0AA3DB4CCF8}" srcOrd="0" destOrd="0" parTransId="{E8455525-989C-42FE-AD25-CF0EA161B288}" sibTransId="{A7D16A82-323A-4EA0-9574-71C5FE5BB3E0}"/>
    <dgm:cxn modelId="{DE0FCAE5-774D-4B32-A311-531CBB08EC41}" type="presOf" srcId="{24403C8D-AC2E-4106-B3C2-D0AA3DB4CCF8}" destId="{F0399222-129A-4769-9118-48D902360AFC}" srcOrd="1" destOrd="0" presId="urn:microsoft.com/office/officeart/2005/8/layout/vList4"/>
    <dgm:cxn modelId="{F6FF2DEC-01C5-456A-96FE-BD16B7AEECC1}" type="presParOf" srcId="{39C54CF1-3017-4886-8144-8AE5F4DD0C21}" destId="{5BBAA13B-433E-4CF3-9D5B-61C55CB029BD}" srcOrd="0" destOrd="0" presId="urn:microsoft.com/office/officeart/2005/8/layout/vList4"/>
    <dgm:cxn modelId="{F77F1156-213A-4999-8154-0B863BB8F66C}" type="presParOf" srcId="{5BBAA13B-433E-4CF3-9D5B-61C55CB029BD}" destId="{0E8D27FC-FF02-4C88-9149-1BEB2231B16D}" srcOrd="0" destOrd="0" presId="urn:microsoft.com/office/officeart/2005/8/layout/vList4"/>
    <dgm:cxn modelId="{AEAC3811-6344-4398-A3AE-1D05FF728CFF}" type="presParOf" srcId="{5BBAA13B-433E-4CF3-9D5B-61C55CB029BD}" destId="{64B35A38-82BB-4F3C-AE5B-A1CB8D3D94C8}" srcOrd="1" destOrd="0" presId="urn:microsoft.com/office/officeart/2005/8/layout/vList4"/>
    <dgm:cxn modelId="{7275161A-C409-43FA-BA47-BEB3B8B45AD3}" type="presParOf" srcId="{5BBAA13B-433E-4CF3-9D5B-61C55CB029BD}" destId="{F0399222-129A-4769-9118-48D902360AFC}" srcOrd="2" destOrd="0" presId="urn:microsoft.com/office/officeart/2005/8/layout/vList4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F1AA629-5C28-4A55-9DB2-FD2E59C23A0F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03C8D-AC2E-4106-B3C2-D0AA3DB4CCF8}">
      <dgm:prSet phldrT="[Text]" custT="1"/>
      <dgm:spPr/>
      <dgm:t>
        <a:bodyPr/>
        <a:lstStyle/>
        <a:p>
          <a:r>
            <a:rPr lang="en-US" sz="3200" b="1" dirty="0" smtClean="0">
              <a:solidFill>
                <a:srgbClr val="FFFF00"/>
              </a:solidFill>
            </a:rPr>
            <a:t>Spiritual Development</a:t>
          </a:r>
        </a:p>
        <a:p>
          <a:r>
            <a:rPr lang="en-US" sz="2900" b="1" dirty="0" smtClean="0"/>
            <a:t>Personality Defect Removal</a:t>
          </a:r>
          <a:endParaRPr lang="en-US" sz="2900" b="1" dirty="0"/>
        </a:p>
      </dgm:t>
    </dgm:pt>
    <dgm:pt modelId="{E8455525-989C-42FE-AD25-CF0EA161B288}" type="parTrans" cxnId="{69C6B7D2-0264-410C-BB9A-261D3AD8BA1A}">
      <dgm:prSet/>
      <dgm:spPr/>
      <dgm:t>
        <a:bodyPr/>
        <a:lstStyle/>
        <a:p>
          <a:endParaRPr lang="en-US"/>
        </a:p>
      </dgm:t>
    </dgm:pt>
    <dgm:pt modelId="{A7D16A82-323A-4EA0-9574-71C5FE5BB3E0}" type="sibTrans" cxnId="{69C6B7D2-0264-410C-BB9A-261D3AD8BA1A}">
      <dgm:prSet/>
      <dgm:spPr/>
      <dgm:t>
        <a:bodyPr/>
        <a:lstStyle/>
        <a:p>
          <a:endParaRPr lang="en-US"/>
        </a:p>
      </dgm:t>
    </dgm:pt>
    <dgm:pt modelId="{39C54CF1-3017-4886-8144-8AE5F4DD0C21}" type="pres">
      <dgm:prSet presAssocID="{0F1AA629-5C28-4A55-9DB2-FD2E59C23A0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AA13B-433E-4CF3-9D5B-61C55CB029BD}" type="pres">
      <dgm:prSet presAssocID="{24403C8D-AC2E-4106-B3C2-D0AA3DB4CCF8}" presName="comp" presStyleCnt="0"/>
      <dgm:spPr/>
    </dgm:pt>
    <dgm:pt modelId="{0E8D27FC-FF02-4C88-9149-1BEB2231B16D}" type="pres">
      <dgm:prSet presAssocID="{24403C8D-AC2E-4106-B3C2-D0AA3DB4CCF8}" presName="box" presStyleLbl="node1" presStyleIdx="0" presStyleCnt="1" custLinFactNeighborY="-5882"/>
      <dgm:spPr/>
      <dgm:t>
        <a:bodyPr/>
        <a:lstStyle/>
        <a:p>
          <a:endParaRPr lang="en-US"/>
        </a:p>
      </dgm:t>
    </dgm:pt>
    <dgm:pt modelId="{64B35A38-82BB-4F3C-AE5B-A1CB8D3D94C8}" type="pres">
      <dgm:prSet presAssocID="{24403C8D-AC2E-4106-B3C2-D0AA3DB4CCF8}" presName="img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F0399222-129A-4769-9118-48D902360AFC}" type="pres">
      <dgm:prSet presAssocID="{24403C8D-AC2E-4106-B3C2-D0AA3DB4CCF8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E8B7D5-D15A-40CE-AC8C-A68DD6BF9E95}" type="presOf" srcId="{24403C8D-AC2E-4106-B3C2-D0AA3DB4CCF8}" destId="{F0399222-129A-4769-9118-48D902360AFC}" srcOrd="1" destOrd="0" presId="urn:microsoft.com/office/officeart/2005/8/layout/vList4"/>
    <dgm:cxn modelId="{69C6B7D2-0264-410C-BB9A-261D3AD8BA1A}" srcId="{0F1AA629-5C28-4A55-9DB2-FD2E59C23A0F}" destId="{24403C8D-AC2E-4106-B3C2-D0AA3DB4CCF8}" srcOrd="0" destOrd="0" parTransId="{E8455525-989C-42FE-AD25-CF0EA161B288}" sibTransId="{A7D16A82-323A-4EA0-9574-71C5FE5BB3E0}"/>
    <dgm:cxn modelId="{55D1F4DB-5627-4084-9944-526E44488503}" type="presOf" srcId="{0F1AA629-5C28-4A55-9DB2-FD2E59C23A0F}" destId="{39C54CF1-3017-4886-8144-8AE5F4DD0C21}" srcOrd="0" destOrd="0" presId="urn:microsoft.com/office/officeart/2005/8/layout/vList4"/>
    <dgm:cxn modelId="{B6699B0F-0E9D-403B-B3FB-B2077F7863F7}" type="presOf" srcId="{24403C8D-AC2E-4106-B3C2-D0AA3DB4CCF8}" destId="{0E8D27FC-FF02-4C88-9149-1BEB2231B16D}" srcOrd="0" destOrd="0" presId="urn:microsoft.com/office/officeart/2005/8/layout/vList4"/>
    <dgm:cxn modelId="{A4B7EE46-B496-44AE-9293-4A96A3169FDC}" type="presParOf" srcId="{39C54CF1-3017-4886-8144-8AE5F4DD0C21}" destId="{5BBAA13B-433E-4CF3-9D5B-61C55CB029BD}" srcOrd="0" destOrd="0" presId="urn:microsoft.com/office/officeart/2005/8/layout/vList4"/>
    <dgm:cxn modelId="{B2C8383F-BD04-49C0-AA1F-C48B9A66A614}" type="presParOf" srcId="{5BBAA13B-433E-4CF3-9D5B-61C55CB029BD}" destId="{0E8D27FC-FF02-4C88-9149-1BEB2231B16D}" srcOrd="0" destOrd="0" presId="urn:microsoft.com/office/officeart/2005/8/layout/vList4"/>
    <dgm:cxn modelId="{958D22D1-827C-4584-9463-9C1A8CCB309B}" type="presParOf" srcId="{5BBAA13B-433E-4CF3-9D5B-61C55CB029BD}" destId="{64B35A38-82BB-4F3C-AE5B-A1CB8D3D94C8}" srcOrd="1" destOrd="0" presId="urn:microsoft.com/office/officeart/2005/8/layout/vList4"/>
    <dgm:cxn modelId="{F13FCC10-A9E7-4858-8F65-59998308FD35}" type="presParOf" srcId="{5BBAA13B-433E-4CF3-9D5B-61C55CB029BD}" destId="{F0399222-129A-4769-9118-48D902360AFC}" srcOrd="2" destOrd="0" presId="urn:microsoft.com/office/officeart/2005/8/layout/vList4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F1AA629-5C28-4A55-9DB2-FD2E59C23A0F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03C8D-AC2E-4106-B3C2-D0AA3DB4CCF8}">
      <dgm:prSet phldrT="[Text]" custT="1"/>
      <dgm:spPr/>
      <dgm:t>
        <a:bodyPr/>
        <a:lstStyle/>
        <a:p>
          <a:r>
            <a:rPr lang="en-US" sz="3200" b="1" dirty="0" smtClean="0">
              <a:solidFill>
                <a:srgbClr val="FFFF00"/>
              </a:solidFill>
            </a:rPr>
            <a:t>Spiritual Development</a:t>
          </a:r>
        </a:p>
        <a:p>
          <a:r>
            <a:rPr lang="en-US" sz="2900" b="1" dirty="0" smtClean="0"/>
            <a:t>Benefits of increasing virtues</a:t>
          </a:r>
        </a:p>
      </dgm:t>
    </dgm:pt>
    <dgm:pt modelId="{E8455525-989C-42FE-AD25-CF0EA161B288}" type="parTrans" cxnId="{69C6B7D2-0264-410C-BB9A-261D3AD8BA1A}">
      <dgm:prSet/>
      <dgm:spPr/>
      <dgm:t>
        <a:bodyPr/>
        <a:lstStyle/>
        <a:p>
          <a:endParaRPr lang="en-US"/>
        </a:p>
      </dgm:t>
    </dgm:pt>
    <dgm:pt modelId="{A7D16A82-323A-4EA0-9574-71C5FE5BB3E0}" type="sibTrans" cxnId="{69C6B7D2-0264-410C-BB9A-261D3AD8BA1A}">
      <dgm:prSet/>
      <dgm:spPr/>
      <dgm:t>
        <a:bodyPr/>
        <a:lstStyle/>
        <a:p>
          <a:endParaRPr lang="en-US"/>
        </a:p>
      </dgm:t>
    </dgm:pt>
    <dgm:pt modelId="{39C54CF1-3017-4886-8144-8AE5F4DD0C21}" type="pres">
      <dgm:prSet presAssocID="{0F1AA629-5C28-4A55-9DB2-FD2E59C23A0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AA13B-433E-4CF3-9D5B-61C55CB029BD}" type="pres">
      <dgm:prSet presAssocID="{24403C8D-AC2E-4106-B3C2-D0AA3DB4CCF8}" presName="comp" presStyleCnt="0"/>
      <dgm:spPr/>
    </dgm:pt>
    <dgm:pt modelId="{0E8D27FC-FF02-4C88-9149-1BEB2231B16D}" type="pres">
      <dgm:prSet presAssocID="{24403C8D-AC2E-4106-B3C2-D0AA3DB4CCF8}" presName="box" presStyleLbl="node1" presStyleIdx="0" presStyleCnt="1" custLinFactNeighborY="-5882"/>
      <dgm:spPr/>
      <dgm:t>
        <a:bodyPr/>
        <a:lstStyle/>
        <a:p>
          <a:endParaRPr lang="en-US"/>
        </a:p>
      </dgm:t>
    </dgm:pt>
    <dgm:pt modelId="{64B35A38-82BB-4F3C-AE5B-A1CB8D3D94C8}" type="pres">
      <dgm:prSet presAssocID="{24403C8D-AC2E-4106-B3C2-D0AA3DB4CCF8}" presName="img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F0399222-129A-4769-9118-48D902360AFC}" type="pres">
      <dgm:prSet presAssocID="{24403C8D-AC2E-4106-B3C2-D0AA3DB4CCF8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DFCCBB-CA8D-4C76-8C7B-C2E9B0F6E27C}" type="presOf" srcId="{24403C8D-AC2E-4106-B3C2-D0AA3DB4CCF8}" destId="{F0399222-129A-4769-9118-48D902360AFC}" srcOrd="1" destOrd="0" presId="urn:microsoft.com/office/officeart/2005/8/layout/vList4"/>
    <dgm:cxn modelId="{69C6B7D2-0264-410C-BB9A-261D3AD8BA1A}" srcId="{0F1AA629-5C28-4A55-9DB2-FD2E59C23A0F}" destId="{24403C8D-AC2E-4106-B3C2-D0AA3DB4CCF8}" srcOrd="0" destOrd="0" parTransId="{E8455525-989C-42FE-AD25-CF0EA161B288}" sibTransId="{A7D16A82-323A-4EA0-9574-71C5FE5BB3E0}"/>
    <dgm:cxn modelId="{FF1EADBB-5247-432F-B07C-D0959B41609D}" type="presOf" srcId="{24403C8D-AC2E-4106-B3C2-D0AA3DB4CCF8}" destId="{0E8D27FC-FF02-4C88-9149-1BEB2231B16D}" srcOrd="0" destOrd="0" presId="urn:microsoft.com/office/officeart/2005/8/layout/vList4"/>
    <dgm:cxn modelId="{C35AFD97-ED39-42E4-A67E-0D628A6959FC}" type="presOf" srcId="{0F1AA629-5C28-4A55-9DB2-FD2E59C23A0F}" destId="{39C54CF1-3017-4886-8144-8AE5F4DD0C21}" srcOrd="0" destOrd="0" presId="urn:microsoft.com/office/officeart/2005/8/layout/vList4"/>
    <dgm:cxn modelId="{FF651C5A-7DB9-40A1-8E0E-9ACAD713BD48}" type="presParOf" srcId="{39C54CF1-3017-4886-8144-8AE5F4DD0C21}" destId="{5BBAA13B-433E-4CF3-9D5B-61C55CB029BD}" srcOrd="0" destOrd="0" presId="urn:microsoft.com/office/officeart/2005/8/layout/vList4"/>
    <dgm:cxn modelId="{B446A070-EBD5-4A67-8A54-352D1D259781}" type="presParOf" srcId="{5BBAA13B-433E-4CF3-9D5B-61C55CB029BD}" destId="{0E8D27FC-FF02-4C88-9149-1BEB2231B16D}" srcOrd="0" destOrd="0" presId="urn:microsoft.com/office/officeart/2005/8/layout/vList4"/>
    <dgm:cxn modelId="{D56A8AB5-6602-412B-BC86-91854C65294F}" type="presParOf" srcId="{5BBAA13B-433E-4CF3-9D5B-61C55CB029BD}" destId="{64B35A38-82BB-4F3C-AE5B-A1CB8D3D94C8}" srcOrd="1" destOrd="0" presId="urn:microsoft.com/office/officeart/2005/8/layout/vList4"/>
    <dgm:cxn modelId="{E7DCB11C-A015-41D4-9B79-80D5A501B859}" type="presParOf" srcId="{5BBAA13B-433E-4CF3-9D5B-61C55CB029BD}" destId="{F0399222-129A-4769-9118-48D902360AFC}" srcOrd="2" destOrd="0" presId="urn:microsoft.com/office/officeart/2005/8/layout/vList4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F1AA629-5C28-4A55-9DB2-FD2E59C23A0F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03C8D-AC2E-4106-B3C2-D0AA3DB4CCF8}">
      <dgm:prSet phldrT="[Text]" custT="1"/>
      <dgm:spPr/>
      <dgm:t>
        <a:bodyPr/>
        <a:lstStyle/>
        <a:p>
          <a:r>
            <a:rPr lang="en-US" sz="3200" b="1" dirty="0" smtClean="0">
              <a:solidFill>
                <a:srgbClr val="FFFF00"/>
              </a:solidFill>
            </a:rPr>
            <a:t>Spiritual Practice </a:t>
          </a:r>
          <a:r>
            <a:rPr lang="en-US" sz="3200" b="1" i="1" dirty="0" smtClean="0">
              <a:solidFill>
                <a:srgbClr val="FFFF00"/>
              </a:solidFill>
            </a:rPr>
            <a:t>(</a:t>
          </a:r>
          <a:r>
            <a:rPr lang="en-US" sz="3200" b="1" i="1" dirty="0" err="1" smtClean="0">
              <a:solidFill>
                <a:srgbClr val="FFFF00"/>
              </a:solidFill>
            </a:rPr>
            <a:t>Sadhana</a:t>
          </a:r>
          <a:r>
            <a:rPr lang="en-US" sz="3200" b="1" i="1" dirty="0" smtClean="0">
              <a:solidFill>
                <a:srgbClr val="FFFF00"/>
              </a:solidFill>
            </a:rPr>
            <a:t>)</a:t>
          </a:r>
        </a:p>
      </dgm:t>
    </dgm:pt>
    <dgm:pt modelId="{A7D16A82-323A-4EA0-9574-71C5FE5BB3E0}" type="sibTrans" cxnId="{69C6B7D2-0264-410C-BB9A-261D3AD8BA1A}">
      <dgm:prSet/>
      <dgm:spPr/>
      <dgm:t>
        <a:bodyPr/>
        <a:lstStyle/>
        <a:p>
          <a:endParaRPr lang="en-US"/>
        </a:p>
      </dgm:t>
    </dgm:pt>
    <dgm:pt modelId="{E8455525-989C-42FE-AD25-CF0EA161B288}" type="parTrans" cxnId="{69C6B7D2-0264-410C-BB9A-261D3AD8BA1A}">
      <dgm:prSet/>
      <dgm:spPr/>
      <dgm:t>
        <a:bodyPr/>
        <a:lstStyle/>
        <a:p>
          <a:endParaRPr lang="en-US"/>
        </a:p>
      </dgm:t>
    </dgm:pt>
    <dgm:pt modelId="{39C54CF1-3017-4886-8144-8AE5F4DD0C21}" type="pres">
      <dgm:prSet presAssocID="{0F1AA629-5C28-4A55-9DB2-FD2E59C23A0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AA13B-433E-4CF3-9D5B-61C55CB029BD}" type="pres">
      <dgm:prSet presAssocID="{24403C8D-AC2E-4106-B3C2-D0AA3DB4CCF8}" presName="comp" presStyleCnt="0"/>
      <dgm:spPr/>
    </dgm:pt>
    <dgm:pt modelId="{0E8D27FC-FF02-4C88-9149-1BEB2231B16D}" type="pres">
      <dgm:prSet presAssocID="{24403C8D-AC2E-4106-B3C2-D0AA3DB4CCF8}" presName="box" presStyleLbl="node1" presStyleIdx="0" presStyleCnt="1" custLinFactNeighborX="1724" custLinFactNeighborY="-43750"/>
      <dgm:spPr/>
      <dgm:t>
        <a:bodyPr/>
        <a:lstStyle/>
        <a:p>
          <a:endParaRPr lang="en-US"/>
        </a:p>
      </dgm:t>
    </dgm:pt>
    <dgm:pt modelId="{64B35A38-82BB-4F3C-AE5B-A1CB8D3D94C8}" type="pres">
      <dgm:prSet presAssocID="{24403C8D-AC2E-4106-B3C2-D0AA3DB4CCF8}" presName="img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F0399222-129A-4769-9118-48D902360AFC}" type="pres">
      <dgm:prSet presAssocID="{24403C8D-AC2E-4106-B3C2-D0AA3DB4CCF8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5F372B-822A-4134-9773-5E6BA21752D0}" type="presOf" srcId="{24403C8D-AC2E-4106-B3C2-D0AA3DB4CCF8}" destId="{F0399222-129A-4769-9118-48D902360AFC}" srcOrd="1" destOrd="0" presId="urn:microsoft.com/office/officeart/2005/8/layout/vList4"/>
    <dgm:cxn modelId="{69C6B7D2-0264-410C-BB9A-261D3AD8BA1A}" srcId="{0F1AA629-5C28-4A55-9DB2-FD2E59C23A0F}" destId="{24403C8D-AC2E-4106-B3C2-D0AA3DB4CCF8}" srcOrd="0" destOrd="0" parTransId="{E8455525-989C-42FE-AD25-CF0EA161B288}" sibTransId="{A7D16A82-323A-4EA0-9574-71C5FE5BB3E0}"/>
    <dgm:cxn modelId="{C4B58EA6-9497-4CC2-BA54-AFAE84C815B0}" type="presOf" srcId="{0F1AA629-5C28-4A55-9DB2-FD2E59C23A0F}" destId="{39C54CF1-3017-4886-8144-8AE5F4DD0C21}" srcOrd="0" destOrd="0" presId="urn:microsoft.com/office/officeart/2005/8/layout/vList4"/>
    <dgm:cxn modelId="{2310D3C9-8E80-4B05-8F76-8D872644605E}" type="presOf" srcId="{24403C8D-AC2E-4106-B3C2-D0AA3DB4CCF8}" destId="{0E8D27FC-FF02-4C88-9149-1BEB2231B16D}" srcOrd="0" destOrd="0" presId="urn:microsoft.com/office/officeart/2005/8/layout/vList4"/>
    <dgm:cxn modelId="{BAC0C680-7A95-4B7A-A7D3-873FB0A68940}" type="presParOf" srcId="{39C54CF1-3017-4886-8144-8AE5F4DD0C21}" destId="{5BBAA13B-433E-4CF3-9D5B-61C55CB029BD}" srcOrd="0" destOrd="0" presId="urn:microsoft.com/office/officeart/2005/8/layout/vList4"/>
    <dgm:cxn modelId="{2873CC3D-C2EB-42E6-B713-1E770B9FC82D}" type="presParOf" srcId="{5BBAA13B-433E-4CF3-9D5B-61C55CB029BD}" destId="{0E8D27FC-FF02-4C88-9149-1BEB2231B16D}" srcOrd="0" destOrd="0" presId="urn:microsoft.com/office/officeart/2005/8/layout/vList4"/>
    <dgm:cxn modelId="{FA9A9BEA-9678-431A-83F9-395E88953857}" type="presParOf" srcId="{5BBAA13B-433E-4CF3-9D5B-61C55CB029BD}" destId="{64B35A38-82BB-4F3C-AE5B-A1CB8D3D94C8}" srcOrd="1" destOrd="0" presId="urn:microsoft.com/office/officeart/2005/8/layout/vList4"/>
    <dgm:cxn modelId="{E2C181E6-9B61-4534-B74C-6CC9B2E749DA}" type="presParOf" srcId="{5BBAA13B-433E-4CF3-9D5B-61C55CB029BD}" destId="{F0399222-129A-4769-9118-48D902360AFC}" srcOrd="2" destOrd="0" presId="urn:microsoft.com/office/officeart/2005/8/layout/vList4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B7A23B4-FB3C-4C39-8754-7B30F46B5F6E}">
      <dsp:nvSpPr>
        <dsp:cNvPr id="0" name=""/>
        <dsp:cNvSpPr/>
      </dsp:nvSpPr>
      <dsp:spPr>
        <a:xfrm>
          <a:off x="0" y="0"/>
          <a:ext cx="5715039" cy="9991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Physical Development</a:t>
          </a:r>
          <a:endParaRPr lang="en-US" sz="20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 Yoga, Surya-</a:t>
          </a:r>
          <a:r>
            <a:rPr lang="en-US" sz="1700" kern="1200" dirty="0" err="1" smtClean="0"/>
            <a:t>namaskar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 Self defense &amp; protecting others</a:t>
          </a:r>
          <a:endParaRPr lang="en-US" sz="1700" kern="1200" dirty="0"/>
        </a:p>
      </dsp:txBody>
      <dsp:txXfrm>
        <a:off x="1242923" y="0"/>
        <a:ext cx="4472116" cy="999155"/>
      </dsp:txXfrm>
    </dsp:sp>
    <dsp:sp modelId="{56E8F6DA-35ED-4A79-868E-EC3202B6E8B7}">
      <dsp:nvSpPr>
        <dsp:cNvPr id="0" name=""/>
        <dsp:cNvSpPr/>
      </dsp:nvSpPr>
      <dsp:spPr>
        <a:xfrm>
          <a:off x="99915" y="64537"/>
          <a:ext cx="1143008" cy="79932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1D6ED50-3122-4020-88D7-5FA9266858EF}">
      <dsp:nvSpPr>
        <dsp:cNvPr id="0" name=""/>
        <dsp:cNvSpPr/>
      </dsp:nvSpPr>
      <dsp:spPr>
        <a:xfrm>
          <a:off x="0" y="0"/>
          <a:ext cx="5715039" cy="1071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Psychological Development</a:t>
          </a:r>
          <a:endParaRPr lang="en-US" sz="20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 Expressing happiness in others’ happiness</a:t>
          </a:r>
          <a:endParaRPr lang="en-US" sz="1700" kern="1200" dirty="0"/>
        </a:p>
      </dsp:txBody>
      <dsp:txXfrm>
        <a:off x="1250164" y="0"/>
        <a:ext cx="4464874" cy="1071570"/>
      </dsp:txXfrm>
    </dsp:sp>
    <dsp:sp modelId="{6AA86A0B-78B0-4C6D-9D80-8BA08C26EA6A}">
      <dsp:nvSpPr>
        <dsp:cNvPr id="0" name=""/>
        <dsp:cNvSpPr/>
      </dsp:nvSpPr>
      <dsp:spPr>
        <a:xfrm>
          <a:off x="107157" y="107157"/>
          <a:ext cx="1143008" cy="85725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1D6ED50-3122-4020-88D7-5FA9266858EF}">
      <dsp:nvSpPr>
        <dsp:cNvPr id="0" name=""/>
        <dsp:cNvSpPr/>
      </dsp:nvSpPr>
      <dsp:spPr>
        <a:xfrm>
          <a:off x="0" y="976"/>
          <a:ext cx="5715039" cy="9991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Intellectual Development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Grasping 			Memory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Decision making	 	Creativity</a:t>
          </a:r>
          <a:endParaRPr lang="en-US" sz="1700" b="1" kern="1200" dirty="0"/>
        </a:p>
      </dsp:txBody>
      <dsp:txXfrm>
        <a:off x="1242923" y="976"/>
        <a:ext cx="4472116" cy="999155"/>
      </dsp:txXfrm>
    </dsp:sp>
    <dsp:sp modelId="{6AA86A0B-78B0-4C6D-9D80-8BA08C26EA6A}">
      <dsp:nvSpPr>
        <dsp:cNvPr id="0" name=""/>
        <dsp:cNvSpPr/>
      </dsp:nvSpPr>
      <dsp:spPr>
        <a:xfrm>
          <a:off x="99915" y="99915"/>
          <a:ext cx="1143008" cy="79932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6CE968C-1CEB-4EDB-9889-838F5C2B485F}">
      <dsp:nvSpPr>
        <dsp:cNvPr id="0" name=""/>
        <dsp:cNvSpPr/>
      </dsp:nvSpPr>
      <dsp:spPr>
        <a:xfrm>
          <a:off x="0" y="0"/>
          <a:ext cx="5715039" cy="1071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Social Development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Gratitude towards society </a:t>
          </a:r>
        </a:p>
      </dsp:txBody>
      <dsp:txXfrm>
        <a:off x="1250164" y="0"/>
        <a:ext cx="4464874" cy="1071570"/>
      </dsp:txXfrm>
    </dsp:sp>
    <dsp:sp modelId="{BB61A9CB-E365-405B-9CAE-157239B3E22C}">
      <dsp:nvSpPr>
        <dsp:cNvPr id="0" name=""/>
        <dsp:cNvSpPr/>
      </dsp:nvSpPr>
      <dsp:spPr>
        <a:xfrm>
          <a:off x="107157" y="107157"/>
          <a:ext cx="1143008" cy="85725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E8D27FC-FF02-4C88-9149-1BEB2231B16D}">
      <dsp:nvSpPr>
        <dsp:cNvPr id="0" name=""/>
        <dsp:cNvSpPr/>
      </dsp:nvSpPr>
      <dsp:spPr>
        <a:xfrm>
          <a:off x="0" y="0"/>
          <a:ext cx="5715039" cy="1143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rgbClr val="FFFF00"/>
              </a:solidFill>
            </a:rPr>
            <a:t>Spiritual Development</a:t>
          </a:r>
        </a:p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FFF00"/>
              </a:solidFill>
            </a:rPr>
            <a:t>Increasing virtues</a:t>
          </a:r>
        </a:p>
      </dsp:txBody>
      <dsp:txXfrm>
        <a:off x="1257308" y="0"/>
        <a:ext cx="4457731" cy="1143008"/>
      </dsp:txXfrm>
    </dsp:sp>
    <dsp:sp modelId="{64B35A38-82BB-4F3C-AE5B-A1CB8D3D94C8}">
      <dsp:nvSpPr>
        <dsp:cNvPr id="0" name=""/>
        <dsp:cNvSpPr/>
      </dsp:nvSpPr>
      <dsp:spPr>
        <a:xfrm>
          <a:off x="114300" y="114300"/>
          <a:ext cx="1143008" cy="91440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E8D27FC-FF02-4C88-9149-1BEB2231B16D}">
      <dsp:nvSpPr>
        <dsp:cNvPr id="0" name=""/>
        <dsp:cNvSpPr/>
      </dsp:nvSpPr>
      <dsp:spPr>
        <a:xfrm>
          <a:off x="0" y="0"/>
          <a:ext cx="8072494" cy="1213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rgbClr val="FFFF00"/>
              </a:solidFill>
            </a:rPr>
            <a:t>Spiritual Development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Increasing virtues</a:t>
          </a:r>
        </a:p>
      </dsp:txBody>
      <dsp:txXfrm>
        <a:off x="1735824" y="0"/>
        <a:ext cx="6336669" cy="1213260"/>
      </dsp:txXfrm>
    </dsp:sp>
    <dsp:sp modelId="{64B35A38-82BB-4F3C-AE5B-A1CB8D3D94C8}">
      <dsp:nvSpPr>
        <dsp:cNvPr id="0" name=""/>
        <dsp:cNvSpPr/>
      </dsp:nvSpPr>
      <dsp:spPr>
        <a:xfrm>
          <a:off x="121326" y="121326"/>
          <a:ext cx="1614498" cy="97060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E8D27FC-FF02-4C88-9149-1BEB2231B16D}">
      <dsp:nvSpPr>
        <dsp:cNvPr id="0" name=""/>
        <dsp:cNvSpPr/>
      </dsp:nvSpPr>
      <dsp:spPr>
        <a:xfrm>
          <a:off x="0" y="0"/>
          <a:ext cx="8215370" cy="1141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rgbClr val="FFFF00"/>
              </a:solidFill>
            </a:rPr>
            <a:t>Spiritual Development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Personality Defect Removal</a:t>
          </a:r>
          <a:endParaRPr lang="en-US" sz="2900" b="1" kern="1200" dirty="0"/>
        </a:p>
      </dsp:txBody>
      <dsp:txXfrm>
        <a:off x="1757263" y="0"/>
        <a:ext cx="6458106" cy="1141891"/>
      </dsp:txXfrm>
    </dsp:sp>
    <dsp:sp modelId="{64B35A38-82BB-4F3C-AE5B-A1CB8D3D94C8}">
      <dsp:nvSpPr>
        <dsp:cNvPr id="0" name=""/>
        <dsp:cNvSpPr/>
      </dsp:nvSpPr>
      <dsp:spPr>
        <a:xfrm>
          <a:off x="114189" y="114189"/>
          <a:ext cx="1643074" cy="91351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E8D27FC-FF02-4C88-9149-1BEB2231B16D}">
      <dsp:nvSpPr>
        <dsp:cNvPr id="0" name=""/>
        <dsp:cNvSpPr/>
      </dsp:nvSpPr>
      <dsp:spPr>
        <a:xfrm>
          <a:off x="0" y="0"/>
          <a:ext cx="8286808" cy="1213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rgbClr val="FFFF00"/>
              </a:solidFill>
            </a:rPr>
            <a:t>Spiritual Development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Benefits of increasing virtues</a:t>
          </a:r>
        </a:p>
      </dsp:txBody>
      <dsp:txXfrm>
        <a:off x="1778687" y="0"/>
        <a:ext cx="6508120" cy="1213260"/>
      </dsp:txXfrm>
    </dsp:sp>
    <dsp:sp modelId="{64B35A38-82BB-4F3C-AE5B-A1CB8D3D94C8}">
      <dsp:nvSpPr>
        <dsp:cNvPr id="0" name=""/>
        <dsp:cNvSpPr/>
      </dsp:nvSpPr>
      <dsp:spPr>
        <a:xfrm>
          <a:off x="121326" y="121326"/>
          <a:ext cx="1657361" cy="97060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E8D27FC-FF02-4C88-9149-1BEB2231B16D}">
      <dsp:nvSpPr>
        <dsp:cNvPr id="0" name=""/>
        <dsp:cNvSpPr/>
      </dsp:nvSpPr>
      <dsp:spPr>
        <a:xfrm>
          <a:off x="0" y="0"/>
          <a:ext cx="8286808" cy="1143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rgbClr val="FFFF00"/>
              </a:solidFill>
            </a:rPr>
            <a:t>Spiritual Practice </a:t>
          </a:r>
          <a:r>
            <a:rPr lang="en-US" sz="3200" b="1" i="1" kern="1200" dirty="0" smtClean="0">
              <a:solidFill>
                <a:srgbClr val="FFFF00"/>
              </a:solidFill>
            </a:rPr>
            <a:t>(</a:t>
          </a:r>
          <a:r>
            <a:rPr lang="en-US" sz="3200" b="1" i="1" kern="1200" dirty="0" err="1" smtClean="0">
              <a:solidFill>
                <a:srgbClr val="FFFF00"/>
              </a:solidFill>
            </a:rPr>
            <a:t>Sadhana</a:t>
          </a:r>
          <a:r>
            <a:rPr lang="en-US" sz="3200" b="1" i="1" kern="1200" dirty="0" smtClean="0">
              <a:solidFill>
                <a:srgbClr val="FFFF00"/>
              </a:solidFill>
            </a:rPr>
            <a:t>)</a:t>
          </a:r>
        </a:p>
      </dsp:txBody>
      <dsp:txXfrm>
        <a:off x="1771662" y="0"/>
        <a:ext cx="6515145" cy="1143008"/>
      </dsp:txXfrm>
    </dsp:sp>
    <dsp:sp modelId="{64B35A38-82BB-4F3C-AE5B-A1CB8D3D94C8}">
      <dsp:nvSpPr>
        <dsp:cNvPr id="0" name=""/>
        <dsp:cNvSpPr/>
      </dsp:nvSpPr>
      <dsp:spPr>
        <a:xfrm>
          <a:off x="114300" y="114300"/>
          <a:ext cx="1657361" cy="91440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86B37-C5DD-43A7-A61F-84F48469D3EB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0B39D-499A-4D2D-A679-E452E3BC1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A] Karma-Yoga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doing any deed as per ‘Karma-Yoga’, it should be remembered that ‘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Yogah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Karmasu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Kaushalam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Srimat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Bhagavat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Geeta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Chapter 2- Verse-50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which means every good deed should be done with skill, in perfect manner as it is ‘Yoga’.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B] 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Dnyan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Yoga: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God is within me &amp; God is everywhere. If God is within me, then why don’t I behave like God? It is because of Ego…. To reduce ego, simple 6 steps can be followed. Prayer (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sakaam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nishkam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ex), Gratitude: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Swami Vivekananda – what is moral? Having gratitude is moral….. Hence, gratitude for family, friends, society etc.,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Controling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anger: a penny saved is like penny earned, thru anger we lose lot of energy….. </a:t>
            </a:r>
            <a:endParaRPr lang="en-US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B] 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Bhakti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-Yoga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0B39D-499A-4D2D-A679-E452E3BC125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2A61-3E3F-44C8-88A5-E7601939B176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BF9A-67D0-460B-A635-75D6B7257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2A61-3E3F-44C8-88A5-E7601939B176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BF9A-67D0-460B-A635-75D6B7257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2A61-3E3F-44C8-88A5-E7601939B176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BF9A-67D0-460B-A635-75D6B7257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2A61-3E3F-44C8-88A5-E7601939B176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BF9A-67D0-460B-A635-75D6B7257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2A61-3E3F-44C8-88A5-E7601939B176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BF9A-67D0-460B-A635-75D6B7257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2A61-3E3F-44C8-88A5-E7601939B176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BF9A-67D0-460B-A635-75D6B7257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2A61-3E3F-44C8-88A5-E7601939B176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BF9A-67D0-460B-A635-75D6B7257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2A61-3E3F-44C8-88A5-E7601939B176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BF9A-67D0-460B-A635-75D6B7257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2A61-3E3F-44C8-88A5-E7601939B176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BF9A-67D0-460B-A635-75D6B7257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2A61-3E3F-44C8-88A5-E7601939B176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BF9A-67D0-460B-A635-75D6B7257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2A61-3E3F-44C8-88A5-E7601939B176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BF9A-67D0-460B-A635-75D6B7257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72A61-3E3F-44C8-88A5-E7601939B176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3BF9A-67D0-460B-A635-75D6B7257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Colors" Target="../diagrams/colors3.xml"/><Relationship Id="rId18" Type="http://schemas.openxmlformats.org/officeDocument/2006/relationships/diagramData" Target="../diagrams/data5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openxmlformats.org/officeDocument/2006/relationships/diagramColors" Target="../diagrams/colors5.xml"/><Relationship Id="rId7" Type="http://schemas.openxmlformats.org/officeDocument/2006/relationships/diagramLayout" Target="../diagrams/layout2.xml"/><Relationship Id="rId12" Type="http://schemas.openxmlformats.org/officeDocument/2006/relationships/diagramQuickStyle" Target="../diagrams/quickStyle3.xml"/><Relationship Id="rId17" Type="http://schemas.openxmlformats.org/officeDocument/2006/relationships/diagramColors" Target="../diagrams/colors4.xml"/><Relationship Id="rId2" Type="http://schemas.openxmlformats.org/officeDocument/2006/relationships/diagramData" Target="../diagrams/data1.xml"/><Relationship Id="rId16" Type="http://schemas.openxmlformats.org/officeDocument/2006/relationships/diagramQuickStyle" Target="../diagrams/quickStyle4.xml"/><Relationship Id="rId20" Type="http://schemas.openxmlformats.org/officeDocument/2006/relationships/diagramQuickStyle" Target="../diagrams/quickStyle5.xml"/><Relationship Id="rId29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openxmlformats.org/officeDocument/2006/relationships/diagramLayout" Target="../diagrams/layout3.xml"/><Relationship Id="rId5" Type="http://schemas.openxmlformats.org/officeDocument/2006/relationships/diagramColors" Target="../diagrams/colors1.xml"/><Relationship Id="rId15" Type="http://schemas.openxmlformats.org/officeDocument/2006/relationships/diagramLayout" Target="../diagrams/layout4.xml"/><Relationship Id="rId28" Type="http://schemas.microsoft.com/office/2007/relationships/diagramDrawing" Target="../diagrams/drawing3.xml"/><Relationship Id="rId10" Type="http://schemas.openxmlformats.org/officeDocument/2006/relationships/diagramData" Target="../diagrams/data3.xml"/><Relationship Id="rId19" Type="http://schemas.openxmlformats.org/officeDocument/2006/relationships/diagramLayout" Target="../diagrams/layout5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Relationship Id="rId14" Type="http://schemas.openxmlformats.org/officeDocument/2006/relationships/diagramData" Target="../diagrams/data4.xml"/><Relationship Id="rId27" Type="http://schemas.microsoft.com/office/2007/relationships/diagramDrawing" Target="../diagrams/drawing4.xml"/><Relationship Id="rId30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Guruseva\Documents\Personality development by increasing virtues\SSRF  (40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-25"/>
            <a:ext cx="6858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428596" y="214290"/>
          <a:ext cx="8286808" cy="114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7158" y="2143116"/>
            <a:ext cx="2686040" cy="12572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buNone/>
            </a:pPr>
            <a:r>
              <a:rPr lang="en-US" sz="2700" b="1" dirty="0" smtClean="0"/>
              <a:t>Karma</a:t>
            </a:r>
            <a:r>
              <a:rPr lang="en-US" sz="2000" dirty="0" smtClean="0"/>
              <a:t>             </a:t>
            </a:r>
          </a:p>
          <a:p>
            <a:pPr algn="ctr">
              <a:buNone/>
            </a:pPr>
            <a:r>
              <a:rPr lang="hi-IN" sz="2000" b="1" dirty="0" smtClean="0">
                <a:solidFill>
                  <a:srgbClr val="FFFF00"/>
                </a:solidFill>
              </a:rPr>
              <a:t>योगः कर्मसु कौशल्यं</a:t>
            </a:r>
            <a:r>
              <a:rPr lang="hi-IN" sz="2000" dirty="0" smtClean="0">
                <a:solidFill>
                  <a:srgbClr val="FFFF00"/>
                </a:solidFill>
              </a:rPr>
              <a:t> </a:t>
            </a:r>
            <a:endParaRPr lang="en-US" sz="2200" dirty="0" smtClean="0">
              <a:solidFill>
                <a:srgbClr val="FFFF00"/>
              </a:solidFill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3243282" y="2143116"/>
            <a:ext cx="2686040" cy="12572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Dnyan</a:t>
            </a: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Ego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Removal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6143636" y="2143116"/>
            <a:ext cx="2686040" cy="12572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Bhakti</a:t>
            </a: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Awakening spiritual emotion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85720" y="3643314"/>
          <a:ext cx="2786082" cy="2137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041"/>
                <a:gridCol w="1393041"/>
              </a:tblGrid>
              <a:tr h="6288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PD removal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Increasing Virtues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4302">
                <a:tc>
                  <a:txBody>
                    <a:bodyPr/>
                    <a:lstStyle/>
                    <a:p>
                      <a:r>
                        <a:rPr lang="en-US" dirty="0" smtClean="0"/>
                        <a:t>Laziness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Promptness</a:t>
                      </a:r>
                      <a:endParaRPr lang="en-US" dirty="0"/>
                    </a:p>
                  </a:txBody>
                  <a:tcPr/>
                </a:tc>
              </a:tr>
              <a:tr h="374302">
                <a:tc>
                  <a:txBody>
                    <a:bodyPr/>
                    <a:lstStyle/>
                    <a:p>
                      <a:r>
                        <a:rPr lang="en-US" dirty="0" smtClean="0"/>
                        <a:t>Rudeness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Humbleness</a:t>
                      </a:r>
                      <a:endParaRPr lang="en-US" dirty="0"/>
                    </a:p>
                  </a:txBody>
                  <a:tcPr/>
                </a:tc>
              </a:tr>
              <a:tr h="374302">
                <a:tc>
                  <a:txBody>
                    <a:bodyPr/>
                    <a:lstStyle/>
                    <a:p>
                      <a:r>
                        <a:rPr lang="en-US" dirty="0" smtClean="0"/>
                        <a:t>Disobedient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Obedient</a:t>
                      </a:r>
                      <a:endParaRPr lang="en-US" dirty="0"/>
                    </a:p>
                  </a:txBody>
                  <a:tcPr/>
                </a:tc>
              </a:tr>
              <a:tr h="374302">
                <a:tc>
                  <a:txBody>
                    <a:bodyPr/>
                    <a:lstStyle/>
                    <a:p>
                      <a:r>
                        <a:rPr lang="en-US" dirty="0" smtClean="0"/>
                        <a:t>Criticizing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Appreciating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214678" y="3621738"/>
          <a:ext cx="2714644" cy="2164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44"/>
              </a:tblGrid>
              <a:tr h="68531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Prayer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.Gratitude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.Control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on anger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704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r>
                        <a:rPr lang="en-US" dirty="0" smtClean="0"/>
                        <a:t>. Respecting </a:t>
                      </a:r>
                      <a:r>
                        <a:rPr lang="en-US" dirty="0" smtClean="0"/>
                        <a:t>others wish</a:t>
                      </a:r>
                      <a:endParaRPr lang="en-US" dirty="0"/>
                    </a:p>
                  </a:txBody>
                  <a:tcPr/>
                </a:tc>
              </a:tr>
              <a:tr h="39704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r>
                        <a:rPr lang="en-US" dirty="0" smtClean="0"/>
                        <a:t>. Accepting </a:t>
                      </a:r>
                      <a:r>
                        <a:rPr lang="en-US" dirty="0" smtClean="0"/>
                        <a:t>mistakes</a:t>
                      </a:r>
                      <a:endParaRPr lang="en-US" dirty="0"/>
                    </a:p>
                  </a:txBody>
                  <a:tcPr/>
                </a:tc>
              </a:tr>
              <a:tr h="68531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r>
                        <a:rPr lang="en-US" dirty="0" smtClean="0"/>
                        <a:t>. Learning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attitude (from persons &amp; incidences)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072198" y="3621738"/>
          <a:ext cx="2714644" cy="2164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44"/>
              </a:tblGrid>
              <a:tr h="39704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.Chanting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8531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2.</a:t>
                      </a:r>
                      <a:r>
                        <a:rPr lang="en-US" dirty="0" smtClean="0"/>
                        <a:t>Awakening </a:t>
                      </a:r>
                      <a:r>
                        <a:rPr lang="en-US" dirty="0" smtClean="0"/>
                        <a:t>Spiritual</a:t>
                      </a:r>
                      <a:r>
                        <a:rPr lang="en-US" baseline="0" dirty="0" smtClean="0"/>
                        <a:t> Emotion</a:t>
                      </a:r>
                      <a:endParaRPr lang="en-US" dirty="0"/>
                    </a:p>
                  </a:txBody>
                  <a:tcPr/>
                </a:tc>
              </a:tr>
              <a:tr h="39704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3.</a:t>
                      </a:r>
                      <a:r>
                        <a:rPr lang="en-US" dirty="0" smtClean="0"/>
                        <a:t>Atmanivedan</a:t>
                      </a:r>
                      <a:endParaRPr lang="en-US" dirty="0"/>
                    </a:p>
                  </a:txBody>
                  <a:tcPr/>
                </a:tc>
              </a:tr>
              <a:tr h="68531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4.</a:t>
                      </a:r>
                      <a:r>
                        <a:rPr lang="en-US" dirty="0" smtClean="0"/>
                        <a:t>Preeti </a:t>
                      </a:r>
                      <a:r>
                        <a:rPr lang="en-US" dirty="0" smtClean="0"/>
                        <a:t>(love</a:t>
                      </a:r>
                      <a:r>
                        <a:rPr lang="en-US" baseline="0" dirty="0" smtClean="0"/>
                        <a:t> without expectations)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Guruseva\Documents\Personality development by increasing virtues\SSRF 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24" y="0"/>
            <a:ext cx="6858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44595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Personality Development by increasing Virtues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00" y="3357562"/>
            <a:ext cx="7143800" cy="2286016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By securing good marks, we can pass only some academic examination; but by inculcating qualities, we can pass the examination of life !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algn="r"/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Dr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Jayant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Athavale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(Founder,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Sanatan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Sanstha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8596" y="1357298"/>
          <a:ext cx="82296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12 years in company of Guru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 to 6 hours in a day with teacher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One has to do his own chores &amp; ashram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sevas</a:t>
                      </a:r>
                      <a:r>
                        <a:rPr lang="en-US" sz="2000" baseline="0" dirty="0" smtClean="0"/>
                        <a:t>, which helps to develop self sufficiency in kids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Dependent life style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Due to self sufficiency labor work has respect &amp;</a:t>
                      </a:r>
                      <a:r>
                        <a:rPr lang="en-US" sz="2000" baseline="0" dirty="0" smtClean="0"/>
                        <a:t> unity in society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Labor work is given less importance causing division</a:t>
                      </a:r>
                      <a:r>
                        <a:rPr lang="en-US" sz="2000" baseline="0" dirty="0" smtClean="0"/>
                        <a:t> of society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4366" y="3500438"/>
          <a:ext cx="82296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64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</a:rPr>
                        <a:t>kalas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and 14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</a:rPr>
                        <a:t>Vidhyas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are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</a:rPr>
                        <a:t>taught,Hence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understanding develops in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</a:rPr>
                        <a:t>detachement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Only 64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</a:rPr>
                        <a:t>kalas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are being taught and hence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</a:rPr>
                        <a:t>attachement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is developed in Worldly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things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Detached people (Spiritually Developed people ) are taken as Idle for society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All are attached and hence there is No ideal person, if at all there some</a:t>
                      </a:r>
                      <a:r>
                        <a:rPr lang="en-US" sz="2000" baseline="0" dirty="0" smtClean="0"/>
                        <a:t> Cine person or sports star (</a:t>
                      </a:r>
                      <a:r>
                        <a:rPr lang="en-US" sz="2000" b="1" baseline="0" dirty="0" smtClean="0"/>
                        <a:t>?</a:t>
                      </a:r>
                      <a:r>
                        <a:rPr lang="en-US" sz="2000" baseline="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Complete</a:t>
                      </a:r>
                      <a:r>
                        <a:rPr lang="en-US" sz="2000" baseline="0" dirty="0" smtClean="0"/>
                        <a:t> development of Personality takes place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Only</a:t>
                      </a:r>
                      <a:r>
                        <a:rPr lang="en-US" sz="2000" baseline="0" dirty="0" smtClean="0"/>
                        <a:t> worldly development occurs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4366" y="696262"/>
          <a:ext cx="82296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Gurukul</a:t>
                      </a:r>
                      <a:r>
                        <a:rPr lang="en-US" sz="2800" baseline="0" dirty="0" smtClean="0"/>
                        <a:t> System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Modern Education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Personality Development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1214414" y="1071546"/>
          <a:ext cx="5715040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Diagram 14"/>
          <p:cNvGraphicFramePr/>
          <p:nvPr/>
        </p:nvGraphicFramePr>
        <p:xfrm>
          <a:off x="1214414" y="2071678"/>
          <a:ext cx="5715040" cy="1071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25" name="Diagram 24"/>
          <p:cNvGraphicFramePr/>
          <p:nvPr/>
        </p:nvGraphicFramePr>
        <p:xfrm>
          <a:off x="1214414" y="3143248"/>
          <a:ext cx="5715040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37" name="Diagram 36"/>
          <p:cNvGraphicFramePr/>
          <p:nvPr/>
        </p:nvGraphicFramePr>
        <p:xfrm>
          <a:off x="1214414" y="4143380"/>
          <a:ext cx="5715040" cy="1071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38" name="Diagram 37"/>
          <p:cNvGraphicFramePr/>
          <p:nvPr/>
        </p:nvGraphicFramePr>
        <p:xfrm>
          <a:off x="1214414" y="5214950"/>
          <a:ext cx="5715040" cy="114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39" name="Rounded Rectangle 38"/>
          <p:cNvSpPr/>
          <p:nvPr/>
        </p:nvSpPr>
        <p:spPr>
          <a:xfrm>
            <a:off x="7215206" y="1142984"/>
            <a:ext cx="928694" cy="4071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30%</a:t>
            </a:r>
            <a:endParaRPr lang="en-US" sz="28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7215206" y="5286388"/>
            <a:ext cx="928694" cy="1000132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70%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5" grpId="0">
        <p:bldAsOne/>
      </p:bldGraphic>
      <p:bldGraphic spid="25" grpId="0">
        <p:bldAsOne/>
      </p:bldGraphic>
      <p:bldGraphic spid="37" grpId="0">
        <p:bldAsOne/>
      </p:bldGraphic>
      <p:bldGraphic spid="38" grpId="0">
        <p:bldAsOne/>
      </p:bldGraphic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9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Self sufficiency		- Promptness</a:t>
            </a: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Humbleness			- Obedience</a:t>
            </a: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Appreciation			- Honesty</a:t>
            </a: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Boldness			- Sacrifice / Sharing</a:t>
            </a: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Thriftiness			- Punctuality</a:t>
            </a: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Leadership			- Tidiness / neatness</a:t>
            </a:r>
          </a:p>
          <a:p>
            <a:endParaRPr lang="en-US" sz="12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642910" y="285728"/>
          <a:ext cx="8072494" cy="1214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15864"/>
          <a:stretch>
            <a:fillRect/>
          </a:stretch>
        </p:blipFill>
        <p:spPr bwMode="auto">
          <a:xfrm>
            <a:off x="285720" y="1857364"/>
            <a:ext cx="8477879" cy="3409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500034" y="285728"/>
          <a:ext cx="8215370" cy="114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214546" y="2000240"/>
            <a:ext cx="4714908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Types of Personality Defects</a:t>
            </a:r>
            <a:endParaRPr lang="en-US" sz="2800" b="1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1785918" y="3000371"/>
            <a:ext cx="1357322" cy="714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00760" y="3000372"/>
            <a:ext cx="1428760" cy="714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4196950" y="3339703"/>
            <a:ext cx="714381" cy="35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28596" y="5089555"/>
            <a:ext cx="2571768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00" dirty="0" smtClean="0"/>
              <a:t>Ex: 1.</a:t>
            </a:r>
          </a:p>
          <a:p>
            <a:r>
              <a:rPr lang="en-US" sz="2600" dirty="0" smtClean="0"/>
              <a:t>      2. 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24" name="Rounded Rectangle 23"/>
          <p:cNvSpPr/>
          <p:nvPr/>
        </p:nvSpPr>
        <p:spPr>
          <a:xfrm>
            <a:off x="3286116" y="5072074"/>
            <a:ext cx="2571768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00" dirty="0" smtClean="0"/>
              <a:t>Ex:</a:t>
            </a:r>
            <a:r>
              <a:rPr lang="en-US" sz="2800" dirty="0" smtClean="0"/>
              <a:t> 1. </a:t>
            </a:r>
          </a:p>
          <a:p>
            <a:r>
              <a:rPr lang="en-US" sz="2800" dirty="0" smtClean="0"/>
              <a:t>      2. </a:t>
            </a:r>
            <a:endParaRPr lang="en-US" sz="2800" dirty="0"/>
          </a:p>
        </p:txBody>
      </p:sp>
      <p:sp>
        <p:nvSpPr>
          <p:cNvPr id="25" name="Rounded Rectangle 24"/>
          <p:cNvSpPr/>
          <p:nvPr/>
        </p:nvSpPr>
        <p:spPr>
          <a:xfrm>
            <a:off x="6143636" y="5072074"/>
            <a:ext cx="2571768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00" dirty="0" smtClean="0"/>
              <a:t>Ex: 1.</a:t>
            </a:r>
          </a:p>
          <a:p>
            <a:r>
              <a:rPr lang="en-US" sz="2600" dirty="0" smtClean="0"/>
              <a:t>       2. 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28" name="Rounded Rectangle 27"/>
          <p:cNvSpPr/>
          <p:nvPr/>
        </p:nvSpPr>
        <p:spPr>
          <a:xfrm>
            <a:off x="428596" y="3803671"/>
            <a:ext cx="2571768" cy="10001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 smtClean="0"/>
              <a:t>Affecting others &amp; self </a:t>
            </a:r>
            <a:endParaRPr lang="en-US" sz="27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3286116" y="3786190"/>
            <a:ext cx="2571768" cy="10001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 smtClean="0"/>
              <a:t>Affecting only self </a:t>
            </a:r>
            <a:endParaRPr lang="en-US" sz="27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6143636" y="3786190"/>
            <a:ext cx="2571768" cy="10001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 smtClean="0"/>
              <a:t>Affecting others</a:t>
            </a:r>
            <a:endParaRPr lang="en-US" sz="27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65403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Function of Mind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 rot="16200000">
            <a:off x="3071803" y="1214422"/>
            <a:ext cx="3321868" cy="517925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16200000" flipH="1">
            <a:off x="1821637" y="3821909"/>
            <a:ext cx="2571768" cy="71438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2035951" y="1964521"/>
            <a:ext cx="785818" cy="71438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00100" y="1571612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Conscious mind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6000760" y="1785926"/>
            <a:ext cx="857256" cy="571504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00826" y="1428736"/>
            <a:ext cx="206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Sub conscious mind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-32" y="3425611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Sense organs 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4857752" y="4786322"/>
            <a:ext cx="142876" cy="142876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786314" y="2357430"/>
            <a:ext cx="142876" cy="14287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5" idx="0"/>
            <a:endCxn id="48" idx="2"/>
          </p:cNvCxnSpPr>
          <p:nvPr/>
        </p:nvCxnSpPr>
        <p:spPr>
          <a:xfrm rot="10800000" flipH="1">
            <a:off x="2143108" y="3786191"/>
            <a:ext cx="4214841" cy="17861"/>
          </a:xfrm>
          <a:prstGeom prst="straightConnector1">
            <a:avLst/>
          </a:prstGeom>
          <a:ln w="3175">
            <a:solidFill>
              <a:srgbClr val="0070C0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429124" y="2000240"/>
            <a:ext cx="88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Defects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29124" y="500063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Virtues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6357950" y="3571876"/>
            <a:ext cx="428628" cy="428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5786446" y="4786322"/>
            <a:ext cx="1571636" cy="158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43570" y="5643578"/>
            <a:ext cx="183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Intellect (</a:t>
            </a:r>
            <a:r>
              <a:rPr lang="en-US" b="1" dirty="0" err="1" smtClean="0"/>
              <a:t>buddhi</a:t>
            </a:r>
            <a:r>
              <a:rPr lang="en-US" b="1" dirty="0" smtClean="0"/>
              <a:t>)</a:t>
            </a:r>
            <a:endParaRPr lang="en-US" b="1" dirty="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2857488" y="2571744"/>
            <a:ext cx="1714512" cy="857256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143504" y="4000504"/>
            <a:ext cx="1214446" cy="785818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143504" y="2500306"/>
            <a:ext cx="1285884" cy="1000132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857488" y="4071942"/>
            <a:ext cx="2000264" cy="857256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001024" y="3286124"/>
            <a:ext cx="1071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Action by motor organ</a:t>
            </a:r>
            <a:endParaRPr lang="en-US" b="1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1071538" y="3355974"/>
            <a:ext cx="928694" cy="158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1071538" y="3570288"/>
            <a:ext cx="928694" cy="158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1071538" y="3784602"/>
            <a:ext cx="928694" cy="158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071538" y="4000504"/>
            <a:ext cx="928694" cy="158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071538" y="4214818"/>
            <a:ext cx="928694" cy="158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358082" y="3357562"/>
            <a:ext cx="571504" cy="158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7358082" y="3571876"/>
            <a:ext cx="571504" cy="158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7358082" y="3786190"/>
            <a:ext cx="571504" cy="158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7358082" y="4000504"/>
            <a:ext cx="571504" cy="158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7358082" y="4214818"/>
            <a:ext cx="571504" cy="158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5" idx="4"/>
          </p:cNvCxnSpPr>
          <p:nvPr/>
        </p:nvCxnSpPr>
        <p:spPr>
          <a:xfrm flipV="1">
            <a:off x="6786578" y="3804050"/>
            <a:ext cx="535788" cy="9528"/>
          </a:xfrm>
          <a:prstGeom prst="straightConnector1">
            <a:avLst/>
          </a:prstGeom>
          <a:ln w="3175">
            <a:solidFill>
              <a:srgbClr val="0070C0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 flipH="1" flipV="1">
            <a:off x="6679421" y="2821777"/>
            <a:ext cx="714380" cy="642942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83371" y="2357430"/>
            <a:ext cx="1574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Wrong action  </a:t>
            </a:r>
          </a:p>
          <a:p>
            <a:pPr algn="ctr"/>
            <a:r>
              <a:rPr lang="en-US" b="1" dirty="0" smtClean="0"/>
              <a:t>(Sin)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145824" y="4857760"/>
            <a:ext cx="1581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Correct action </a:t>
            </a:r>
          </a:p>
          <a:p>
            <a:pPr algn="ctr"/>
            <a:r>
              <a:rPr lang="en-US" b="1" dirty="0" smtClean="0"/>
              <a:t>(merit)</a:t>
            </a:r>
            <a:endParaRPr lang="en-US" b="1" dirty="0"/>
          </a:p>
        </p:txBody>
      </p:sp>
      <p:cxnSp>
        <p:nvCxnSpPr>
          <p:cNvPr id="51" name="Straight Arrow Connector 50"/>
          <p:cNvCxnSpPr/>
          <p:nvPr/>
        </p:nvCxnSpPr>
        <p:spPr>
          <a:xfrm rot="16200000" flipH="1">
            <a:off x="6643702" y="4143380"/>
            <a:ext cx="857256" cy="71438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Guruseva\Documents\Personality development by increasing virtues\wallet-drop-test-01-s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42" y="4857760"/>
            <a:ext cx="2595532" cy="19518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 animBg="1"/>
      <p:bldP spid="41" grpId="0" animBg="1"/>
      <p:bldP spid="77" grpId="0"/>
      <p:bldP spid="40" grpId="0"/>
      <p:bldP spid="4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500034" y="285728"/>
          <a:ext cx="8286808" cy="1214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500034" y="1714488"/>
          <a:ext cx="2737864" cy="4841949"/>
        </p:xfrm>
        <a:graphic>
          <a:graphicData uri="http://schemas.openxmlformats.org/drawingml/2006/table">
            <a:tbl>
              <a:tblPr/>
              <a:tblGrid>
                <a:gridCol w="2737864"/>
              </a:tblGrid>
              <a:tr h="8702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Benefits of self sufficiency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122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cs"/>
                        <a:buNone/>
                      </a:pPr>
                      <a:r>
                        <a:rPr lang="en-US" sz="14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 Increase in efficiency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1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</a:t>
                      </a:r>
                      <a:r>
                        <a:rPr lang="en-US" sz="1400" b="1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Promptness 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1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3.</a:t>
                      </a:r>
                      <a:r>
                        <a:rPr lang="en-US" sz="1400" b="1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Development of discipline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1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4. Increase in planning skills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1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5. Getting</a:t>
                      </a:r>
                      <a:r>
                        <a:rPr lang="en-US" sz="1400" b="1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help &amp; </a:t>
                      </a:r>
                      <a:r>
                        <a:rPr lang="en-US" sz="14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love from</a:t>
                      </a:r>
                      <a:r>
                        <a:rPr lang="en-US" sz="1400" b="1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4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others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1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6. Developing self confidence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1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7.</a:t>
                      </a:r>
                      <a:r>
                        <a:rPr lang="en-US" sz="1400" b="1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Ability to help others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1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8. Learning new things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1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9. Stress free life </a:t>
                      </a:r>
                      <a:endParaRPr lang="en-US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15074" y="1714491"/>
          <a:ext cx="2738753" cy="4857781"/>
        </p:xfrm>
        <a:graphic>
          <a:graphicData uri="http://schemas.openxmlformats.org/drawingml/2006/table">
            <a:tbl>
              <a:tblPr/>
              <a:tblGrid>
                <a:gridCol w="2738753"/>
              </a:tblGrid>
              <a:tr h="8832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Actions to increase</a:t>
                      </a:r>
                      <a:r>
                        <a:rPr lang="en-US" sz="2000" b="1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self sufficiency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4547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6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Taking photocopy / scan on own at office</a:t>
                      </a:r>
                    </a:p>
                    <a:p>
                      <a:pPr marL="34290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6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Packing own couriers</a:t>
                      </a:r>
                      <a:endParaRPr lang="en-US" sz="1600" baseline="0" dirty="0" smtClean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34290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6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Packing own office / </a:t>
                      </a:r>
                      <a:r>
                        <a:rPr lang="en-US" sz="1600" baseline="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tiffin</a:t>
                      </a:r>
                      <a:r>
                        <a:rPr lang="en-US" sz="16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bag</a:t>
                      </a:r>
                    </a:p>
                    <a:p>
                      <a:pPr marL="34290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6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Cleaning own vehicle</a:t>
                      </a:r>
                    </a:p>
                    <a:p>
                      <a:pPr marL="34290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6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Polishing own shoes</a:t>
                      </a:r>
                    </a:p>
                    <a:p>
                      <a:pPr marL="34290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357554" y="1714491"/>
          <a:ext cx="2738753" cy="4883757"/>
        </p:xfrm>
        <a:graphic>
          <a:graphicData uri="http://schemas.openxmlformats.org/drawingml/2006/table">
            <a:tbl>
              <a:tblPr/>
              <a:tblGrid>
                <a:gridCol w="2738753"/>
              </a:tblGrid>
              <a:tr h="8702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Difficulties faced due to dependency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1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Inefficient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1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Laziness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1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Indiscipline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1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Unplanned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0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 cooperation from others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1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Lack of confidence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1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Will</a:t>
                      </a:r>
                      <a:r>
                        <a:rPr lang="en-US" sz="14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not be able to help others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1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Not able to learn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Stressful life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Sample virtue inculcation chart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02038"/>
          <a:ext cx="822960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18"/>
                <a:gridCol w="2143140"/>
                <a:gridCol w="2500330"/>
                <a:gridCol w="22574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Selected virtues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Positive actions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Negative actions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Remedies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Humility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While I was making a craft item, my elder sister asked me, “What happened in school today”, upon which I rudely replied, “Can you not see that I am doing something ?”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Speaking with respect and humility with everyone is a virtue of an ideal child. I will convince my mind with this perspective or give autosuggestion as per technique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we had guests at our place, I spoke respectfully to them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father called me for dinner, I replied angrily, ”I will have dinner after watching the serial”.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father called me for dinner, I politely asked him if I could come after watching the serial.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752</Words>
  <Application>Microsoft Office PowerPoint</Application>
  <PresentationFormat>On-screen Show (4:3)</PresentationFormat>
  <Paragraphs>135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Personality Development by increasing Virtues</vt:lpstr>
      <vt:lpstr>Slide 3</vt:lpstr>
      <vt:lpstr>Personality Development</vt:lpstr>
      <vt:lpstr>Slide 5</vt:lpstr>
      <vt:lpstr>Slide 6</vt:lpstr>
      <vt:lpstr>Function of Mind</vt:lpstr>
      <vt:lpstr>Slide 8</vt:lpstr>
      <vt:lpstr>Sample virtue inculcation chart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Guruseva</dc:creator>
  <cp:lastModifiedBy>Admin</cp:lastModifiedBy>
  <cp:revision>79</cp:revision>
  <dcterms:created xsi:type="dcterms:W3CDTF">2015-08-10T16:12:48Z</dcterms:created>
  <dcterms:modified xsi:type="dcterms:W3CDTF">2015-08-23T01:30:51Z</dcterms:modified>
</cp:coreProperties>
</file>