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0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6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6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9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6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8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8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3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A6C3-CA19-4641-982C-543E5F915A5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B66285-F669-49F5-9D11-A588BABF2E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grad.com/blog/what-is-production-managemen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27CC7B-7957-91F1-09E4-61D32E1E239D}"/>
              </a:ext>
            </a:extLst>
          </p:cNvPr>
          <p:cNvSpPr/>
          <p:nvPr/>
        </p:nvSpPr>
        <p:spPr>
          <a:xfrm>
            <a:off x="2446925" y="629265"/>
            <a:ext cx="72981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SIR M VISVESVARAYA INSTITUTE OF TECHNOLOGY</a:t>
            </a:r>
            <a:b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Mechanical Engineering </a:t>
            </a:r>
            <a:b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Bengaluru-562157</a:t>
            </a:r>
            <a:endParaRPr lang="en-IN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E5E057-A263-A8B2-180A-C7CFFDDA3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652" y="202033"/>
            <a:ext cx="2703870" cy="27038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CACA6E-64BD-8AA1-8726-C27B3309E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4" y="517859"/>
            <a:ext cx="2346474" cy="20722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E95DAD-4D3A-75A6-ED10-1EAF51176130}"/>
              </a:ext>
            </a:extLst>
          </p:cNvPr>
          <p:cNvSpPr txBox="1"/>
          <p:nvPr/>
        </p:nvSpPr>
        <p:spPr>
          <a:xfrm>
            <a:off x="2025445" y="2256826"/>
            <a:ext cx="78756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2300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INTERNSHIP PRESENTATION ON</a:t>
            </a:r>
          </a:p>
          <a:p>
            <a:pPr algn="ctr">
              <a:buSzPts val="2300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OPERATING AND MAINTENANCE OF PRODUCTION EQUIPMENT IN AEROSPACE PARTS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C1591-144B-5FB2-A507-8CDA9DB4BC59}"/>
              </a:ext>
            </a:extLst>
          </p:cNvPr>
          <p:cNvSpPr txBox="1"/>
          <p:nvPr/>
        </p:nvSpPr>
        <p:spPr>
          <a:xfrm>
            <a:off x="3054009" y="3524866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2300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b="1" dirty="0">
                <a:latin typeface="Times New Roman"/>
                <a:ea typeface="Old Standard TT"/>
                <a:cs typeface="Times New Roman"/>
                <a:sym typeface="Times New Roman"/>
              </a:rPr>
              <a:t>K</a:t>
            </a:r>
            <a:r>
              <a:rPr lang="en-US" sz="1800" b="1" dirty="0">
                <a:latin typeface="Times New Roman"/>
                <a:ea typeface="Old Standard TT"/>
                <a:cs typeface="Times New Roman"/>
                <a:sym typeface="Times New Roman"/>
              </a:rPr>
              <a:t>UBER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Old Standard TT"/>
                <a:cs typeface="Times New Roman"/>
                <a:sym typeface="Times New Roman"/>
              </a:rPr>
              <a:t>1MV20ME021</a:t>
            </a:r>
            <a:endParaRPr lang="en-US" sz="2800" b="1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" name="Google Shape;134;p1">
            <a:extLst>
              <a:ext uri="{FF2B5EF4-FFF2-40B4-BE49-F238E27FC236}">
                <a16:creationId xmlns:a16="http://schemas.microsoft.com/office/drawing/2014/main" id="{44A8809E-1B1A-2B39-7AE3-3ABDA1C8B17D}"/>
              </a:ext>
            </a:extLst>
          </p:cNvPr>
          <p:cNvSpPr txBox="1"/>
          <p:nvPr/>
        </p:nvSpPr>
        <p:spPr>
          <a:xfrm>
            <a:off x="4480356" y="4498048"/>
            <a:ext cx="3501675" cy="131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HALESH SB</a:t>
            </a:r>
            <a:endParaRPr lang="en-IN"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645" lvl="0" algn="ctr">
              <a:buClr>
                <a:srgbClr val="000000"/>
              </a:buClr>
              <a:buSzPts val="1550"/>
            </a:pPr>
            <a:r>
              <a:rPr lang="en" sz="15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</a:t>
            </a:r>
            <a:endParaRPr sz="15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ctr" rtl="0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Mechanical  Engineering, SMVIT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474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AFA1-D6C3-2CA4-6C3A-E4AD40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b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4170-82D3-F79A-3B03-79B3BA0B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3500" marR="111125" algn="just">
              <a:lnSpc>
                <a:spcPct val="115000"/>
              </a:lnSpc>
              <a:spcBef>
                <a:spcPts val="5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conclusion, production and quality management are critical components of the manufacturing process that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 products meet or exceed customer expectations. Quality management involves a systematic approach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monitoring and improving all processes involved in production.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essential for maintaining consistency,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enhancing</a:t>
            </a:r>
            <a:r>
              <a:rPr lang="en-US" sz="1800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800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satisfaction, reducing</a:t>
            </a:r>
            <a:r>
              <a:rPr lang="en-US" sz="1800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waste</a:t>
            </a:r>
            <a:r>
              <a:rPr lang="en-US" sz="1800" strike="noStrik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rework,</a:t>
            </a:r>
            <a:r>
              <a:rPr lang="en-US" sz="1800" strike="noStrike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ultimately increasing</a:t>
            </a:r>
            <a:r>
              <a:rPr lang="en-US" sz="1800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profitability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15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1112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principles of quality management include establishing clear quality objectives and standards, closely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 each step of the production process, and implementing robust quality control practices.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practices help in detecting and resolving issues early, preventing costly recalls or warranty claims,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optimizing</a:t>
            </a:r>
            <a:r>
              <a:rPr lang="en-US" sz="1800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resources effectively.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5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16205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Moreover, quality management fosters trust among customers, business partners, and regulators, positioning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 as leaders in their field by demonstrating a dedication towards delivering superior products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consistently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ultimate objective of production management is to maximize productivity, minimize costs,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uphold product or service</a:t>
            </a:r>
            <a:r>
              <a:rPr lang="en-US" sz="1800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14300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Maintaining the quality of products is paramount for any business, and production management incorporates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 control measures at every stage, from procurement to distribution.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 these practices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ensures</a:t>
            </a:r>
            <a:r>
              <a:rPr lang="en-US" sz="1800" strike="noStrike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trike="noStrike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r>
              <a:rPr lang="en-US" sz="1800" strike="noStrike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receive</a:t>
            </a:r>
            <a:r>
              <a:rPr lang="en-US" sz="1800" strike="noStrike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1800" strike="noStrike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trike="noStrike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meet</a:t>
            </a:r>
            <a:r>
              <a:rPr lang="en-US" sz="1800" strike="noStrike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trike="noStrike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exceed</a:t>
            </a:r>
            <a:r>
              <a:rPr lang="en-US" sz="1800" strike="noStrike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trike="noStrike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expectations,</a:t>
            </a:r>
            <a:r>
              <a:rPr lang="en-US" sz="1800" strike="noStrike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trike="noStrike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trike="noStrike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crucial</a:t>
            </a:r>
            <a:r>
              <a:rPr lang="en-US" sz="1800" strike="noStrike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trike="noStrike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trike="noStrike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sustainability of any manufacturing</a:t>
            </a:r>
            <a:r>
              <a:rPr lang="en-US" sz="1800" strike="noStrike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enterprise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35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D9B5-98F7-E51D-4DDE-0F80F91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6643-1118-A0F8-C97B-596737FD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9E48A-D115-2D49-62E2-3DAFE03B928A}"/>
              </a:ext>
            </a:extLst>
          </p:cNvPr>
          <p:cNvSpPr/>
          <p:nvPr/>
        </p:nvSpPr>
        <p:spPr>
          <a:xfrm>
            <a:off x="3287277" y="2967335"/>
            <a:ext cx="5617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THANK YOU </a:t>
            </a:r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87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3C-C331-FD6E-BE88-CDF9E3D1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CONTENTS</a:t>
            </a:r>
            <a:endParaRPr lang="en-IN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28C903-59E6-769B-79EA-BAE4C8302384}"/>
              </a:ext>
            </a:extLst>
          </p:cNvPr>
          <p:cNvSpPr/>
          <p:nvPr/>
        </p:nvSpPr>
        <p:spPr>
          <a:xfrm>
            <a:off x="1451579" y="1869454"/>
            <a:ext cx="7181144" cy="4094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</a:rPr>
              <a:t>ABOUT COMPANY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COMPANY MISSION AND VISION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&amp; WORK PERFORMED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INTERNSHIP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</a:rPr>
              <a:t>REFLECTION OF INTERNSHIP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8367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A01E-51C4-FCA6-262C-92703D87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COMPANY</a:t>
            </a:r>
            <a:endParaRPr lang="en-IN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F1DAEB8-337A-BE9D-80FE-65581339EEDD}"/>
              </a:ext>
            </a:extLst>
          </p:cNvPr>
          <p:cNvSpPr txBox="1">
            <a:spLocks/>
          </p:cNvSpPr>
          <p:nvPr/>
        </p:nvSpPr>
        <p:spPr>
          <a:xfrm>
            <a:off x="1451578" y="1997095"/>
            <a:ext cx="9275415" cy="3823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rgbClr val="00000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Company Name:</a:t>
            </a:r>
            <a:r>
              <a:rPr lang="en-IN" sz="1800" b="1" dirty="0">
                <a:solidFill>
                  <a:srgbClr val="00000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SPIRAL EHL ENGINEERING PRIVATE Ltd.</a:t>
            </a:r>
            <a:endParaRPr lang="en-IN" sz="1800" dirty="0">
              <a:solidFill>
                <a:srgbClr val="00000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rgbClr val="00000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Company address: </a:t>
            </a:r>
            <a:r>
              <a:rPr lang="en-IN" sz="1400" dirty="0">
                <a:solidFill>
                  <a:srgbClr val="00000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Block-I-B plot no. 35 A3, KIADB Industrial area, </a:t>
            </a:r>
            <a:r>
              <a:rPr lang="en-IN" sz="1400" dirty="0" err="1">
                <a:solidFill>
                  <a:srgbClr val="00000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Hoskote</a:t>
            </a:r>
            <a:r>
              <a:rPr lang="en-IN" sz="1400" dirty="0">
                <a:solidFill>
                  <a:srgbClr val="00000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Banglore</a:t>
            </a:r>
            <a:r>
              <a:rPr lang="en-IN" sz="1400" dirty="0">
                <a:solidFill>
                  <a:srgbClr val="00000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Karnataka 562114</a:t>
            </a:r>
            <a:endParaRPr lang="en-IN" sz="1600" b="1" dirty="0">
              <a:solidFill>
                <a:srgbClr val="00000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rgbClr val="00000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Established on:  </a:t>
            </a:r>
            <a:r>
              <a:rPr lang="en-IN" sz="1400" dirty="0">
                <a:solidFill>
                  <a:srgbClr val="00000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MAY 2004</a:t>
            </a:r>
          </a:p>
          <a:p>
            <a:pPr marL="146050" indent="0" algn="just">
              <a:lnSpc>
                <a:spcPct val="150000"/>
              </a:lnSpc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05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operate in a broad spectrum of high-tech CNC machined components and sub-assemblies, serving mission-critical industries. Spiral EHL, an AS9100D certified company, stands out due to its integrated multi-disciplinary facilities comprising a CNC machine shop, assembly floor, and testing facilities, including CMM. All of these elements enhance the company's system capabilities..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1400" dirty="0">
              <a:solidFill>
                <a:srgbClr val="00000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2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0375-07B2-F9F2-7941-261AD91B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87623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the world’s leading and truly international custom built attachment manufacturer.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 Partner actively with our customers and provide high quality and affordable attachments to help them increase productivity, reduce costs and minimize risks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A24C9C-EF80-8F8B-8847-9DE098CCF8D2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COMPANY VISION AND MISSION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D0E387-B1CB-3745-7E62-CEF1FB1D2804}"/>
              </a:ext>
            </a:extLst>
          </p:cNvPr>
          <p:cNvSpPr txBox="1">
            <a:spLocks/>
          </p:cNvSpPr>
          <p:nvPr/>
        </p:nvSpPr>
        <p:spPr>
          <a:xfrm>
            <a:off x="1451579" y="3932531"/>
            <a:ext cx="10396292" cy="3095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EXCELENCE &amp;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b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6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DF2C-78F6-C1C0-54A9-37CAC058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0FC4-0BBA-EAA7-E79B-66F7CF2F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an interdisciplinary engineering discipline that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includes manufacturing technology, engineering sciences, management sciences,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en-US" sz="18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 process, systems or organizations.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concerned with the understanding and application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procedures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manufacturing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</a:p>
          <a:p>
            <a:pPr algn="just"/>
            <a:r>
              <a:rPr lang="en-US" sz="1800" b="1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 Assurance </a:t>
            </a:r>
            <a:r>
              <a:rPr lang="en-US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</a:t>
            </a:r>
            <a:r>
              <a:rPr lang="en-US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the term used in both manufacturing and service industries to describe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systematic efforts taken to assure that the product(s) delivered to customer(s) meet with the contractual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agreed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performance,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design,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reliability,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maintainability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expectations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customer.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 of Quality Assurance is to prevent mistakes and defects in the development and production of both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manufactured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07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4FE7-0BFD-683F-4A7F-F0F04EA0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70222"/>
            <a:ext cx="9603275" cy="1049235"/>
          </a:xfrm>
        </p:spPr>
        <p:txBody>
          <a:bodyPr/>
          <a:lstStyle/>
          <a:p>
            <a:r>
              <a:rPr lang="en-IN" dirty="0"/>
              <a:t>DEPARTMENT &amp; WORK PERFORMED</a:t>
            </a:r>
            <a:br>
              <a:rPr lang="en-IN" dirty="0"/>
            </a:br>
            <a:r>
              <a:rPr lang="en-IN" sz="2000" dirty="0"/>
              <a:t>PRODUCTION PROCESS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2D7223-DD39-3896-9254-92F26D2B1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3" y="2015732"/>
            <a:ext cx="11287432" cy="405077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r>
              <a:rPr lang="en-US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Planning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Routing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Scheduling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Dispatching</a:t>
            </a:r>
          </a:p>
          <a:p>
            <a:pPr>
              <a:spcBef>
                <a:spcPts val="5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Tool Order 2.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3. Production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Ticket 4. Time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Ticket 5. Inspection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</a:t>
            </a:r>
          </a:p>
          <a:p>
            <a:pPr marL="0" indent="0">
              <a:spcBef>
                <a:spcPts val="5"/>
              </a:spcBef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Move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 </a:t>
            </a:r>
          </a:p>
          <a:p>
            <a:pPr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Production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Control</a:t>
            </a:r>
          </a:p>
          <a:p>
            <a:pPr marL="0" indent="0">
              <a:spcBef>
                <a:spcPts val="5"/>
              </a:spcBef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1.Move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2.Make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(MTO) 3.Engineer</a:t>
            </a:r>
            <a:r>
              <a:rPr lang="en-US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(ETO) 4.Assemble</a:t>
            </a:r>
            <a:r>
              <a:rPr lang="en-US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</a:t>
            </a:r>
            <a:r>
              <a:rPr lang="en-US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(ATO)                     </a:t>
            </a:r>
          </a:p>
          <a:p>
            <a:pPr marL="0" indent="0">
              <a:spcBef>
                <a:spcPts val="5"/>
              </a:spcBef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5.Production</a:t>
            </a:r>
            <a:r>
              <a:rPr lang="en-US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IN" b="1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291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1240-ECFB-2FA4-4DE5-B5A9546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2015732"/>
            <a:ext cx="10238777" cy="4090100"/>
          </a:xfrm>
        </p:spPr>
        <p:txBody>
          <a:bodyPr>
            <a:normAutofit/>
          </a:bodyPr>
          <a:lstStyle/>
          <a:p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</a:t>
            </a:r>
            <a:r>
              <a:rPr lang="en-US" sz="2400" b="1" spc="-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ASSURANCE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</a:t>
            </a:r>
            <a:r>
              <a:rPr lang="en-US" sz="24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24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</a:t>
            </a:r>
            <a:r>
              <a:rPr lang="en-US" sz="24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</a:t>
            </a:r>
            <a:r>
              <a:rPr lang="en-US" sz="24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Defects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24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Re-Tests</a:t>
            </a:r>
            <a:r>
              <a:rPr lang="en-US" sz="24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2400" b="1" strike="noStrike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24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</a:t>
            </a:r>
            <a:r>
              <a:rPr lang="en-US" sz="24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6CDF18-7AED-F83A-A481-24AE9A138AB7}"/>
              </a:ext>
            </a:extLst>
          </p:cNvPr>
          <p:cNvSpPr txBox="1">
            <a:spLocks/>
          </p:cNvSpPr>
          <p:nvPr/>
        </p:nvSpPr>
        <p:spPr>
          <a:xfrm>
            <a:off x="1451579" y="558712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DEPARTMENT &amp; WORK PERFORMED</a:t>
            </a:r>
            <a:br>
              <a:rPr lang="en-IN"/>
            </a:br>
            <a:r>
              <a:rPr lang="en-IN" sz="2000"/>
              <a:t>PRODUCTION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52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117C-25E2-BD4B-CFBC-D9893994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C97E-0C34-2782-568F-C7485AE2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Quality Control:   - The quality control internship involved us in working in the quality control department of the company's production facility.   - As a trainee employee, I gained hands-on experience analyzing production lines and devising test procedures.   - our main goal is to identify manufacturing deficiencies that cause quality control issues. </a:t>
            </a:r>
          </a:p>
          <a:p>
            <a:r>
              <a:rPr lang="en-US" dirty="0"/>
              <a:t>Production :   - As production interns I was involved in various tasks related to the production process.   - Responsibilities may include organizing files, analyzing performance metrics, and generating reports.   - Additionally, as production interns I managed equipment in the tool room and the inventory by which means the dispatch and income are been taken. </a:t>
            </a:r>
          </a:p>
          <a:p>
            <a:r>
              <a:rPr lang="en-US" dirty="0"/>
              <a:t>Overall Industrial Internship :   - This type of internship aims to familiarize students with the industrial production process. It also focuses on quality management in an operational environment. During this internship period, I was able to  develop critical thinking skills related to production processes and quality issues.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27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BEB6-ABAC-FC0B-F453-CA1565EF0579}"/>
              </a:ext>
            </a:extLst>
          </p:cNvPr>
          <p:cNvSpPr txBox="1">
            <a:spLocks/>
          </p:cNvSpPr>
          <p:nvPr/>
        </p:nvSpPr>
        <p:spPr>
          <a:xfrm>
            <a:off x="1196040" y="1094093"/>
            <a:ext cx="9603275" cy="34506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Skill Development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Interns often gain hands-on experience in production processes and quality control measures, enhancing their practical skills and understanding of the industry</a:t>
            </a:r>
            <a:r>
              <a:rPr lang="en-US" sz="16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Process Improvement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Interns may bring fresh perspectives to existing processes, potentially leading to improvements in production efficiency and product quality</a:t>
            </a:r>
            <a:r>
              <a:rPr lang="en-US" sz="16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Professional Growth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Exposure to real-world challenges and solutions in production and quality control can contribute to an intern’s professional growth and readiness for future employment</a:t>
            </a:r>
            <a:r>
              <a:rPr lang="en-US" sz="16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 Benefits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Companies can benefit from the contributions of interns, whether it’s through increased productivity, the potential for future recruitment, or the influx of new ideas and competencies</a:t>
            </a:r>
            <a:r>
              <a:rPr lang="en-US" sz="16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Quality Control Experience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Interns in quality control learn to analyze production lines and develop test procedures to identify manufacturing deficiencies, which is crucial for ensuring product quality</a:t>
            </a:r>
            <a:r>
              <a:rPr lang="en-US" sz="16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Networking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Internships provide opportunities to develop professional networks within the industry, which can be valuable for future career opportunities</a:t>
            </a:r>
            <a:r>
              <a:rPr lang="en-US" sz="16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Academic Connection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Internships can also serve as a bridge between academic learning and industry practices, allowing interns to apply theoretical knowledge in a practical setting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3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A0D77-4CEC-60E2-DAEF-027525FDFD3D}"/>
              </a:ext>
            </a:extLst>
          </p:cNvPr>
          <p:cNvSpPr txBox="1">
            <a:spLocks/>
          </p:cNvSpPr>
          <p:nvPr/>
        </p:nvSpPr>
        <p:spPr>
          <a:xfrm>
            <a:off x="1294362" y="381732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latin typeface="Times New Roman" panose="02020603050405020304" pitchFamily="18" charset="0"/>
              </a:rPr>
              <a:t>REFLECTION OF INTERNSHIP</a:t>
            </a:r>
          </a:p>
          <a:p>
            <a:b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7126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623</TotalTime>
  <Words>1049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Footlight MT Light</vt:lpstr>
      <vt:lpstr>Gill Sans MT</vt:lpstr>
      <vt:lpstr>Old Standard TT</vt:lpstr>
      <vt:lpstr>Times New Roman</vt:lpstr>
      <vt:lpstr>Wingdings</vt:lpstr>
      <vt:lpstr>Gallery</vt:lpstr>
      <vt:lpstr>PowerPoint Presentation</vt:lpstr>
      <vt:lpstr>CONTENTS</vt:lpstr>
      <vt:lpstr>ABOUT THE COMPANY</vt:lpstr>
      <vt:lpstr>VISION: To be the world’s leading and truly international custom built attachment manufacturer.  MISSION: Partner actively with our customers and provide high quality and affordable attachments to help them increase productivity, reduce costs and minimize risks   </vt:lpstr>
      <vt:lpstr>INTRODUCTION</vt:lpstr>
      <vt:lpstr>DEPARTMENT &amp; WORK PERFORMED PRODUCTION PROCESS</vt:lpstr>
      <vt:lpstr>PowerPoint Presentation</vt:lpstr>
      <vt:lpstr>OVERVIEW OF THE INTERNSHIP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tejesh d</dc:creator>
  <cp:lastModifiedBy>Gani 07</cp:lastModifiedBy>
  <cp:revision>5</cp:revision>
  <dcterms:created xsi:type="dcterms:W3CDTF">2024-04-29T15:12:06Z</dcterms:created>
  <dcterms:modified xsi:type="dcterms:W3CDTF">2024-05-26T09:00:58Z</dcterms:modified>
</cp:coreProperties>
</file>