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AABC-A8F6-4857-BF58-7A2E0293E70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7CE2-F144-4E22-B291-4133C050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9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AABC-A8F6-4857-BF58-7A2E0293E70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7CE2-F144-4E22-B291-4133C050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1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AABC-A8F6-4857-BF58-7A2E0293E70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7CE2-F144-4E22-B291-4133C050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7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AABC-A8F6-4857-BF58-7A2E0293E70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7CE2-F144-4E22-B291-4133C050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7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AABC-A8F6-4857-BF58-7A2E0293E70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7CE2-F144-4E22-B291-4133C050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6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AABC-A8F6-4857-BF58-7A2E0293E70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7CE2-F144-4E22-B291-4133C050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5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AABC-A8F6-4857-BF58-7A2E0293E70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7CE2-F144-4E22-B291-4133C050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AABC-A8F6-4857-BF58-7A2E0293E70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7CE2-F144-4E22-B291-4133C050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7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AABC-A8F6-4857-BF58-7A2E0293E70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7CE2-F144-4E22-B291-4133C050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4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AABC-A8F6-4857-BF58-7A2E0293E70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7CE2-F144-4E22-B291-4133C050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4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AABC-A8F6-4857-BF58-7A2E0293E70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7CE2-F144-4E22-B291-4133C050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2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7AABC-A8F6-4857-BF58-7A2E0293E70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37CE2-F144-4E22-B291-4133C050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7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>
            <a:off x="882502" y="281355"/>
            <a:ext cx="1368329" cy="1744393"/>
          </a:xfrm>
          <a:prstGeom prst="snip1Rect">
            <a:avLst>
              <a:gd name="adj" fmla="val 1818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OperationLib.cs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0273" y="2574388"/>
            <a:ext cx="2840013" cy="18710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500" b="1" dirty="0" smtClean="0">
                <a:solidFill>
                  <a:schemeClr val="tx1"/>
                </a:solidFill>
              </a:rPr>
              <a:t>C#  - Compiler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nip Single Corner Rectangle 10"/>
          <p:cNvSpPr/>
          <p:nvPr/>
        </p:nvSpPr>
        <p:spPr>
          <a:xfrm>
            <a:off x="882502" y="4909625"/>
            <a:ext cx="1368329" cy="1744393"/>
          </a:xfrm>
          <a:prstGeom prst="snip1Rect">
            <a:avLst>
              <a:gd name="adj" fmla="val 1818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OperationLib.dll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Snip Single Corner Rectangle 16"/>
          <p:cNvSpPr/>
          <p:nvPr/>
        </p:nvSpPr>
        <p:spPr>
          <a:xfrm>
            <a:off x="5902324" y="281354"/>
            <a:ext cx="1368329" cy="1744393"/>
          </a:xfrm>
          <a:prstGeom prst="snip1Rect">
            <a:avLst>
              <a:gd name="adj" fmla="val 1818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Operations.vb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>
            <a:stCxn id="4" idx="1"/>
          </p:cNvCxnSpPr>
          <p:nvPr/>
        </p:nvCxnSpPr>
        <p:spPr>
          <a:xfrm rot="5400000">
            <a:off x="1292347" y="2300068"/>
            <a:ext cx="54864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>
            <a:off x="1321165" y="4684542"/>
            <a:ext cx="484652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1" idx="2"/>
            <a:endCxn id="17" idx="2"/>
          </p:cNvCxnSpPr>
          <p:nvPr/>
        </p:nvCxnSpPr>
        <p:spPr>
          <a:xfrm rot="10800000" flipH="1">
            <a:off x="882502" y="1153552"/>
            <a:ext cx="5019822" cy="4628271"/>
          </a:xfrm>
          <a:prstGeom prst="curvedConnector3">
            <a:avLst>
              <a:gd name="adj1" fmla="val -14642"/>
            </a:avLst>
          </a:prstGeom>
          <a:ln w="76200"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6312169" y="2300067"/>
            <a:ext cx="54864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nip Single Corner Rectangle 25"/>
          <p:cNvSpPr/>
          <p:nvPr/>
        </p:nvSpPr>
        <p:spPr>
          <a:xfrm>
            <a:off x="6068791" y="4909624"/>
            <a:ext cx="1368329" cy="1744393"/>
          </a:xfrm>
          <a:prstGeom prst="snip1Rect">
            <a:avLst>
              <a:gd name="adj" fmla="val 1818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Operations.exe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7" name="Elbow Connector 26"/>
          <p:cNvCxnSpPr/>
          <p:nvPr/>
        </p:nvCxnSpPr>
        <p:spPr>
          <a:xfrm rot="5400000">
            <a:off x="6453767" y="4635304"/>
            <a:ext cx="54864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4492" y="2110154"/>
            <a:ext cx="495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csc   /t:library  OperationLib.cs  &gt; OperationLib.dll </a:t>
            </a:r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5185659" y="2489982"/>
            <a:ext cx="2840013" cy="18710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500" b="1" dirty="0" smtClean="0">
                <a:solidFill>
                  <a:schemeClr val="tx1"/>
                </a:solidFill>
              </a:rPr>
              <a:t>VB  - Compiler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47424" y="2623513"/>
            <a:ext cx="719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vbc</a:t>
            </a:r>
            <a:r>
              <a:rPr lang="en-US" b="1" dirty="0" smtClean="0"/>
              <a:t>   /</a:t>
            </a:r>
            <a:r>
              <a:rPr lang="en-US" b="1" dirty="0" err="1" smtClean="0"/>
              <a:t>t:exe</a:t>
            </a:r>
            <a:r>
              <a:rPr lang="en-US" b="1" dirty="0" smtClean="0"/>
              <a:t>  </a:t>
            </a:r>
            <a:r>
              <a:rPr lang="en-US" b="1" dirty="0" err="1" smtClean="0"/>
              <a:t>Operations.vb</a:t>
            </a:r>
            <a:r>
              <a:rPr lang="en-US" b="1" dirty="0" smtClean="0"/>
              <a:t>  &gt; Operations.exe  /reference: OperationLib.dll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019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85419"/>
              </p:ext>
            </p:extLst>
          </p:nvPr>
        </p:nvGraphicFramePr>
        <p:xfrm>
          <a:off x="1033189" y="536784"/>
          <a:ext cx="10024016" cy="5779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2008"/>
                <a:gridCol w="5012008"/>
              </a:tblGrid>
              <a:tr h="2889805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sz="1800" dirty="0" smtClean="0"/>
                    </a:p>
                    <a:p>
                      <a:pPr lvl="1"/>
                      <a:r>
                        <a:rPr lang="en-US" sz="3000" dirty="0" smtClean="0"/>
                        <a:t>Sbyte, Int16, Int32, Int64, Byte, UInt16, UInt32, UInt64, single, double, decimal, boolean, char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/>
                        <a:t>            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/>
                        <a:t>              object</a:t>
                      </a:r>
                      <a:r>
                        <a:rPr lang="en-US" sz="3000" baseline="0" dirty="0" smtClean="0"/>
                        <a:t>,    string </a:t>
                      </a:r>
                      <a:endParaRPr lang="en-US" sz="300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288980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/>
                        <a:t>    Structures</a:t>
                      </a:r>
                      <a:r>
                        <a:rPr lang="en-US" sz="3000" baseline="0" dirty="0" smtClean="0"/>
                        <a:t> (struct) ,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aseline="0" dirty="0" smtClean="0"/>
                        <a:t>    Enumerations (</a:t>
                      </a:r>
                      <a:r>
                        <a:rPr lang="en-US" sz="3000" baseline="0" dirty="0" err="1" smtClean="0"/>
                        <a:t>enum</a:t>
                      </a:r>
                      <a:r>
                        <a:rPr lang="en-US" sz="3000" baseline="0" dirty="0" smtClean="0"/>
                        <a:t>)</a:t>
                      </a:r>
                      <a:endParaRPr lang="en-US" sz="30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sz="3000" baseline="0" dirty="0" smtClean="0"/>
                        <a:t>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aseline="0" smtClean="0"/>
                        <a:t>          Classes  </a:t>
                      </a:r>
                      <a:r>
                        <a:rPr lang="en-US" sz="3000" baseline="0" dirty="0" smtClean="0"/>
                        <a:t>(</a:t>
                      </a:r>
                      <a:r>
                        <a:rPr lang="en-US" sz="3000" baseline="0" smtClean="0"/>
                        <a:t>class) </a:t>
                      </a:r>
                      <a:endParaRPr lang="en-US" sz="3000" baseline="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aseline="0" dirty="0" smtClean="0"/>
                        <a:t>   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646213" y="1813412"/>
            <a:ext cx="2706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BUILT-IN (PRE DEFINED)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185927" y="4821552"/>
            <a:ext cx="1786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USER  DEFINED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2049" y="122469"/>
            <a:ext cx="1628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VALUE TYPES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6276" y="122469"/>
            <a:ext cx="2150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REFERENCE TYPES 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659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>
            <a:off x="3921466" y="163661"/>
            <a:ext cx="2113575" cy="500491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Arith.vb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328" y="1187430"/>
            <a:ext cx="2176530" cy="6607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 COMPILER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9988" y="1187430"/>
            <a:ext cx="2176530" cy="6607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VB.NET COMPILER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30800" y="1187429"/>
            <a:ext cx="2176530" cy="6607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VC++ COMPILER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440321" y="661178"/>
            <a:ext cx="1" cy="526251"/>
          </a:xfrm>
          <a:prstGeom prst="straightConnector1">
            <a:avLst/>
          </a:prstGeom>
          <a:ln w="889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nip Single Corner Rectangle 15"/>
          <p:cNvSpPr/>
          <p:nvPr/>
        </p:nvSpPr>
        <p:spPr>
          <a:xfrm>
            <a:off x="439806" y="163661"/>
            <a:ext cx="2113575" cy="500491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Arith.cs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Snip Single Corner Rectangle 18"/>
          <p:cNvSpPr/>
          <p:nvPr/>
        </p:nvSpPr>
        <p:spPr>
          <a:xfrm>
            <a:off x="7330800" y="163661"/>
            <a:ext cx="2113575" cy="500491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Arith.cpp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881134" y="661178"/>
            <a:ext cx="1" cy="526251"/>
          </a:xfrm>
          <a:prstGeom prst="straightConnector1">
            <a:avLst/>
          </a:prstGeom>
          <a:ln w="889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8375151" y="661177"/>
            <a:ext cx="1" cy="526251"/>
          </a:xfrm>
          <a:prstGeom prst="straightConnector1">
            <a:avLst/>
          </a:prstGeom>
          <a:ln w="889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nip Single Corner Rectangle 23"/>
          <p:cNvSpPr/>
          <p:nvPr/>
        </p:nvSpPr>
        <p:spPr>
          <a:xfrm>
            <a:off x="3932192" y="2374465"/>
            <a:ext cx="2113575" cy="565677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solidFill>
                  <a:srgbClr val="FF0000"/>
                </a:solidFill>
              </a:rPr>
              <a:t>CIL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25" name="Snip Single Corner Rectangle 24"/>
          <p:cNvSpPr/>
          <p:nvPr/>
        </p:nvSpPr>
        <p:spPr>
          <a:xfrm>
            <a:off x="450532" y="2374465"/>
            <a:ext cx="2113575" cy="565677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solidFill>
                  <a:srgbClr val="FF0000"/>
                </a:solidFill>
              </a:rPr>
              <a:t>CIL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26" name="Snip Single Corner Rectangle 25"/>
          <p:cNvSpPr/>
          <p:nvPr/>
        </p:nvSpPr>
        <p:spPr>
          <a:xfrm>
            <a:off x="7341526" y="2374465"/>
            <a:ext cx="2113575" cy="565677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solidFill>
                  <a:srgbClr val="FF0000"/>
                </a:solidFill>
              </a:rPr>
              <a:t>CIL</a:t>
            </a:r>
            <a:endParaRPr lang="en-US" sz="2500" b="1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440320" y="1845237"/>
            <a:ext cx="1" cy="526251"/>
          </a:xfrm>
          <a:prstGeom prst="straightConnector1">
            <a:avLst/>
          </a:prstGeom>
          <a:ln w="889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881133" y="1845237"/>
            <a:ext cx="1" cy="526251"/>
          </a:xfrm>
          <a:prstGeom prst="straightConnector1">
            <a:avLst/>
          </a:prstGeom>
          <a:ln w="889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375150" y="1845236"/>
            <a:ext cx="1" cy="526251"/>
          </a:xfrm>
          <a:prstGeom prst="straightConnector1">
            <a:avLst/>
          </a:prstGeom>
          <a:ln w="889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50531" y="3466398"/>
            <a:ext cx="8993843" cy="5232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pperplate Gothic Light" panose="020E0507020206020404" pitchFamily="34" charset="0"/>
              </a:rPr>
              <a:t>COMMON LANGUAGE RUNTIME [CLR]</a:t>
            </a:r>
            <a:endParaRPr lang="en-US" b="1" dirty="0">
              <a:latin typeface="Copperplate Gothic Light" panose="020E0507020206020404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347263" y="2940146"/>
            <a:ext cx="1" cy="526251"/>
          </a:xfrm>
          <a:prstGeom prst="straightConnector1">
            <a:avLst/>
          </a:prstGeom>
          <a:ln w="889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881132" y="2957383"/>
            <a:ext cx="1" cy="526251"/>
          </a:xfrm>
          <a:prstGeom prst="straightConnector1">
            <a:avLst/>
          </a:prstGeom>
          <a:ln w="889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375149" y="2974823"/>
            <a:ext cx="1" cy="526251"/>
          </a:xfrm>
          <a:prstGeom prst="straightConnector1">
            <a:avLst/>
          </a:prstGeom>
          <a:ln w="889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747540" y="3466397"/>
            <a:ext cx="1591020" cy="5232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UNMANAGED</a:t>
            </a:r>
          </a:p>
          <a:p>
            <a:pPr algn="ctr"/>
            <a:r>
              <a:rPr lang="en-US" dirty="0" smtClean="0"/>
              <a:t>COMPONENT 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08328" y="5173733"/>
            <a:ext cx="10930232" cy="5075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pperplate Gothic Light" panose="020E0507020206020404" pitchFamily="34" charset="0"/>
              </a:rPr>
              <a:t>OPERATING SYSTEM SERVICES </a:t>
            </a:r>
            <a:endParaRPr lang="en-US" b="1" dirty="0">
              <a:latin typeface="Copperplate Gothic Light" panose="020E05070202060204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980607" y="4420127"/>
            <a:ext cx="1463767" cy="5232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NATIVE </a:t>
            </a:r>
          </a:p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10479423" y="3991210"/>
            <a:ext cx="2" cy="1182523"/>
          </a:xfrm>
          <a:prstGeom prst="straightConnector1">
            <a:avLst/>
          </a:prstGeom>
          <a:ln w="889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8419065" y="3959756"/>
            <a:ext cx="6953" cy="458983"/>
          </a:xfrm>
          <a:prstGeom prst="straightConnector1">
            <a:avLst/>
          </a:prstGeom>
          <a:ln w="889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398313" y="4884656"/>
            <a:ext cx="4241" cy="347827"/>
          </a:xfrm>
          <a:prstGeom prst="straightConnector1">
            <a:avLst/>
          </a:prstGeom>
          <a:ln w="889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766778" y="3659927"/>
            <a:ext cx="149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JIT COMPILER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41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5638" y="769344"/>
            <a:ext cx="3826188" cy="4003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 COMPILER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659112" y="480459"/>
            <a:ext cx="11061" cy="316624"/>
          </a:xfrm>
          <a:prstGeom prst="straightConnector1">
            <a:avLst/>
          </a:prstGeom>
          <a:ln w="889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Single Corner Rectangle 5"/>
          <p:cNvSpPr/>
          <p:nvPr/>
        </p:nvSpPr>
        <p:spPr>
          <a:xfrm>
            <a:off x="3684151" y="43439"/>
            <a:ext cx="4029163" cy="455798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Arith.cs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Snip Single Corner Rectangle 6"/>
          <p:cNvSpPr/>
          <p:nvPr/>
        </p:nvSpPr>
        <p:spPr>
          <a:xfrm>
            <a:off x="4571934" y="1501756"/>
            <a:ext cx="2113575" cy="34929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solidFill>
                  <a:srgbClr val="FF0000"/>
                </a:solidFill>
              </a:rPr>
              <a:t>CIL</a:t>
            </a:r>
            <a:endParaRPr lang="en-US" sz="2500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625802" y="1150104"/>
            <a:ext cx="1" cy="367073"/>
          </a:xfrm>
          <a:prstGeom prst="straightConnector1">
            <a:avLst/>
          </a:prstGeom>
          <a:ln w="889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2" descr="Windows base OS images - Docker Hub"/>
          <p:cNvSpPr>
            <a:spLocks noChangeAspect="1" noChangeArrowheads="1"/>
          </p:cNvSpPr>
          <p:nvPr/>
        </p:nvSpPr>
        <p:spPr bwMode="auto">
          <a:xfrm>
            <a:off x="2452468" y="234720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373" y="2509514"/>
            <a:ext cx="411628" cy="4116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39" y="2361218"/>
            <a:ext cx="723341" cy="6704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19088" y="2476801"/>
            <a:ext cx="19933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Windows CLR</a:t>
            </a:r>
            <a:endParaRPr lang="en-US" sz="25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991" y="2465453"/>
            <a:ext cx="538989" cy="61816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93355" y="2493646"/>
            <a:ext cx="14350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Linux</a:t>
            </a:r>
            <a:r>
              <a:rPr lang="en-US" sz="2000" b="1" dirty="0" smtClean="0"/>
              <a:t> </a:t>
            </a:r>
            <a:r>
              <a:rPr lang="en-US" sz="2500" b="1" dirty="0" smtClean="0"/>
              <a:t>CLR</a:t>
            </a:r>
            <a:endParaRPr lang="en-US" sz="25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207851" y="2450846"/>
            <a:ext cx="130356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Mac</a:t>
            </a:r>
            <a:r>
              <a:rPr lang="en-US" sz="2000" b="1" dirty="0" smtClean="0"/>
              <a:t> </a:t>
            </a:r>
            <a:r>
              <a:rPr lang="en-US" sz="2500" b="1" dirty="0" smtClean="0"/>
              <a:t>CLR</a:t>
            </a:r>
            <a:endParaRPr lang="en-US" sz="2500" b="1" dirty="0"/>
          </a:p>
        </p:txBody>
      </p:sp>
      <p:sp>
        <p:nvSpPr>
          <p:cNvPr id="24" name="Rectangle 23"/>
          <p:cNvSpPr/>
          <p:nvPr/>
        </p:nvSpPr>
        <p:spPr>
          <a:xfrm>
            <a:off x="1157199" y="2455337"/>
            <a:ext cx="2537138" cy="515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29574" y="2408601"/>
            <a:ext cx="2012831" cy="675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11826" y="2347208"/>
            <a:ext cx="1899587" cy="767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nip Single Corner Rectangle 27"/>
          <p:cNvSpPr/>
          <p:nvPr/>
        </p:nvSpPr>
        <p:spPr>
          <a:xfrm>
            <a:off x="1143087" y="3440074"/>
            <a:ext cx="2565361" cy="565677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Native windows code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9" name="Snip Single Corner Rectangle 28"/>
          <p:cNvSpPr/>
          <p:nvPr/>
        </p:nvSpPr>
        <p:spPr>
          <a:xfrm>
            <a:off x="4537750" y="3482791"/>
            <a:ext cx="2229660" cy="480241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Native </a:t>
            </a:r>
            <a:r>
              <a:rPr lang="en-US" sz="2000" b="1" dirty="0">
                <a:solidFill>
                  <a:srgbClr val="FF0000"/>
                </a:solidFill>
              </a:rPr>
              <a:t>L</a:t>
            </a:r>
            <a:r>
              <a:rPr lang="en-US" sz="2000" b="1" dirty="0" smtClean="0">
                <a:solidFill>
                  <a:srgbClr val="FF0000"/>
                </a:solidFill>
              </a:rPr>
              <a:t>inux code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0" name="Snip Single Corner Rectangle 29"/>
          <p:cNvSpPr/>
          <p:nvPr/>
        </p:nvSpPr>
        <p:spPr>
          <a:xfrm>
            <a:off x="7577642" y="3525510"/>
            <a:ext cx="2229660" cy="480241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Native Mac code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252692" y="2990676"/>
            <a:ext cx="1" cy="440348"/>
          </a:xfrm>
          <a:prstGeom prst="straightConnector1">
            <a:avLst/>
          </a:prstGeom>
          <a:ln w="889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543317" y="3079249"/>
            <a:ext cx="1" cy="440348"/>
          </a:xfrm>
          <a:prstGeom prst="straightConnector1">
            <a:avLst/>
          </a:prstGeom>
          <a:ln w="889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582537" y="3100015"/>
            <a:ext cx="1" cy="440348"/>
          </a:xfrm>
          <a:prstGeom prst="straightConnector1">
            <a:avLst/>
          </a:prstGeom>
          <a:ln w="889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78" y="4435169"/>
            <a:ext cx="1319081" cy="118763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654" y="4471543"/>
            <a:ext cx="1212214" cy="121221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12" y="4447295"/>
            <a:ext cx="1467846" cy="126071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1204574" y="4390229"/>
            <a:ext cx="1777266" cy="154360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635408" y="4296900"/>
            <a:ext cx="1777266" cy="154360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734147" y="4364002"/>
            <a:ext cx="1777266" cy="154360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254528" y="3988671"/>
            <a:ext cx="1" cy="440348"/>
          </a:xfrm>
          <a:prstGeom prst="straightConnector1">
            <a:avLst/>
          </a:prstGeom>
          <a:ln w="889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5550334" y="3925687"/>
            <a:ext cx="1" cy="440348"/>
          </a:xfrm>
          <a:prstGeom prst="straightConnector1">
            <a:avLst/>
          </a:prstGeom>
          <a:ln w="889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8671991" y="4007149"/>
            <a:ext cx="1" cy="440348"/>
          </a:xfrm>
          <a:prstGeom prst="straightConnector1">
            <a:avLst/>
          </a:prstGeom>
          <a:ln w="889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nip Single Corner Rectangle 48"/>
          <p:cNvSpPr/>
          <p:nvPr/>
        </p:nvSpPr>
        <p:spPr>
          <a:xfrm>
            <a:off x="1092925" y="6234419"/>
            <a:ext cx="2565361" cy="565677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Windows EXE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0" name="Snip Single Corner Rectangle 49"/>
          <p:cNvSpPr/>
          <p:nvPr/>
        </p:nvSpPr>
        <p:spPr>
          <a:xfrm>
            <a:off x="4487588" y="6277136"/>
            <a:ext cx="2229660" cy="480241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Linux EXE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1" name="Snip Single Corner Rectangle 50"/>
          <p:cNvSpPr/>
          <p:nvPr/>
        </p:nvSpPr>
        <p:spPr>
          <a:xfrm>
            <a:off x="7546550" y="6277136"/>
            <a:ext cx="2229660" cy="480241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Mac EXE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1998761" y="5919936"/>
            <a:ext cx="32709" cy="357200"/>
          </a:xfrm>
          <a:prstGeom prst="straightConnector1">
            <a:avLst/>
          </a:prstGeom>
          <a:ln w="889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524040" y="5855145"/>
            <a:ext cx="1" cy="440348"/>
          </a:xfrm>
          <a:prstGeom prst="straightConnector1">
            <a:avLst/>
          </a:prstGeom>
          <a:ln w="889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8570418" y="5874784"/>
            <a:ext cx="1" cy="440348"/>
          </a:xfrm>
          <a:prstGeom prst="straightConnector1">
            <a:avLst/>
          </a:prstGeom>
          <a:ln w="889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2446460" y="2060555"/>
            <a:ext cx="1" cy="367073"/>
          </a:xfrm>
          <a:prstGeom prst="straightConnector1">
            <a:avLst/>
          </a:prstGeom>
          <a:ln w="889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1"/>
          </p:cNvCxnSpPr>
          <p:nvPr/>
        </p:nvCxnSpPr>
        <p:spPr>
          <a:xfrm flipH="1">
            <a:off x="5625802" y="1851046"/>
            <a:ext cx="2920" cy="599800"/>
          </a:xfrm>
          <a:prstGeom prst="straightConnector1">
            <a:avLst/>
          </a:prstGeom>
          <a:ln w="889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8561618" y="1964070"/>
            <a:ext cx="1" cy="367073"/>
          </a:xfrm>
          <a:prstGeom prst="straightConnector1">
            <a:avLst/>
          </a:prstGeom>
          <a:ln w="889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2425767" y="1964070"/>
            <a:ext cx="6197013" cy="796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48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141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Copperplate Gothic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Microsoft account</cp:lastModifiedBy>
  <cp:revision>34</cp:revision>
  <dcterms:created xsi:type="dcterms:W3CDTF">2020-04-02T07:50:19Z</dcterms:created>
  <dcterms:modified xsi:type="dcterms:W3CDTF">2020-08-23T10:50:43Z</dcterms:modified>
</cp:coreProperties>
</file>