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90" r:id="rId5"/>
    <p:sldId id="791" r:id="rId6"/>
    <p:sldId id="792" r:id="rId7"/>
    <p:sldId id="799" r:id="rId8"/>
    <p:sldId id="793" r:id="rId9"/>
    <p:sldId id="794" r:id="rId10"/>
    <p:sldId id="798" r:id="rId11"/>
    <p:sldId id="795" r:id="rId12"/>
    <p:sldId id="797" r:id="rId13"/>
    <p:sldId id="79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chez, Malinda" initials="SM" lastIdx="1" clrIdx="0">
    <p:extLst>
      <p:ext uri="{19B8F6BF-5375-455C-9EA6-DF929625EA0E}">
        <p15:presenceInfo xmlns:p15="http://schemas.microsoft.com/office/powerpoint/2012/main" userId="S-1-5-21-450285137-3616678309-1244856752-2116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2" autoAdjust="0"/>
    <p:restoredTop sz="93662" autoAdjust="0"/>
  </p:normalViewPr>
  <p:slideViewPr>
    <p:cSldViewPr snapToGrid="0">
      <p:cViewPr varScale="1">
        <p:scale>
          <a:sx n="85" d="100"/>
          <a:sy n="85" d="100"/>
        </p:scale>
        <p:origin x="1280" y="176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B10A37-AE1C-467B-AB3F-2398B66B59CC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AFE0A9-8D36-4136-ABE9-1CBD392E4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750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‹#›</a:t>
            </a:fld>
            <a:endParaRPr lang="en-US" dirty="0">
              <a:solidFill>
                <a:srgbClr val="1C1C1C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1000" y="609600"/>
            <a:ext cx="832104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228600" y="685800"/>
            <a:ext cx="8763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9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components-and-props.html" TargetMode="External"/><Relationship Id="rId3" Type="http://schemas.openxmlformats.org/officeDocument/2006/relationships/hyperlink" Target="https://reactjs.org/docs/state-and-lifecycle.html" TargetMode="External"/><Relationship Id="rId7" Type="http://schemas.openxmlformats.org/officeDocument/2006/relationships/hyperlink" Target="https://reactjs.org/docs/forms.html" TargetMode="External"/><Relationship Id="rId2" Type="http://schemas.openxmlformats.org/officeDocument/2006/relationships/hyperlink" Target="https://reactjs.org/docs/thinking-in-reac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actjs.org/docs/typechecking-with-proptypes.html" TargetMode="External"/><Relationship Id="rId5" Type="http://schemas.openxmlformats.org/officeDocument/2006/relationships/hyperlink" Target="https://reactjs.org/docs/lists-and-keys.html" TargetMode="External"/><Relationship Id="rId4" Type="http://schemas.openxmlformats.org/officeDocument/2006/relationships/hyperlink" Target="https://reactjs.org/docs/rendering-elements.html" TargetMode="External"/><Relationship Id="rId9" Type="http://schemas.openxmlformats.org/officeDocument/2006/relationships/hyperlink" Target="https://reactjs.org/docs/conditional-render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7086600" cy="2289175"/>
          </a:xfrm>
        </p:spPr>
        <p:txBody>
          <a:bodyPr/>
          <a:lstStyle/>
          <a:p>
            <a:r>
              <a:rPr lang="en-US" dirty="0"/>
              <a:t>React Lunch &amp; Learn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1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10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858981" y="1274618"/>
            <a:ext cx="7232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"Thinking in React" </a:t>
            </a:r>
            <a:r>
              <a:rPr lang="en-US" dirty="0">
                <a:latin typeface="-apple-system"/>
                <a:hlinkClick r:id="rId2"/>
              </a:rPr>
              <a:t>https://reactjs.org/docs/thinking-in-react.html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State and Lifecycle: </a:t>
            </a:r>
            <a:r>
              <a:rPr lang="en-US" dirty="0">
                <a:latin typeface="-apple-system"/>
                <a:hlinkClick r:id="rId3"/>
              </a:rPr>
              <a:t>https://reactjs.org/docs/state-and-lifecycle.html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Rendering an Element into the DOM </a:t>
            </a:r>
            <a:r>
              <a:rPr lang="en-US" dirty="0">
                <a:latin typeface="-apple-system"/>
                <a:hlinkClick r:id="rId4"/>
              </a:rPr>
              <a:t>https://reactjs.org/docs/rendering-elements.html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Lists and Keys </a:t>
            </a:r>
            <a:r>
              <a:rPr lang="en-US" dirty="0">
                <a:latin typeface="-apple-system"/>
                <a:hlinkClick r:id="rId5"/>
              </a:rPr>
              <a:t>https://reactjs.org/docs/lists-and-keys.html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-apple-system"/>
              </a:rPr>
              <a:t>Typechecking</a:t>
            </a:r>
            <a:r>
              <a:rPr lang="en-US" dirty="0">
                <a:latin typeface="-apple-system"/>
              </a:rPr>
              <a:t> With </a:t>
            </a:r>
            <a:r>
              <a:rPr lang="en-US" dirty="0" err="1">
                <a:latin typeface="-apple-system"/>
              </a:rPr>
              <a:t>PropTypes</a:t>
            </a:r>
            <a:r>
              <a:rPr lang="en-US" dirty="0">
                <a:latin typeface="-apple-system"/>
              </a:rPr>
              <a:t> </a:t>
            </a:r>
            <a:r>
              <a:rPr lang="en-US" dirty="0">
                <a:latin typeface="-apple-system"/>
                <a:hlinkClick r:id="rId6"/>
              </a:rPr>
              <a:t>https://reactjs.org/docs/typechecking-with-proptypes.html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Forms: </a:t>
            </a:r>
            <a:r>
              <a:rPr lang="en-US" dirty="0">
                <a:latin typeface="-apple-system"/>
                <a:hlinkClick r:id="rId7"/>
              </a:rPr>
              <a:t>https://reactjs.org/docs/forms.html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Components and Props </a:t>
            </a:r>
            <a:r>
              <a:rPr lang="en-US" dirty="0">
                <a:latin typeface="-apple-system"/>
                <a:hlinkClick r:id="rId8"/>
              </a:rPr>
              <a:t>https://reactjs.org/docs/components-and-props.html</a:t>
            </a:r>
            <a:endParaRPr lang="en-US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Conditional Rendering </a:t>
            </a:r>
            <a:r>
              <a:rPr lang="en-US" dirty="0">
                <a:latin typeface="-apple-system"/>
                <a:hlinkClick r:id="rId9"/>
              </a:rPr>
              <a:t>https://reactjs.org/docs/conditional-rendering.html</a:t>
            </a:r>
            <a:r>
              <a:rPr lang="en-US" dirty="0">
                <a:latin typeface="-apple-system"/>
              </a:rPr>
              <a:t> 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2020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2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858982" y="1274618"/>
            <a:ext cx="8492836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 to React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React?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get started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Resources Available</a:t>
            </a:r>
          </a:p>
        </p:txBody>
      </p:sp>
    </p:spTree>
    <p:extLst>
      <p:ext uri="{BB962C8B-B14F-4D97-AF65-F5344CB8AC3E}">
        <p14:creationId xmlns:p14="http://schemas.microsoft.com/office/powerpoint/2010/main" val="69322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3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What is React?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858981" y="1274618"/>
            <a:ext cx="7232073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JavaScript library for building user interfaces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Created by Facebook, in 2013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Single Page and Mobile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Component Based</a:t>
            </a:r>
          </a:p>
        </p:txBody>
      </p:sp>
    </p:spTree>
    <p:extLst>
      <p:ext uri="{BB962C8B-B14F-4D97-AF65-F5344CB8AC3E}">
        <p14:creationId xmlns:p14="http://schemas.microsoft.com/office/powerpoint/2010/main" val="309679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4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Why React?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AE8D4-379D-8544-ADEA-EE71CA361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690" y="1433945"/>
            <a:ext cx="6968836" cy="5001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7AF57-6E2E-414F-8CAC-20E9C6B766F4}"/>
              </a:ext>
            </a:extLst>
          </p:cNvPr>
          <p:cNvSpPr txBox="1"/>
          <p:nvPr/>
        </p:nvSpPr>
        <p:spPr>
          <a:xfrm>
            <a:off x="6844146" y="3057640"/>
            <a:ext cx="2299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medium.freecodecamp.org</a:t>
            </a:r>
            <a:r>
              <a:rPr lang="en-US" dirty="0"/>
              <a:t>/i-just-asked-23-000-developers-what-they-think-of-javascript-heres-what-i-learned-9a06b61998fa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F3FEA-3D65-CC41-BCF1-DB99E134C466}"/>
              </a:ext>
            </a:extLst>
          </p:cNvPr>
          <p:cNvSpPr txBox="1"/>
          <p:nvPr/>
        </p:nvSpPr>
        <p:spPr>
          <a:xfrm>
            <a:off x="1181777" y="875206"/>
            <a:ext cx="678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React aims primarily to provide speed, simplicity,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11804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5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How to get started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858981" y="1274618"/>
            <a:ext cx="7232073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Install React Dev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Have Node and NPM installed (Can use brew)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npm</a:t>
            </a:r>
            <a:r>
              <a:rPr lang="en-US" sz="2400" dirty="0"/>
              <a:t> install –g create-react-app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create-react-app NAME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cd NAME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npm</a:t>
            </a:r>
            <a:r>
              <a:rPr lang="en-US" sz="24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96052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7E75-E58D-0443-AA23-916AFDB8D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21D9-14A4-D942-8DB8-8666B991C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PowerPoint and Commented code will be available after the demo. </a:t>
            </a:r>
          </a:p>
        </p:txBody>
      </p:sp>
    </p:spTree>
    <p:extLst>
      <p:ext uri="{BB962C8B-B14F-4D97-AF65-F5344CB8AC3E}">
        <p14:creationId xmlns:p14="http://schemas.microsoft.com/office/powerpoint/2010/main" val="321779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7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Current State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1295589" y="1246095"/>
            <a:ext cx="91440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8D63B-08BA-C64E-845D-45D64F295A8E}"/>
              </a:ext>
            </a:extLst>
          </p:cNvPr>
          <p:cNvSpPr txBox="1"/>
          <p:nvPr/>
        </p:nvSpPr>
        <p:spPr>
          <a:xfrm>
            <a:off x="2467423" y="225662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MovieList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2EEE1-E85D-7746-BD7B-F16F916A60FE}"/>
              </a:ext>
            </a:extLst>
          </p:cNvPr>
          <p:cNvSpPr txBox="1"/>
          <p:nvPr/>
        </p:nvSpPr>
        <p:spPr>
          <a:xfrm>
            <a:off x="3477942" y="338625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Movie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689C5-D3B1-1245-9A49-D64E47CC5091}"/>
              </a:ext>
            </a:extLst>
          </p:cNvPr>
          <p:cNvSpPr txBox="1"/>
          <p:nvPr/>
        </p:nvSpPr>
        <p:spPr>
          <a:xfrm>
            <a:off x="890213" y="3386254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MovieForm</a:t>
            </a:r>
            <a:endParaRPr lang="en-US" sz="24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42FF4A3-43B2-F04C-B67A-EF63B778BB1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052588" y="2686051"/>
            <a:ext cx="14004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C7904913-57B3-2A48-A144-C6A0E07640FE}"/>
              </a:ext>
            </a:extLst>
          </p:cNvPr>
          <p:cNvSpPr/>
          <p:nvPr/>
        </p:nvSpPr>
        <p:spPr>
          <a:xfrm>
            <a:off x="3081063" y="2581996"/>
            <a:ext cx="259021" cy="2725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BE5C048-745F-D94D-9C18-B03E55A59A22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2894857" y="3034002"/>
            <a:ext cx="898802" cy="267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05ED492-41CF-EF42-A3AB-227DF0A36D6A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2209990" y="1615972"/>
            <a:ext cx="257433" cy="871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9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8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Ideal State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1295589" y="1246095"/>
            <a:ext cx="91440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8D63B-08BA-C64E-845D-45D64F295A8E}"/>
              </a:ext>
            </a:extLst>
          </p:cNvPr>
          <p:cNvSpPr txBox="1"/>
          <p:nvPr/>
        </p:nvSpPr>
        <p:spPr>
          <a:xfrm>
            <a:off x="2467423" y="225662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MovieList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2EEE1-E85D-7746-BD7B-F16F916A60FE}"/>
              </a:ext>
            </a:extLst>
          </p:cNvPr>
          <p:cNvSpPr txBox="1"/>
          <p:nvPr/>
        </p:nvSpPr>
        <p:spPr>
          <a:xfrm>
            <a:off x="3477942" y="338625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Movie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689C5-D3B1-1245-9A49-D64E47CC5091}"/>
              </a:ext>
            </a:extLst>
          </p:cNvPr>
          <p:cNvSpPr txBox="1"/>
          <p:nvPr/>
        </p:nvSpPr>
        <p:spPr>
          <a:xfrm>
            <a:off x="890213" y="3386254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MovieForm</a:t>
            </a:r>
            <a:endParaRPr lang="en-US" sz="24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42FF4A3-43B2-F04C-B67A-EF63B778BB1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052588" y="2686051"/>
            <a:ext cx="14004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C7904913-57B3-2A48-A144-C6A0E07640FE}"/>
              </a:ext>
            </a:extLst>
          </p:cNvPr>
          <p:cNvSpPr/>
          <p:nvPr/>
        </p:nvSpPr>
        <p:spPr>
          <a:xfrm>
            <a:off x="1950175" y="1804721"/>
            <a:ext cx="259021" cy="2725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BE5C048-745F-D94D-9C18-B03E55A59A22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2894857" y="3034002"/>
            <a:ext cx="898802" cy="267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89EBD02-DC56-1A47-A237-BEAB85787347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2209990" y="1615972"/>
            <a:ext cx="257433" cy="871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2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>
                <a:solidFill>
                  <a:srgbClr val="1C1C1C"/>
                </a:solidFill>
              </a:rPr>
              <a:pPr/>
              <a:t>9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-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Current State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05CC5-5621-CD4A-A4D1-5BFBE646F558}"/>
              </a:ext>
            </a:extLst>
          </p:cNvPr>
          <p:cNvSpPr txBox="1"/>
          <p:nvPr/>
        </p:nvSpPr>
        <p:spPr>
          <a:xfrm>
            <a:off x="1295589" y="1246095"/>
            <a:ext cx="914401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8D63B-08BA-C64E-845D-45D64F295A8E}"/>
              </a:ext>
            </a:extLst>
          </p:cNvPr>
          <p:cNvSpPr txBox="1"/>
          <p:nvPr/>
        </p:nvSpPr>
        <p:spPr>
          <a:xfrm>
            <a:off x="2467423" y="225662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MovieList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2EEE1-E85D-7746-BD7B-F16F916A60FE}"/>
              </a:ext>
            </a:extLst>
          </p:cNvPr>
          <p:cNvSpPr txBox="1"/>
          <p:nvPr/>
        </p:nvSpPr>
        <p:spPr>
          <a:xfrm>
            <a:off x="3477942" y="3386254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Movie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689C5-D3B1-1245-9A49-D64E47CC5091}"/>
              </a:ext>
            </a:extLst>
          </p:cNvPr>
          <p:cNvSpPr txBox="1"/>
          <p:nvPr/>
        </p:nvSpPr>
        <p:spPr>
          <a:xfrm>
            <a:off x="890213" y="3386254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MovieForm</a:t>
            </a:r>
            <a:endParaRPr lang="en-US" sz="2400" dirty="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42FF4A3-43B2-F04C-B67A-EF63B778BB1A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1052588" y="2686051"/>
            <a:ext cx="140040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C7904913-57B3-2A48-A144-C6A0E07640FE}"/>
              </a:ext>
            </a:extLst>
          </p:cNvPr>
          <p:cNvSpPr/>
          <p:nvPr/>
        </p:nvSpPr>
        <p:spPr>
          <a:xfrm>
            <a:off x="6403095" y="1479682"/>
            <a:ext cx="648869" cy="65391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BE5C048-745F-D94D-9C18-B03E55A59A22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2894857" y="3034002"/>
            <a:ext cx="898802" cy="267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74D3CB-48CD-BF45-86E4-5CE2ED80237A}"/>
              </a:ext>
            </a:extLst>
          </p:cNvPr>
          <p:cNvCxnSpPr>
            <a:stCxn id="29" idx="1"/>
            <a:endCxn id="8" idx="3"/>
          </p:cNvCxnSpPr>
          <p:nvPr/>
        </p:nvCxnSpPr>
        <p:spPr>
          <a:xfrm flipH="1" flipV="1">
            <a:off x="2209990" y="1615972"/>
            <a:ext cx="4193106" cy="11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B87C9B-4D25-3B4E-846E-45CB52953F52}"/>
              </a:ext>
            </a:extLst>
          </p:cNvPr>
          <p:cNvCxnSpPr>
            <a:stCxn id="29" idx="1"/>
            <a:endCxn id="2" idx="3"/>
          </p:cNvCxnSpPr>
          <p:nvPr/>
        </p:nvCxnSpPr>
        <p:spPr>
          <a:xfrm flipH="1">
            <a:off x="3953727" y="1729456"/>
            <a:ext cx="2449369" cy="75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DBAA-1F39-1445-99BC-924BCA109047}"/>
              </a:ext>
            </a:extLst>
          </p:cNvPr>
          <p:cNvCxnSpPr>
            <a:stCxn id="29" idx="1"/>
            <a:endCxn id="6" idx="3"/>
          </p:cNvCxnSpPr>
          <p:nvPr/>
        </p:nvCxnSpPr>
        <p:spPr>
          <a:xfrm flipH="1">
            <a:off x="2615365" y="1729456"/>
            <a:ext cx="3787731" cy="18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B7B08D-F742-684F-B81C-6B89AD4E1CF8}"/>
              </a:ext>
            </a:extLst>
          </p:cNvPr>
          <p:cNvCxnSpPr>
            <a:cxnSpLocks/>
          </p:cNvCxnSpPr>
          <p:nvPr/>
        </p:nvCxnSpPr>
        <p:spPr>
          <a:xfrm flipH="1">
            <a:off x="4484949" y="1715601"/>
            <a:ext cx="1918147" cy="18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40DE4C-F872-B844-8804-C905EEA272DE}"/>
              </a:ext>
            </a:extLst>
          </p:cNvPr>
          <p:cNvSpPr txBox="1"/>
          <p:nvPr/>
        </p:nvSpPr>
        <p:spPr>
          <a:xfrm>
            <a:off x="1119248" y="4786659"/>
            <a:ext cx="7567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https://redux.js.org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dan_abramov</a:t>
            </a:r>
            <a:r>
              <a:rPr lang="en-US" dirty="0"/>
              <a:t>/you-might-not-need-redux-be46360cf367 Link 3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28CCF41-FB30-0F48-A036-174A074BFB7B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2209990" y="1615972"/>
            <a:ext cx="257433" cy="871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0498"/>
      </p:ext>
    </p:extLst>
  </p:cSld>
  <p:clrMapOvr>
    <a:masterClrMapping/>
  </p:clrMapOvr>
</p:sld>
</file>

<file path=ppt/theme/theme1.xml><?xml version="1.0" encoding="utf-8"?>
<a:theme xmlns:a="http://schemas.openxmlformats.org/drawingml/2006/main" name="1_THD 2015 - Standard Template">
  <a:themeElements>
    <a:clrScheme name="THD PowerPoint Template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79494FD02CA946A31DFA58BC1198DB" ma:contentTypeVersion="0" ma:contentTypeDescription="Create a new document." ma:contentTypeScope="" ma:versionID="838f11215d75a3d67bbc22c63646e3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C0AA98-DA86-4AF2-A1A9-44E0A1437C1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3A6A07-A6E3-47F1-8222-02F63942FE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D4D034-7760-4ECB-A4CD-15C03F932B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195114</TotalTime>
  <Words>150</Words>
  <Application>Microsoft Macintosh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Wingdings</vt:lpstr>
      <vt:lpstr>1_THD 2015 - Standard Template</vt:lpstr>
      <vt:lpstr>React Lunch &amp; Learn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>The Home Depot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Merchandising IT</dc:title>
  <dc:creator>Clark, Robert F</dc:creator>
  <dc:description>Pricing Engine Phase 2 – What-If Analysis  &amp; SKU-MKT UI CR – FW5</dc:description>
  <cp:lastModifiedBy>Beaver, Burns</cp:lastModifiedBy>
  <cp:revision>3770</cp:revision>
  <cp:lastPrinted>2016-11-23T13:30:36Z</cp:lastPrinted>
  <dcterms:created xsi:type="dcterms:W3CDTF">2013-07-01T20:10:58Z</dcterms:created>
  <dcterms:modified xsi:type="dcterms:W3CDTF">2018-05-23T18:31:32Z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0x010100D379494FD02CA946A31DFA58BC1198DB</vt:lpwstr>
  </property>
  <property fmtid="{D5CDD505-2E9C-101B-9397-08002B2CF9AE}" pid="3" name="ContentType">
    <vt:lpwstr>Slide</vt:lpwstr>
  </property>
  <property fmtid="{D5CDD505-2E9C-101B-9397-08002B2CF9AE}" pid="4" name="Presentation">
    <vt:lpwstr>Merchandising IT</vt:lpwstr>
  </property>
  <property fmtid="{D5CDD505-2E9C-101B-9397-08002B2CF9AE}" pid="5" name="SlideDescription">
    <vt:lpwstr>Pricing Engine Phase 2 – What-If Analysis  &amp; SKU-MKT UI CR – FW5</vt:lpwstr>
  </property>
  <property fmtid="{D5CDD505-2E9C-101B-9397-08002B2CF9AE}" pid="6" name="PMODocument">
    <vt:bool>true</vt:bool>
  </property>
  <property fmtid="{D5CDD505-2E9C-101B-9397-08002B2CF9AE}" pid="7" name="ProjectID">
    <vt:i4>2807</vt:i4>
  </property>
  <property fmtid="{D5CDD505-2E9C-101B-9397-08002B2CF9AE}" pid="8" name="ProjectStage">
    <vt:lpwstr>2016-12-07</vt:lpwstr>
  </property>
</Properties>
</file>