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NiXNaN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Top origins of NaN/+Inf and effective mitigations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Totals by experiment</a:t>
            </a:r>
          </a:p>
        </p:txBody>
      </p:sp>
      <p:pic>
        <p:nvPicPr>
          <p:cNvPr id="3" name="Picture 2" descr="totals_by_exper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6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50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Lower is better. 'attention_clip' and 'eager' reduce first-nonfinites significantly vs baseline.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kernels by first NaN (overall)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9634">
                <a:tc>
                  <a:txBody>
                    <a:bodyPr/>
                    <a:lstStyle/>
                    <a:p>
                      <a:r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first_nan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kgemm_4bit_inference_naive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5172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pytorch_flash::flash_fwd_kernel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2120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cutlass::Kernel2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1720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std::enable_if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gemv2N_kernel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39636">
                <a:tc>
                  <a:txBody>
                    <a:bodyPr/>
                    <a:lstStyle/>
                    <a:p>
                      <a:r>
                        <a:t>void gemv2T_kernel_val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kernels by first +Inf (overall)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9634">
                <a:tc>
                  <a:txBody>
                    <a:bodyPr/>
                    <a:lstStyle/>
                    <a:p>
                      <a:r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first_inf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kgemm_4bit_inference_naive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1380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std::enable_if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gemv2N_kernel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pytorch_flash::flash_fwd_kernel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t>void cutlass::Kernel2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</a:tr>
              <a:tr h="339636">
                <a:tc>
                  <a:txBody>
                    <a:bodyPr/>
                    <a:lstStyle/>
                    <a:p>
                      <a:r>
                        <a:t>void gemv2T_kernel_val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GPU ops on first-nonfinite lines</a:t>
            </a:r>
          </a:p>
        </p:txBody>
      </p:sp>
      <p:pic>
        <p:nvPicPr>
          <p:cNvPr id="3" name="Picture 2" descr="gpu_ops_first_nonfin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Kernels with most 'subnormal' mentions</a:t>
            </a:r>
          </a:p>
        </p:txBody>
      </p:sp>
      <p:pic>
        <p:nvPicPr>
          <p:cNvPr id="3" name="Picture 2" descr="kernels_subnormal_men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68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50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High subnormal counts often indicate FTZ/denormal squelching; 4-bit GEMM path dominates.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