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497" autoAdjust="0"/>
  </p:normalViewPr>
  <p:slideViewPr>
    <p:cSldViewPr snapToGrid="0" snapToObjects="1">
      <p:cViewPr>
        <p:scale>
          <a:sx n="94" d="100"/>
          <a:sy n="94" d="100"/>
        </p:scale>
        <p:origin x="-1416" y="7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57324-CFFD-9E40-8C3B-390D028943AC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3E4B1-0A58-1244-B1BB-C5D59EFC4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7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09A59-6BEC-5447-ACE7-43110F78B9D5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29A4B-D84D-454A-A538-E271536181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9A4B-D84D-454A-A538-E271536181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1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C9CD-7354-F840-A7B8-8EDFC6ED1D03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5C06-DE7C-7941-8D71-855854026A59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7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FB715-E29D-FE4C-9FDC-BDB177C3F4B2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45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C2258-5CA4-6E47-9A2E-7F456C703874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7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C466-BAE6-264F-BA0F-9DBCDC5FBBF6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ABBC6-4ED7-AE45-939F-893A44F67F67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2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30D81-BD1A-8847-AC87-D3D2C12E9AC6}" type="datetime1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9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7CE93-9193-4D4E-A227-832FE2BA60DE}" type="datetime1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4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6606-2558-AF45-932D-29D7394DCDC9}" type="datetime1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1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994D9-4E14-1749-94E1-E50CB12F2C10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BB87-D9AB-E547-AA35-8523085E71E8}" type="datetime1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80D0-242B-9E41-8C37-F6D4BC617431}" type="datetime1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8592-B26F-C546-A6EA-1068590D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2105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cs typeface="Calibri"/>
              </a:rPr>
              <a:t>PhD Proposal Defense</a:t>
            </a:r>
          </a:p>
          <a:p>
            <a:r>
              <a:rPr lang="en-US" sz="2400" dirty="0" smtClean="0">
                <a:solidFill>
                  <a:schemeClr val="tx1"/>
                </a:solidFill>
                <a:latin typeface="Calibri"/>
                <a:cs typeface="Calibri"/>
              </a:rPr>
              <a:t>Simone Atzeni</a:t>
            </a:r>
          </a:p>
          <a:p>
            <a:r>
              <a:rPr lang="en-US" sz="2400" dirty="0" err="1" smtClean="0">
                <a:solidFill>
                  <a:schemeClr val="tx1"/>
                </a:solidFill>
                <a:latin typeface="Calibri"/>
                <a:cs typeface="Calibri"/>
              </a:rPr>
              <a:t>simone@cs.utah.edu</a:t>
            </a:r>
            <a:endParaRPr lang="en-US" sz="2400" dirty="0" smtClean="0">
              <a:solidFill>
                <a:schemeClr val="tx1"/>
              </a:solidFill>
              <a:latin typeface="Calibri"/>
              <a:cs typeface="Calibri"/>
            </a:endParaRPr>
          </a:p>
          <a:p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20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Low overhead data race detection in large structured parallel applications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05640"/>
            <a:ext cx="64008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Calibri"/>
                <a:cs typeface="Calibri"/>
              </a:rPr>
              <a:t>May 5, </a:t>
            </a:r>
            <a:r>
              <a:rPr lang="en-US" sz="2400" dirty="0" smtClean="0">
                <a:latin typeface="Calibri"/>
                <a:cs typeface="Calibri"/>
              </a:rPr>
              <a:t>2016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983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78592-B26F-C546-A6EA-1068590DD1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3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11217</TotalTime>
  <Words>24</Words>
  <Application>Microsoft Macintosh PowerPoint</Application>
  <PresentationFormat>On-screen Show (4:3)</PresentationFormat>
  <Paragraphs>7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Low overhead data race detection in large structured parallel applications </vt:lpstr>
      <vt:lpstr>PowerPoint Presentation</vt:lpstr>
    </vt:vector>
  </TitlesOfParts>
  <Company>University of Utah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races in Parallel and High Performance Computing</dc:title>
  <dc:creator>Simone Atzeni</dc:creator>
  <cp:lastModifiedBy>Simone Atzeni</cp:lastModifiedBy>
  <cp:revision>420</cp:revision>
  <cp:lastPrinted>2016-02-02T00:09:20Z</cp:lastPrinted>
  <dcterms:created xsi:type="dcterms:W3CDTF">2016-01-28T17:31:15Z</dcterms:created>
  <dcterms:modified xsi:type="dcterms:W3CDTF">2016-04-22T22:27:45Z</dcterms:modified>
</cp:coreProperties>
</file>