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72" r:id="rId11"/>
    <p:sldId id="273" r:id="rId12"/>
    <p:sldId id="261" r:id="rId13"/>
    <p:sldId id="260" r:id="rId14"/>
    <p:sldId id="262" r:id="rId15"/>
    <p:sldId id="274" r:id="rId16"/>
    <p:sldId id="263" r:id="rId17"/>
    <p:sldId id="275" r:id="rId18"/>
    <p:sldId id="278" r:id="rId19"/>
    <p:sldId id="279" r:id="rId20"/>
    <p:sldId id="276" r:id="rId21"/>
    <p:sldId id="277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race detection </a:t>
            </a:r>
            <a:r>
              <a:rPr lang="en-US" dirty="0" smtClean="0"/>
              <a:t>technique for </a:t>
            </a:r>
            <a:r>
              <a:rPr lang="en-US" dirty="0"/>
              <a:t>large </a:t>
            </a:r>
            <a:r>
              <a:rPr lang="en-US" dirty="0" smtClean="0"/>
              <a:t>OpenMP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ombine </a:t>
            </a:r>
            <a:r>
              <a:rPr lang="en-US" dirty="0"/>
              <a:t>static and dynamic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Reduce amount of code to analyze at runtime</a:t>
            </a:r>
          </a:p>
          <a:p>
            <a:pPr lvl="1"/>
            <a:r>
              <a:rPr lang="en-US" dirty="0" smtClean="0"/>
              <a:t>Exploit concurrency </a:t>
            </a:r>
            <a:r>
              <a:rPr lang="en-US" dirty="0"/>
              <a:t>structure of </a:t>
            </a:r>
            <a:r>
              <a:rPr lang="en-US" dirty="0" smtClean="0"/>
              <a:t>OpenMP</a:t>
            </a:r>
          </a:p>
          <a:p>
            <a:pPr lvl="2"/>
            <a:r>
              <a:rPr lang="en-US" dirty="0" smtClean="0"/>
              <a:t>More structured than </a:t>
            </a:r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3"/>
            <a:r>
              <a:rPr lang="en-US" dirty="0" smtClean="0"/>
              <a:t>i.e. join of team of threads at the same point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0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1739522" y="5511553"/>
            <a:ext cx="2832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838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</a:t>
            </a:r>
            <a:r>
              <a:rPr lang="en-US" sz="2700" dirty="0" smtClean="0"/>
              <a:t>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  <a:endParaRPr lang="en-US" sz="2400" dirty="0" smtClean="0">
              <a:effectLst/>
            </a:endParaRP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  <a:endParaRPr lang="en-US" sz="2000" dirty="0" smtClean="0"/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TSan</a:t>
            </a:r>
            <a:r>
              <a:rPr lang="en-US" sz="2400" dirty="0" smtClean="0"/>
              <a:t> </a:t>
            </a:r>
            <a:r>
              <a:rPr lang="en-US" sz="2400" dirty="0" smtClean="0"/>
              <a:t>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 smtClean="0">
                <a:effectLst/>
              </a:rPr>
              <a:t>Experimental results show on average 25% reduction of runtime overhead</a:t>
            </a:r>
          </a:p>
          <a:p>
            <a:r>
              <a:rPr lang="en-US" sz="2400" dirty="0" smtClean="0">
                <a:effectLst/>
              </a:rPr>
              <a:t>First usage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3" y="4957166"/>
            <a:ext cx="3103848" cy="1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</a:t>
            </a:r>
            <a:r>
              <a:rPr lang="en-US" dirty="0" smtClean="0"/>
              <a:t>v2</a:t>
            </a:r>
            <a:br>
              <a:rPr lang="en-US" dirty="0" smtClean="0"/>
            </a:br>
            <a:r>
              <a:rPr lang="en-US" sz="2700" dirty="0" err="1" smtClean="0"/>
              <a:t>Embeding</a:t>
            </a:r>
            <a:r>
              <a:rPr lang="en-US" sz="2700" dirty="0" smtClean="0"/>
              <a:t> static analysis and clock-less algorithm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12206</TotalTime>
  <Words>978</Words>
  <Application>Microsoft Macintosh PowerPoint</Application>
  <PresentationFormat>On-screen Show (4:3)</PresentationFormat>
  <Paragraphs>173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Archer v1 Accomplished Research</vt:lpstr>
      <vt:lpstr>Example Archer Static Analysis at Work</vt:lpstr>
      <vt:lpstr>Example Archer Runtime with Annotated OpenMP Runtime</vt:lpstr>
      <vt:lpstr>Clock-less runtime algorithm Exploit structured OpenMP parallelism</vt:lpstr>
      <vt:lpstr>Archer v2 Embeding static analysis and clock-less algorithm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540</cp:revision>
  <cp:lastPrinted>2016-02-02T00:09:20Z</cp:lastPrinted>
  <dcterms:created xsi:type="dcterms:W3CDTF">2016-01-28T17:31:15Z</dcterms:created>
  <dcterms:modified xsi:type="dcterms:W3CDTF">2016-04-27T23:38:18Z</dcterms:modified>
</cp:coreProperties>
</file>