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35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Amounts of concurrency grow exponentially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Make </a:t>
            </a:r>
            <a:r>
              <a:rPr lang="en-US" sz="2000" i="1" dirty="0">
                <a:latin typeface="Corbel" panose="020B0503020204020204" pitchFamily="34" charset="0"/>
              </a:rPr>
              <a:t>at-scale </a:t>
            </a:r>
            <a:r>
              <a:rPr lang="en-US" sz="2000" dirty="0">
                <a:latin typeface="Corbel" panose="020B0503020204020204" pitchFamily="34" charset="0"/>
              </a:rPr>
              <a:t>bugs commonplace</a:t>
            </a:r>
          </a:p>
          <a:p>
            <a:r>
              <a:rPr lang="en-US" sz="2400" dirty="0">
                <a:latin typeface="Corbel" panose="020B0503020204020204" pitchFamily="34" charset="0"/>
              </a:rPr>
              <a:t>Explosion of on-node parallelism options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cores, wider SMT and SIMD units, accelerators (GPUs) …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Bring applications to a crossroad for hybrid parallelism: MPI + X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sources of non-determinism: </a:t>
            </a:r>
            <a:r>
              <a:rPr lang="en-US" sz="2000" dirty="0" smtClean="0">
                <a:latin typeface="Corbel" panose="020B0503020204020204" pitchFamily="34" charset="0"/>
              </a:rPr>
              <a:t>OpenMP </a:t>
            </a:r>
            <a:r>
              <a:rPr lang="en-US" sz="20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4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000" dirty="0">
                <a:latin typeface="Corbel"/>
                <a:cs typeface="Corbel"/>
              </a:rPr>
              <a:t>General strategy – bring 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1984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9139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193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Low overhead data race detection in large structured parallel applications 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Static Analysis Blacklisting Sequential Code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432</cp:revision>
  <cp:lastPrinted>2016-02-02T00:09:20Z</cp:lastPrinted>
  <dcterms:created xsi:type="dcterms:W3CDTF">2016-01-28T17:31:15Z</dcterms:created>
  <dcterms:modified xsi:type="dcterms:W3CDTF">2016-04-26T23:40:14Z</dcterms:modified>
</cp:coreProperties>
</file>