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80" r:id="rId11"/>
    <p:sldId id="273" r:id="rId12"/>
    <p:sldId id="261" r:id="rId13"/>
    <p:sldId id="260" r:id="rId14"/>
    <p:sldId id="262" r:id="rId15"/>
    <p:sldId id="274" r:id="rId16"/>
    <p:sldId id="263" r:id="rId17"/>
    <p:sldId id="278" r:id="rId18"/>
    <p:sldId id="279" r:id="rId19"/>
    <p:sldId id="275" r:id="rId20"/>
    <p:sldId id="276" r:id="rId21"/>
    <p:sldId id="281" r:id="rId22"/>
    <p:sldId id="282" r:id="rId23"/>
    <p:sldId id="277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4208" y="-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</a:t>
            </a:r>
            <a:r>
              <a:rPr lang="en-US" dirty="0" smtClean="0"/>
              <a:t>v2</a:t>
            </a:r>
            <a:br>
              <a:rPr lang="en-US" dirty="0" smtClean="0"/>
            </a:br>
            <a:r>
              <a:rPr lang="en-US" sz="2700" dirty="0" err="1" smtClean="0"/>
              <a:t>Embeding</a:t>
            </a:r>
            <a:r>
              <a:rPr lang="en-US" sz="2700" dirty="0" smtClean="0"/>
              <a:t> static analysis and clock-less algorithm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12323</TotalTime>
  <Words>1105</Words>
  <Application>Microsoft Macintosh PowerPoint</Application>
  <PresentationFormat>On-screen Show (4:3)</PresentationFormat>
  <Paragraphs>189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Archer v2 Embeding static analysis and clock-less algorithm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564</cp:revision>
  <cp:lastPrinted>2016-02-02T00:09:20Z</cp:lastPrinted>
  <dcterms:created xsi:type="dcterms:W3CDTF">2016-01-28T17:31:15Z</dcterms:created>
  <dcterms:modified xsi:type="dcterms:W3CDTF">2016-04-28T01:35:06Z</dcterms:modified>
</cp:coreProperties>
</file>