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sldIdLst>
    <p:sldId id="267" r:id="rId2"/>
    <p:sldId id="257" r:id="rId3"/>
    <p:sldId id="262" r:id="rId4"/>
    <p:sldId id="268" r:id="rId5"/>
    <p:sldId id="269" r:id="rId6"/>
    <p:sldId id="259" r:id="rId7"/>
    <p:sldId id="260" r:id="rId8"/>
    <p:sldId id="261" r:id="rId9"/>
    <p:sldId id="270" r:id="rId10"/>
    <p:sldId id="271" r:id="rId11"/>
    <p:sldId id="27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0512B-09E3-4F61-840E-39CB609E0001}" v="45" dt="2025-04-07T05:18:19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6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shree Kamble" userId="507120f636983553" providerId="LiveId" clId="{36D0512B-09E3-4F61-840E-39CB609E0001}"/>
    <pc:docChg chg="undo custSel addSld delSld modSld sldOrd">
      <pc:chgData name="Dhanshree Kamble" userId="507120f636983553" providerId="LiveId" clId="{36D0512B-09E3-4F61-840E-39CB609E0001}" dt="2025-04-07T05:18:19.224" v="456"/>
      <pc:docMkLst>
        <pc:docMk/>
      </pc:docMkLst>
      <pc:sldChg chg="addSp delSp modSp mod modTransition">
        <pc:chgData name="Dhanshree Kamble" userId="507120f636983553" providerId="LiveId" clId="{36D0512B-09E3-4F61-840E-39CB609E0001}" dt="2025-04-07T05:17:48.634" v="446"/>
        <pc:sldMkLst>
          <pc:docMk/>
          <pc:sldMk cId="0" sldId="257"/>
        </pc:sldMkLst>
        <pc:spChg chg="mod">
          <ac:chgData name="Dhanshree Kamble" userId="507120f636983553" providerId="LiveId" clId="{36D0512B-09E3-4F61-840E-39CB609E0001}" dt="2025-04-07T05:01:11.264" v="361" actId="113"/>
          <ac:spMkLst>
            <pc:docMk/>
            <pc:sldMk cId="0" sldId="257"/>
            <ac:spMk id="2" creationId="{00000000-0000-0000-0000-000000000000}"/>
          </ac:spMkLst>
        </pc:spChg>
        <pc:spChg chg="mod">
          <ac:chgData name="Dhanshree Kamble" userId="507120f636983553" providerId="LiveId" clId="{36D0512B-09E3-4F61-840E-39CB609E0001}" dt="2025-04-07T04:40:28.181" v="197" actId="27636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Dhanshree Kamble" userId="507120f636983553" providerId="LiveId" clId="{36D0512B-09E3-4F61-840E-39CB609E0001}" dt="2025-04-07T05:11:44.199" v="432" actId="478"/>
          <ac:spMkLst>
            <pc:docMk/>
            <pc:sldMk cId="0" sldId="257"/>
            <ac:spMk id="6" creationId="{1E7F092A-2A60-5508-0665-E1403172EA72}"/>
          </ac:spMkLst>
        </pc:spChg>
        <pc:picChg chg="add mod">
          <ac:chgData name="Dhanshree Kamble" userId="507120f636983553" providerId="LiveId" clId="{36D0512B-09E3-4F61-840E-39CB609E0001}" dt="2025-04-07T04:40:39.096" v="200" actId="1076"/>
          <ac:picMkLst>
            <pc:docMk/>
            <pc:sldMk cId="0" sldId="257"/>
            <ac:picMk id="5" creationId="{405DEBE3-3FD9-C3E4-C082-4156DD19C88E}"/>
          </ac:picMkLst>
        </pc:picChg>
      </pc:sldChg>
      <pc:sldChg chg="modSp del mod">
        <pc:chgData name="Dhanshree Kamble" userId="507120f636983553" providerId="LiveId" clId="{36D0512B-09E3-4F61-840E-39CB609E0001}" dt="2025-04-07T04:49:05.789" v="250" actId="2696"/>
        <pc:sldMkLst>
          <pc:docMk/>
          <pc:sldMk cId="0" sldId="258"/>
        </pc:sldMkLst>
        <pc:spChg chg="mod">
          <ac:chgData name="Dhanshree Kamble" userId="507120f636983553" providerId="LiveId" clId="{36D0512B-09E3-4F61-840E-39CB609E0001}" dt="2025-04-07T04:41:09.321" v="202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Dhanshree Kamble" userId="507120f636983553" providerId="LiveId" clId="{36D0512B-09E3-4F61-840E-39CB609E0001}" dt="2025-04-07T04:41:24.956" v="203" actId="1076"/>
          <ac:spMkLst>
            <pc:docMk/>
            <pc:sldMk cId="0" sldId="258"/>
            <ac:spMk id="3" creationId="{00000000-0000-0000-0000-000000000000}"/>
          </ac:spMkLst>
        </pc:spChg>
      </pc:sldChg>
      <pc:sldChg chg="addSp modSp mod modTransition">
        <pc:chgData name="Dhanshree Kamble" userId="507120f636983553" providerId="LiveId" clId="{36D0512B-09E3-4F61-840E-39CB609E0001}" dt="2025-04-07T05:18:00.356" v="450"/>
        <pc:sldMkLst>
          <pc:docMk/>
          <pc:sldMk cId="0" sldId="259"/>
        </pc:sldMkLst>
        <pc:spChg chg="mod">
          <ac:chgData name="Dhanshree Kamble" userId="507120f636983553" providerId="LiveId" clId="{36D0512B-09E3-4F61-840E-39CB609E0001}" dt="2025-04-07T05:01:34.381" v="367" actId="207"/>
          <ac:spMkLst>
            <pc:docMk/>
            <pc:sldMk cId="0" sldId="259"/>
            <ac:spMk id="2" creationId="{00000000-0000-0000-0000-000000000000}"/>
          </ac:spMkLst>
        </pc:spChg>
        <pc:spChg chg="mod">
          <ac:chgData name="Dhanshree Kamble" userId="507120f636983553" providerId="LiveId" clId="{36D0512B-09E3-4F61-840E-39CB609E0001}" dt="2025-04-07T04:43:03.976" v="212" actId="1076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Dhanshree Kamble" userId="507120f636983553" providerId="LiveId" clId="{36D0512B-09E3-4F61-840E-39CB609E0001}" dt="2025-04-07T04:42:46.332" v="210" actId="1076"/>
          <ac:spMkLst>
            <pc:docMk/>
            <pc:sldMk cId="0" sldId="259"/>
            <ac:spMk id="6" creationId="{78131BA9-525C-FE0E-D41E-022C1557A48A}"/>
          </ac:spMkLst>
        </pc:spChg>
        <pc:picChg chg="add mod">
          <ac:chgData name="Dhanshree Kamble" userId="507120f636983553" providerId="LiveId" clId="{36D0512B-09E3-4F61-840E-39CB609E0001}" dt="2025-04-07T04:43:18.923" v="214" actId="1076"/>
          <ac:picMkLst>
            <pc:docMk/>
            <pc:sldMk cId="0" sldId="259"/>
            <ac:picMk id="5" creationId="{0F1A264F-BEEB-8F18-A5BD-81913ACF3EAD}"/>
          </ac:picMkLst>
        </pc:picChg>
      </pc:sldChg>
      <pc:sldChg chg="addSp delSp modSp mod modTransition">
        <pc:chgData name="Dhanshree Kamble" userId="507120f636983553" providerId="LiveId" clId="{36D0512B-09E3-4F61-840E-39CB609E0001}" dt="2025-04-07T05:18:04.683" v="451"/>
        <pc:sldMkLst>
          <pc:docMk/>
          <pc:sldMk cId="0" sldId="260"/>
        </pc:sldMkLst>
        <pc:spChg chg="mod">
          <ac:chgData name="Dhanshree Kamble" userId="507120f636983553" providerId="LiveId" clId="{36D0512B-09E3-4F61-840E-39CB609E0001}" dt="2025-04-07T05:01:46.662" v="369" actId="207"/>
          <ac:spMkLst>
            <pc:docMk/>
            <pc:sldMk cId="0" sldId="260"/>
            <ac:spMk id="2" creationId="{00000000-0000-0000-0000-000000000000}"/>
          </ac:spMkLst>
        </pc:spChg>
        <pc:spChg chg="mod">
          <ac:chgData name="Dhanshree Kamble" userId="507120f636983553" providerId="LiveId" clId="{36D0512B-09E3-4F61-840E-39CB609E0001}" dt="2025-04-07T04:46:52.786" v="238" actId="1076"/>
          <ac:spMkLst>
            <pc:docMk/>
            <pc:sldMk cId="0" sldId="260"/>
            <ac:spMk id="3" creationId="{00000000-0000-0000-0000-000000000000}"/>
          </ac:spMkLst>
        </pc:spChg>
        <pc:spChg chg="add del mod">
          <ac:chgData name="Dhanshree Kamble" userId="507120f636983553" providerId="LiveId" clId="{36D0512B-09E3-4F61-840E-39CB609E0001}" dt="2025-04-07T04:44:43.473" v="219" actId="21"/>
          <ac:spMkLst>
            <pc:docMk/>
            <pc:sldMk cId="0" sldId="260"/>
            <ac:spMk id="6" creationId="{F1F622D6-47AE-22B9-45AF-CD48C82AE395}"/>
          </ac:spMkLst>
        </pc:spChg>
        <pc:spChg chg="add del mod">
          <ac:chgData name="Dhanshree Kamble" userId="507120f636983553" providerId="LiveId" clId="{36D0512B-09E3-4F61-840E-39CB609E0001}" dt="2025-04-07T04:45:54.464" v="227" actId="21"/>
          <ac:spMkLst>
            <pc:docMk/>
            <pc:sldMk cId="0" sldId="260"/>
            <ac:spMk id="9" creationId="{D70EAF89-AF45-C321-86BF-224C6EF35E31}"/>
          </ac:spMkLst>
        </pc:spChg>
        <pc:picChg chg="add del mod">
          <ac:chgData name="Dhanshree Kamble" userId="507120f636983553" providerId="LiveId" clId="{36D0512B-09E3-4F61-840E-39CB609E0001}" dt="2025-04-07T04:44:43.473" v="219" actId="21"/>
          <ac:picMkLst>
            <pc:docMk/>
            <pc:sldMk cId="0" sldId="260"/>
            <ac:picMk id="5" creationId="{94573EE1-DAF7-F518-DC02-AC3B1F14D42B}"/>
          </ac:picMkLst>
        </pc:picChg>
        <pc:picChg chg="add mod">
          <ac:chgData name="Dhanshree Kamble" userId="507120f636983553" providerId="LiveId" clId="{36D0512B-09E3-4F61-840E-39CB609E0001}" dt="2025-04-07T04:46:44.364" v="237" actId="1076"/>
          <ac:picMkLst>
            <pc:docMk/>
            <pc:sldMk cId="0" sldId="260"/>
            <ac:picMk id="8" creationId="{DB5C0384-0F39-F1F5-C14E-5961148F1089}"/>
          </ac:picMkLst>
        </pc:picChg>
      </pc:sldChg>
      <pc:sldChg chg="modSp add del mod modTransition">
        <pc:chgData name="Dhanshree Kamble" userId="507120f636983553" providerId="LiveId" clId="{36D0512B-09E3-4F61-840E-39CB609E0001}" dt="2025-04-07T05:18:07.310" v="452"/>
        <pc:sldMkLst>
          <pc:docMk/>
          <pc:sldMk cId="0" sldId="261"/>
        </pc:sldMkLst>
        <pc:spChg chg="mod">
          <ac:chgData name="Dhanshree Kamble" userId="507120f636983553" providerId="LiveId" clId="{36D0512B-09E3-4F61-840E-39CB609E0001}" dt="2025-04-07T05:01:55.611" v="371" actId="207"/>
          <ac:spMkLst>
            <pc:docMk/>
            <pc:sldMk cId="0" sldId="261"/>
            <ac:spMk id="2" creationId="{00000000-0000-0000-0000-000000000000}"/>
          </ac:spMkLst>
        </pc:spChg>
        <pc:spChg chg="mod">
          <ac:chgData name="Dhanshree Kamble" userId="507120f636983553" providerId="LiveId" clId="{36D0512B-09E3-4F61-840E-39CB609E0001}" dt="2025-04-07T04:47:20.136" v="242" actId="1076"/>
          <ac:spMkLst>
            <pc:docMk/>
            <pc:sldMk cId="0" sldId="261"/>
            <ac:spMk id="3" creationId="{00000000-0000-0000-0000-000000000000}"/>
          </ac:spMkLst>
        </pc:spChg>
      </pc:sldChg>
      <pc:sldChg chg="modSp mod ord modTransition">
        <pc:chgData name="Dhanshree Kamble" userId="507120f636983553" providerId="LiveId" clId="{36D0512B-09E3-4F61-840E-39CB609E0001}" dt="2025-04-07T05:17:52.041" v="447"/>
        <pc:sldMkLst>
          <pc:docMk/>
          <pc:sldMk cId="0" sldId="262"/>
        </pc:sldMkLst>
        <pc:spChg chg="mod">
          <ac:chgData name="Dhanshree Kamble" userId="507120f636983553" providerId="LiveId" clId="{36D0512B-09E3-4F61-840E-39CB609E0001}" dt="2025-04-07T05:01:25.783" v="365" actId="113"/>
          <ac:spMkLst>
            <pc:docMk/>
            <pc:sldMk cId="0" sldId="262"/>
            <ac:spMk id="2" creationId="{00000000-0000-0000-0000-000000000000}"/>
          </ac:spMkLst>
        </pc:spChg>
        <pc:spChg chg="mod">
          <ac:chgData name="Dhanshree Kamble" userId="507120f636983553" providerId="LiveId" clId="{36D0512B-09E3-4F61-840E-39CB609E0001}" dt="2025-04-07T05:12:58.079" v="433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 modTransition">
        <pc:chgData name="Dhanshree Kamble" userId="507120f636983553" providerId="LiveId" clId="{36D0512B-09E3-4F61-840E-39CB609E0001}" dt="2025-04-07T05:18:10.656" v="453"/>
        <pc:sldMkLst>
          <pc:docMk/>
          <pc:sldMk cId="0" sldId="263"/>
        </pc:sldMkLst>
        <pc:spChg chg="mod">
          <ac:chgData name="Dhanshree Kamble" userId="507120f636983553" providerId="LiveId" clId="{36D0512B-09E3-4F61-840E-39CB609E0001}" dt="2025-04-07T05:02:06.119" v="373" actId="207"/>
          <ac:spMkLst>
            <pc:docMk/>
            <pc:sldMk cId="0" sldId="263"/>
            <ac:spMk id="2" creationId="{00000000-0000-0000-0000-000000000000}"/>
          </ac:spMkLst>
        </pc:spChg>
        <pc:spChg chg="mod">
          <ac:chgData name="Dhanshree Kamble" userId="507120f636983553" providerId="LiveId" clId="{36D0512B-09E3-4F61-840E-39CB609E0001}" dt="2025-04-07T04:50:10.716" v="254" actId="1076"/>
          <ac:spMkLst>
            <pc:docMk/>
            <pc:sldMk cId="0" sldId="263"/>
            <ac:spMk id="3" creationId="{00000000-0000-0000-0000-000000000000}"/>
          </ac:spMkLst>
        </pc:spChg>
      </pc:sldChg>
      <pc:sldChg chg="modSp mod modTransition">
        <pc:chgData name="Dhanshree Kamble" userId="507120f636983553" providerId="LiveId" clId="{36D0512B-09E3-4F61-840E-39CB609E0001}" dt="2025-04-07T05:18:14.229" v="454"/>
        <pc:sldMkLst>
          <pc:docMk/>
          <pc:sldMk cId="0" sldId="264"/>
        </pc:sldMkLst>
        <pc:spChg chg="mod">
          <ac:chgData name="Dhanshree Kamble" userId="507120f636983553" providerId="LiveId" clId="{36D0512B-09E3-4F61-840E-39CB609E0001}" dt="2025-04-07T05:02:13.503" v="375" actId="207"/>
          <ac:spMkLst>
            <pc:docMk/>
            <pc:sldMk cId="0" sldId="264"/>
            <ac:spMk id="2" creationId="{00000000-0000-0000-0000-000000000000}"/>
          </ac:spMkLst>
        </pc:spChg>
        <pc:spChg chg="mod">
          <ac:chgData name="Dhanshree Kamble" userId="507120f636983553" providerId="LiveId" clId="{36D0512B-09E3-4F61-840E-39CB609E0001}" dt="2025-04-07T04:50:28.753" v="258" actId="1076"/>
          <ac:spMkLst>
            <pc:docMk/>
            <pc:sldMk cId="0" sldId="264"/>
            <ac:spMk id="3" creationId="{00000000-0000-0000-0000-000000000000}"/>
          </ac:spMkLst>
        </pc:spChg>
      </pc:sldChg>
      <pc:sldChg chg="addSp delSp modSp mod modTransition">
        <pc:chgData name="Dhanshree Kamble" userId="507120f636983553" providerId="LiveId" clId="{36D0512B-09E3-4F61-840E-39CB609E0001}" dt="2025-04-07T05:18:16.523" v="455"/>
        <pc:sldMkLst>
          <pc:docMk/>
          <pc:sldMk cId="0" sldId="265"/>
        </pc:sldMkLst>
        <pc:spChg chg="mod">
          <ac:chgData name="Dhanshree Kamble" userId="507120f636983553" providerId="LiveId" clId="{36D0512B-09E3-4F61-840E-39CB609E0001}" dt="2025-04-07T05:02:19.782" v="377" actId="207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Dhanshree Kamble" userId="507120f636983553" providerId="LiveId" clId="{36D0512B-09E3-4F61-840E-39CB609E0001}" dt="2025-04-07T04:51:18.615" v="280" actId="21"/>
          <ac:spMkLst>
            <pc:docMk/>
            <pc:sldMk cId="0" sldId="265"/>
            <ac:spMk id="3" creationId="{00000000-0000-0000-0000-000000000000}"/>
          </ac:spMkLst>
        </pc:spChg>
        <pc:spChg chg="add del mod">
          <ac:chgData name="Dhanshree Kamble" userId="507120f636983553" providerId="LiveId" clId="{36D0512B-09E3-4F61-840E-39CB609E0001}" dt="2025-04-07T04:51:43.501" v="281" actId="931"/>
          <ac:spMkLst>
            <pc:docMk/>
            <pc:sldMk cId="0" sldId="265"/>
            <ac:spMk id="5" creationId="{2CB673B5-10CB-69C7-CE38-D9C78F3EBC1A}"/>
          </ac:spMkLst>
        </pc:spChg>
        <pc:spChg chg="add del mod">
          <ac:chgData name="Dhanshree Kamble" userId="507120f636983553" providerId="LiveId" clId="{36D0512B-09E3-4F61-840E-39CB609E0001}" dt="2025-04-07T04:52:50.728" v="326" actId="478"/>
          <ac:spMkLst>
            <pc:docMk/>
            <pc:sldMk cId="0" sldId="265"/>
            <ac:spMk id="8" creationId="{D03D09BE-E766-CC89-26CA-83B829D13338}"/>
          </ac:spMkLst>
        </pc:spChg>
        <pc:picChg chg="add mod">
          <ac:chgData name="Dhanshree Kamble" userId="507120f636983553" providerId="LiveId" clId="{36D0512B-09E3-4F61-840E-39CB609E0001}" dt="2025-04-07T04:51:50.427" v="285" actId="14100"/>
          <ac:picMkLst>
            <pc:docMk/>
            <pc:sldMk cId="0" sldId="265"/>
            <ac:picMk id="7" creationId="{CB2B8D12-05F4-5270-6E45-00480A7B691C}"/>
          </ac:picMkLst>
        </pc:picChg>
      </pc:sldChg>
      <pc:sldChg chg="addSp delSp modSp mod modTransition">
        <pc:chgData name="Dhanshree Kamble" userId="507120f636983553" providerId="LiveId" clId="{36D0512B-09E3-4F61-840E-39CB609E0001}" dt="2025-04-07T05:18:19.224" v="456"/>
        <pc:sldMkLst>
          <pc:docMk/>
          <pc:sldMk cId="0" sldId="266"/>
        </pc:sldMkLst>
        <pc:spChg chg="mod">
          <ac:chgData name="Dhanshree Kamble" userId="507120f636983553" providerId="LiveId" clId="{36D0512B-09E3-4F61-840E-39CB609E0001}" dt="2025-04-07T05:02:27.986" v="379" actId="207"/>
          <ac:spMkLst>
            <pc:docMk/>
            <pc:sldMk cId="0" sldId="266"/>
            <ac:spMk id="2" creationId="{00000000-0000-0000-0000-000000000000}"/>
          </ac:spMkLst>
        </pc:spChg>
        <pc:spChg chg="del mod">
          <ac:chgData name="Dhanshree Kamble" userId="507120f636983553" providerId="LiveId" clId="{36D0512B-09E3-4F61-840E-39CB609E0001}" dt="2025-04-07T04:52:32.213" v="319" actId="931"/>
          <ac:spMkLst>
            <pc:docMk/>
            <pc:sldMk cId="0" sldId="266"/>
            <ac:spMk id="3" creationId="{00000000-0000-0000-0000-000000000000}"/>
          </ac:spMkLst>
        </pc:spChg>
        <pc:spChg chg="add del mod">
          <ac:chgData name="Dhanshree Kamble" userId="507120f636983553" providerId="LiveId" clId="{36D0512B-09E3-4F61-840E-39CB609E0001}" dt="2025-04-07T04:52:45.287" v="325" actId="478"/>
          <ac:spMkLst>
            <pc:docMk/>
            <pc:sldMk cId="0" sldId="266"/>
            <ac:spMk id="6" creationId="{CC9DF96F-C80E-686D-F3A9-C79E23336CAA}"/>
          </ac:spMkLst>
        </pc:spChg>
        <pc:picChg chg="add mod">
          <ac:chgData name="Dhanshree Kamble" userId="507120f636983553" providerId="LiveId" clId="{36D0512B-09E3-4F61-840E-39CB609E0001}" dt="2025-04-07T04:52:40.903" v="324" actId="14100"/>
          <ac:picMkLst>
            <pc:docMk/>
            <pc:sldMk cId="0" sldId="266"/>
            <ac:picMk id="5" creationId="{574A8606-4A25-5EEC-F84C-0F8CF3A8FF66}"/>
          </ac:picMkLst>
        </pc:picChg>
      </pc:sldChg>
      <pc:sldChg chg="modSp mod modTransition">
        <pc:chgData name="Dhanshree Kamble" userId="507120f636983553" providerId="LiveId" clId="{36D0512B-09E3-4F61-840E-39CB609E0001}" dt="2025-04-07T05:17:42.276" v="445"/>
        <pc:sldMkLst>
          <pc:docMk/>
          <pc:sldMk cId="167832977" sldId="267"/>
        </pc:sldMkLst>
        <pc:spChg chg="mod">
          <ac:chgData name="Dhanshree Kamble" userId="507120f636983553" providerId="LiveId" clId="{36D0512B-09E3-4F61-840E-39CB609E0001}" dt="2025-04-07T05:01:01.808" v="359" actId="207"/>
          <ac:spMkLst>
            <pc:docMk/>
            <pc:sldMk cId="167832977" sldId="267"/>
            <ac:spMk id="4" creationId="{00000000-0000-0000-0000-000000000000}"/>
          </ac:spMkLst>
        </pc:spChg>
        <pc:spChg chg="mod">
          <ac:chgData name="Dhanshree Kamble" userId="507120f636983553" providerId="LiveId" clId="{36D0512B-09E3-4F61-840E-39CB609E0001}" dt="2025-04-07T04:37:57.169" v="174" actId="20577"/>
          <ac:spMkLst>
            <pc:docMk/>
            <pc:sldMk cId="167832977" sldId="267"/>
            <ac:spMk id="5" creationId="{00000000-0000-0000-0000-000000000000}"/>
          </ac:spMkLst>
        </pc:spChg>
      </pc:sldChg>
      <pc:sldChg chg="addSp delSp modSp mod modTransition">
        <pc:chgData name="Dhanshree Kamble" userId="507120f636983553" providerId="LiveId" clId="{36D0512B-09E3-4F61-840E-39CB609E0001}" dt="2025-04-07T05:17:54.453" v="448"/>
        <pc:sldMkLst>
          <pc:docMk/>
          <pc:sldMk cId="3180478077" sldId="268"/>
        </pc:sldMkLst>
        <pc:spChg chg="add mod">
          <ac:chgData name="Dhanshree Kamble" userId="507120f636983553" providerId="LiveId" clId="{36D0512B-09E3-4F61-840E-39CB609E0001}" dt="2025-04-07T05:00:51.656" v="358" actId="207"/>
          <ac:spMkLst>
            <pc:docMk/>
            <pc:sldMk cId="3180478077" sldId="268"/>
            <ac:spMk id="2" creationId="{041A70F8-C69A-7A5D-0BA4-58EB0B56AC08}"/>
          </ac:spMkLst>
        </pc:spChg>
        <pc:picChg chg="add del mod">
          <ac:chgData name="Dhanshree Kamble" userId="507120f636983553" providerId="LiveId" clId="{36D0512B-09E3-4F61-840E-39CB609E0001}" dt="2025-04-07T05:04:02.401" v="380" actId="21"/>
          <ac:picMkLst>
            <pc:docMk/>
            <pc:sldMk cId="3180478077" sldId="268"/>
            <ac:picMk id="1026" creationId="{E425808A-8694-60EF-2F1A-149BCBD96CCA}"/>
          </ac:picMkLst>
        </pc:picChg>
        <pc:picChg chg="add mod">
          <ac:chgData name="Dhanshree Kamble" userId="507120f636983553" providerId="LiveId" clId="{36D0512B-09E3-4F61-840E-39CB609E0001}" dt="2025-04-07T05:10:05.704" v="429" actId="14100"/>
          <ac:picMkLst>
            <pc:docMk/>
            <pc:sldMk cId="3180478077" sldId="268"/>
            <ac:picMk id="1028" creationId="{ECB655FE-D4C1-C7F4-26BE-A9F8FFC4C2FF}"/>
          </ac:picMkLst>
        </pc:picChg>
      </pc:sldChg>
      <pc:sldChg chg="addSp modSp new mod modTransition">
        <pc:chgData name="Dhanshree Kamble" userId="507120f636983553" providerId="LiveId" clId="{36D0512B-09E3-4F61-840E-39CB609E0001}" dt="2025-04-07T05:17:57.906" v="449"/>
        <pc:sldMkLst>
          <pc:docMk/>
          <pc:sldMk cId="65400526" sldId="269"/>
        </pc:sldMkLst>
        <pc:spChg chg="add mod">
          <ac:chgData name="Dhanshree Kamble" userId="507120f636983553" providerId="LiveId" clId="{36D0512B-09E3-4F61-840E-39CB609E0001}" dt="2025-04-07T05:05:00.379" v="421" actId="207"/>
          <ac:spMkLst>
            <pc:docMk/>
            <pc:sldMk cId="65400526" sldId="269"/>
            <ac:spMk id="2" creationId="{AF3D4904-2771-0E01-7DE0-6997AEE53545}"/>
          </ac:spMkLst>
        </pc:spChg>
        <pc:picChg chg="add mod">
          <ac:chgData name="Dhanshree Kamble" userId="507120f636983553" providerId="LiveId" clId="{36D0512B-09E3-4F61-840E-39CB609E0001}" dt="2025-04-07T05:05:24.916" v="425" actId="14100"/>
          <ac:picMkLst>
            <pc:docMk/>
            <pc:sldMk cId="65400526" sldId="269"/>
            <ac:picMk id="2050" creationId="{E42EFBE1-D686-046A-4923-CD2DDC266C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4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7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9326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9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75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66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80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3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3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9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4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4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4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2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4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85354-text-question-blog-questions-logo-any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wooden-tile/t/thank-you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ypr.co.za/transforming-your-home-the-power-of-smart-home-automation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ntables.com/es/model/767586-samsung-galaxy-tab-a8-wall-box-to-create-a-home-a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blaisepascal.fr/category/logiciel/arduino_ide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43898" y="1274763"/>
            <a:ext cx="7702422" cy="2154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bg1"/>
                </a:solidFill>
              </a:rPr>
              <a:t>Smart Home Automation System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052638" y="3754438"/>
            <a:ext cx="659368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Web-Based </a:t>
            </a:r>
            <a:r>
              <a:rPr lang="en-US" dirty="0" err="1"/>
              <a:t>IoT</a:t>
            </a:r>
            <a:r>
              <a:rPr lang="en-US" dirty="0"/>
              <a:t> Control System</a:t>
            </a:r>
          </a:p>
          <a:p>
            <a:r>
              <a:rPr lang="en-US" dirty="0"/>
              <a:t>Presented by: Dhanshree Kamble  PCCOE</a:t>
            </a:r>
          </a:p>
          <a:p>
            <a:r>
              <a:rPr lang="en-US" dirty="0" err="1"/>
              <a:t>b.Voc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83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2A1452-CB73-9D2A-7EE1-16BC5FAACF53}"/>
              </a:ext>
            </a:extLst>
          </p:cNvPr>
          <p:cNvSpPr txBox="1"/>
          <p:nvPr/>
        </p:nvSpPr>
        <p:spPr>
          <a:xfrm>
            <a:off x="1582993" y="330153"/>
            <a:ext cx="6157452" cy="6031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effectLst/>
                <a:latin typeface="Consolas" panose="020B0609020204030204" pitchFamily="49" charset="0"/>
              </a:rPr>
              <a:t>"\n✅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WiFi</a:t>
            </a:r>
            <a:r>
              <a:rPr lang="en-IN" b="0" dirty="0">
                <a:effectLst/>
                <a:latin typeface="Consolas" panose="020B0609020204030204" pitchFamily="49" charset="0"/>
              </a:rPr>
              <a:t> Connected!");</a:t>
            </a:r>
          </a:p>
          <a:p>
            <a:pPr>
              <a:lnSpc>
                <a:spcPts val="1425"/>
              </a:lnSpc>
              <a:buNone/>
            </a:pPr>
            <a:b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  // Set MQTT server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setServer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mqtt_server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effectLst/>
                <a:latin typeface="Consolas" panose="020B0609020204030204" pitchFamily="49" charset="0"/>
              </a:rPr>
              <a:t>1883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setCallback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(callback);</a:t>
            </a:r>
          </a:p>
          <a:p>
            <a:pPr>
              <a:lnSpc>
                <a:spcPts val="1425"/>
              </a:lnSpc>
              <a:buNone/>
            </a:pPr>
            <a:b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reconnect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// Connect to MQTT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topic, byte</a:t>
            </a:r>
            <a:r>
              <a:rPr lang="en-IN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payload, </a:t>
            </a:r>
            <a:r>
              <a:rPr lang="en-IN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length) {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effectLst/>
                <a:latin typeface="Consolas" panose="020B0609020204030204" pitchFamily="49" charset="0"/>
              </a:rPr>
              <a:t>("\n📩 Message received on topic: ");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(topic);</a:t>
            </a:r>
          </a:p>
          <a:p>
            <a:pPr>
              <a:lnSpc>
                <a:spcPts val="1425"/>
              </a:lnSpc>
              <a:buNone/>
            </a:pPr>
            <a:b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String message;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&lt; length; 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message += (</a:t>
            </a:r>
            <a:r>
              <a:rPr lang="en-IN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 // Remove extra spaces/newlines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effectLst/>
                <a:latin typeface="Consolas" panose="020B0609020204030204" pitchFamily="49" charset="0"/>
              </a:rPr>
              <a:t>("✅ Processed Message: ");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(message);</a:t>
            </a: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(message == </a:t>
            </a:r>
            <a:r>
              <a:rPr lang="en-US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"bedroom1off"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(LED1_PIN, HIGH);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"✅ LED 1 ON"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(message == </a:t>
            </a:r>
            <a:r>
              <a:rPr lang="en-US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"bedroom1on"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(LED1_PIN, LOW);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"✅ LED 1 OFF"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491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304E53-F700-9D5B-3EED-A8FB72B0EE69}"/>
              </a:ext>
            </a:extLst>
          </p:cNvPr>
          <p:cNvSpPr txBox="1"/>
          <p:nvPr/>
        </p:nvSpPr>
        <p:spPr>
          <a:xfrm>
            <a:off x="943897" y="337430"/>
            <a:ext cx="5724832" cy="5133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reconnect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connected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effectLst/>
                <a:latin typeface="Consolas" panose="020B0609020204030204" pitchFamily="49" charset="0"/>
              </a:rPr>
              <a:t>("Connecting to MQTT...");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IN" b="0" dirty="0">
                <a:effectLst/>
                <a:latin typeface="Consolas" panose="020B0609020204030204" pitchFamily="49" charset="0"/>
              </a:rPr>
              <a:t>("ESP32Client"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"✅ </a:t>
            </a:r>
            <a:r>
              <a:rPr lang="en-IN" b="0" dirty="0">
                <a:effectLst/>
                <a:latin typeface="Consolas" panose="020B0609020204030204" pitchFamily="49" charset="0"/>
              </a:rPr>
              <a:t>Connected!");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c_str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 // Subscribe to user-specific topic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effectLst/>
                <a:latin typeface="Consolas" panose="020B0609020204030204" pitchFamily="49" charset="0"/>
              </a:rPr>
              <a:t>📡 Subscribed to: ");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(topic);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effectLst/>
                <a:latin typeface="Consolas" panose="020B0609020204030204" pitchFamily="49" charset="0"/>
              </a:rPr>
              <a:t>("❌ Failed,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rc</a:t>
            </a:r>
            <a:r>
              <a:rPr lang="en-IN" b="0" dirty="0">
                <a:effectLst/>
                <a:latin typeface="Consolas" panose="020B0609020204030204" pitchFamily="49" charset="0"/>
              </a:rPr>
              <a:t>=");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effectLst/>
                <a:latin typeface="Consolas" panose="020B0609020204030204" pitchFamily="49" charset="0"/>
              </a:rPr>
              <a:t>(" retrying in 5 seconds...");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effectLst/>
                <a:latin typeface="Consolas" panose="020B0609020204030204" pitchFamily="49" charset="0"/>
              </a:rPr>
              <a:t>5000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connected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reconnect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019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339" y="327514"/>
            <a:ext cx="3184998" cy="1478570"/>
          </a:xfrm>
        </p:spPr>
        <p:txBody>
          <a:bodyPr/>
          <a:lstStyle/>
          <a:p>
            <a:r>
              <a:rPr b="1" dirty="0">
                <a:solidFill>
                  <a:schemeClr val="bg1"/>
                </a:solidFill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7442" y="2033177"/>
            <a:ext cx="5790546" cy="3541714"/>
          </a:xfrm>
        </p:spPr>
        <p:txBody>
          <a:bodyPr/>
          <a:lstStyle/>
          <a:p>
            <a:r>
              <a:rPr dirty="0"/>
              <a:t>Voice control (Alexa/Google Assistant)</a:t>
            </a:r>
          </a:p>
          <a:p>
            <a:r>
              <a:rPr dirty="0"/>
              <a:t>Energy usage monitoring</a:t>
            </a:r>
          </a:p>
          <a:p>
            <a:r>
              <a:rPr dirty="0"/>
              <a:t>Scheduling &amp; automation</a:t>
            </a:r>
          </a:p>
          <a:p>
            <a:r>
              <a:rPr dirty="0"/>
              <a:t>Mobile app version</a:t>
            </a:r>
          </a:p>
          <a:p>
            <a:r>
              <a:rPr dirty="0"/>
              <a:t>Integration with AI for smart behavior</a:t>
            </a:r>
          </a:p>
          <a:p>
            <a:r>
              <a:rPr dirty="0"/>
              <a:t>Remote access via cloud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51" y="618518"/>
            <a:ext cx="4020740" cy="1478570"/>
          </a:xfrm>
        </p:spPr>
        <p:txBody>
          <a:bodyPr/>
          <a:lstStyle/>
          <a:p>
            <a:r>
              <a:rPr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5157" y="2357642"/>
            <a:ext cx="6449308" cy="3541714"/>
          </a:xfrm>
        </p:spPr>
        <p:txBody>
          <a:bodyPr/>
          <a:lstStyle/>
          <a:p>
            <a:r>
              <a:rPr dirty="0"/>
              <a:t>Seamless integration of software and hardware</a:t>
            </a:r>
          </a:p>
          <a:p>
            <a:r>
              <a:rPr dirty="0"/>
              <a:t>Real-time, secure, and user-friendly control</a:t>
            </a:r>
          </a:p>
          <a:p>
            <a:r>
              <a:rPr dirty="0"/>
              <a:t>Scalable and extendable system</a:t>
            </a:r>
          </a:p>
          <a:p>
            <a:r>
              <a:rPr dirty="0"/>
              <a:t>Great potential in smart living solutions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387" y="591838"/>
            <a:ext cx="3076843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Questions</a:t>
            </a:r>
            <a:endParaRPr b="1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blue blot with green text&#10;&#10;AI-generated content may be incorrect.">
            <a:extLst>
              <a:ext uri="{FF2B5EF4-FFF2-40B4-BE49-F238E27FC236}">
                <a16:creationId xmlns:a16="http://schemas.microsoft.com/office/drawing/2014/main" id="{CB2B8D12-05F4-5270-6E45-00480A7B6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5071" y="2249488"/>
            <a:ext cx="6971071" cy="3541712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950" y="0"/>
            <a:ext cx="2831037" cy="1478570"/>
          </a:xfrm>
        </p:spPr>
        <p:txBody>
          <a:bodyPr/>
          <a:lstStyle/>
          <a:p>
            <a:r>
              <a:rPr b="1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5" name="Content Placeholder 4" descr="A thank you card with scrabble letters on a wood table&#10;&#10;AI-generated content may be incorrect.">
            <a:extLst>
              <a:ext uri="{FF2B5EF4-FFF2-40B4-BE49-F238E27FC236}">
                <a16:creationId xmlns:a16="http://schemas.microsoft.com/office/drawing/2014/main" id="{574A8606-4A25-5EEC-F84C-0F8CF3A8F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9265" y="1478570"/>
            <a:ext cx="7620000" cy="431263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7268" y="216309"/>
            <a:ext cx="3509463" cy="943897"/>
          </a:xfrm>
        </p:spPr>
        <p:txBody>
          <a:bodyPr/>
          <a:lstStyle/>
          <a:p>
            <a:r>
              <a:rPr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606" y="1229032"/>
            <a:ext cx="3509463" cy="4562169"/>
          </a:xfrm>
        </p:spPr>
        <p:txBody>
          <a:bodyPr>
            <a:normAutofit fontScale="92500"/>
          </a:bodyPr>
          <a:lstStyle/>
          <a:p>
            <a:r>
              <a:rPr dirty="0"/>
              <a:t>A smart home system allows remote control of appliances via the web.</a:t>
            </a:r>
          </a:p>
          <a:p>
            <a:r>
              <a:rPr dirty="0"/>
              <a:t>Built using ESP8266 microcontrollers and relay modules.</a:t>
            </a:r>
          </a:p>
          <a:p>
            <a:r>
              <a:rPr dirty="0"/>
              <a:t>Control rooms: Hall, Bedroom, Kitchen.</a:t>
            </a:r>
          </a:p>
          <a:p>
            <a:r>
              <a:rPr dirty="0"/>
              <a:t>Responsive web dashboard with light/dark mode.</a:t>
            </a:r>
          </a:p>
        </p:txBody>
      </p:sp>
      <p:pic>
        <p:nvPicPr>
          <p:cNvPr id="5" name="Picture 4" descr="A hand holding a phone&#10;&#10;AI-generated content may be incorrect.">
            <a:extLst>
              <a:ext uri="{FF2B5EF4-FFF2-40B4-BE49-F238E27FC236}">
                <a16:creationId xmlns:a16="http://schemas.microsoft.com/office/drawing/2014/main" id="{405DEBE3-3FD9-C3E4-C082-4156DD19C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75355" y="1351567"/>
            <a:ext cx="4443853" cy="50983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6452" y="618518"/>
            <a:ext cx="6319107" cy="1478570"/>
          </a:xfrm>
        </p:spPr>
        <p:txBody>
          <a:bodyPr/>
          <a:lstStyle/>
          <a:p>
            <a:r>
              <a:rPr b="1" dirty="0">
                <a:solidFill>
                  <a:schemeClr val="bg1"/>
                </a:solidFill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Hardware: ESP8266, Relay Modules</a:t>
            </a:r>
          </a:p>
          <a:p>
            <a:r>
              <a:rPr dirty="0"/>
              <a:t>Languages: JavaScript, HTML, CSS</a:t>
            </a:r>
          </a:p>
          <a:p>
            <a:r>
              <a:rPr dirty="0"/>
              <a:t>Frameworks: Node.js, Express.js, EJS, Tailwind CSS</a:t>
            </a:r>
          </a:p>
          <a:p>
            <a:r>
              <a:rPr dirty="0"/>
              <a:t>Database: MongoDB</a:t>
            </a:r>
          </a:p>
          <a:p>
            <a:r>
              <a:rPr dirty="0"/>
              <a:t>Protocol: MQTT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A70F8-C69A-7A5D-0BA4-58EB0B56AC08}"/>
              </a:ext>
            </a:extLst>
          </p:cNvPr>
          <p:cNvSpPr txBox="1"/>
          <p:nvPr/>
        </p:nvSpPr>
        <p:spPr>
          <a:xfrm>
            <a:off x="3028335" y="375469"/>
            <a:ext cx="3873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WORK FLOW</a:t>
            </a:r>
          </a:p>
        </p:txBody>
      </p:sp>
      <p:pic>
        <p:nvPicPr>
          <p:cNvPr id="1028" name="Picture 4" descr="How to make a Home Automation using nodemcu and 8 channel relay module full  explain - YouTube">
            <a:extLst>
              <a:ext uri="{FF2B5EF4-FFF2-40B4-BE49-F238E27FC236}">
                <a16:creationId xmlns:a16="http://schemas.microsoft.com/office/drawing/2014/main" id="{ECB655FE-D4C1-C7F4-26BE-A9F8FFC4C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77" y="1590675"/>
            <a:ext cx="7531510" cy="439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47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3D4904-2771-0E01-7DE0-6997AEE53545}"/>
              </a:ext>
            </a:extLst>
          </p:cNvPr>
          <p:cNvSpPr txBox="1"/>
          <p:nvPr/>
        </p:nvSpPr>
        <p:spPr>
          <a:xfrm>
            <a:off x="2782530" y="629264"/>
            <a:ext cx="489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BLOCK DIAGRAM </a:t>
            </a:r>
          </a:p>
        </p:txBody>
      </p:sp>
      <p:pic>
        <p:nvPicPr>
          <p:cNvPr id="2050" name="Picture 2" descr="MQTT based Home Automation System Using ESP8266 - NodeMCU">
            <a:extLst>
              <a:ext uri="{FF2B5EF4-FFF2-40B4-BE49-F238E27FC236}">
                <a16:creationId xmlns:a16="http://schemas.microsoft.com/office/drawing/2014/main" id="{E42EFBE1-D686-046A-4923-CD2DDC266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77" y="1757363"/>
            <a:ext cx="7531510" cy="447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0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1068" y="96937"/>
            <a:ext cx="5161282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Dashboard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595" y="2035635"/>
            <a:ext cx="7429499" cy="3541714"/>
          </a:xfrm>
        </p:spPr>
        <p:txBody>
          <a:bodyPr/>
          <a:lstStyle/>
          <a:p>
            <a:r>
              <a:rPr lang="en-US" dirty="0"/>
              <a:t>Toggle switches for each appliance</a:t>
            </a:r>
          </a:p>
          <a:p>
            <a:r>
              <a:rPr lang="en-US" dirty="0"/>
              <a:t>Rooms grouped: Hall, Bedroom, Kitchen</a:t>
            </a:r>
          </a:p>
          <a:p>
            <a:r>
              <a:rPr lang="en-US" dirty="0"/>
              <a:t>Light/Dark mode support</a:t>
            </a:r>
          </a:p>
          <a:p>
            <a:r>
              <a:rPr lang="en-US" dirty="0"/>
              <a:t>Real-time status feedback</a:t>
            </a:r>
          </a:p>
        </p:txBody>
      </p:sp>
      <p:pic>
        <p:nvPicPr>
          <p:cNvPr id="5" name="Picture 4" descr="A device with a screen on it&#10;&#10;AI-generated content may be incorrect.">
            <a:extLst>
              <a:ext uri="{FF2B5EF4-FFF2-40B4-BE49-F238E27FC236}">
                <a16:creationId xmlns:a16="http://schemas.microsoft.com/office/drawing/2014/main" id="{0F1A264F-BEEB-8F18-A5BD-81913ACF3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19370" y="1575507"/>
            <a:ext cx="3113599" cy="3937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131BA9-525C-FE0E-D41E-022C1557A48A}"/>
              </a:ext>
            </a:extLst>
          </p:cNvPr>
          <p:cNvSpPr txBox="1"/>
          <p:nvPr/>
        </p:nvSpPr>
        <p:spPr>
          <a:xfrm>
            <a:off x="5683045" y="5397910"/>
            <a:ext cx="3113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printables.com/es/model/767586-samsung-galaxy-tab-a8-wall-box-to-create-a-home-as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822" y="117987"/>
            <a:ext cx="6518134" cy="993058"/>
          </a:xfrm>
        </p:spPr>
        <p:txBody>
          <a:bodyPr/>
          <a:lstStyle/>
          <a:p>
            <a:r>
              <a:rPr b="1" dirty="0">
                <a:solidFill>
                  <a:schemeClr val="bg1"/>
                </a:solidFill>
              </a:rPr>
              <a:t>MQTT Communication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022" y="3941202"/>
            <a:ext cx="7429499" cy="2646978"/>
          </a:xfrm>
        </p:spPr>
        <p:txBody>
          <a:bodyPr/>
          <a:lstStyle/>
          <a:p>
            <a:r>
              <a:rPr dirty="0"/>
              <a:t>User Action: Toggle switch</a:t>
            </a:r>
          </a:p>
          <a:p>
            <a:r>
              <a:rPr dirty="0"/>
              <a:t>Server: Publishes to user-specific MQTT topic</a:t>
            </a:r>
          </a:p>
          <a:p>
            <a:r>
              <a:rPr dirty="0"/>
              <a:t>ESP8266: Subscribes to topic, activates relay</a:t>
            </a:r>
          </a:p>
          <a:p>
            <a:r>
              <a:rPr dirty="0"/>
              <a:t>Feedback: Publishes status update back to dashboard</a:t>
            </a:r>
          </a:p>
        </p:txBody>
      </p:sp>
      <p:pic>
        <p:nvPicPr>
          <p:cNvPr id="8" name="Picture 7" descr="A diagram of a cloud&#10;&#10;AI-generated content may be incorrect.">
            <a:extLst>
              <a:ext uri="{FF2B5EF4-FFF2-40B4-BE49-F238E27FC236}">
                <a16:creationId xmlns:a16="http://schemas.microsoft.com/office/drawing/2014/main" id="{DB5C0384-0F39-F1F5-C14E-5961148F1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37208" y="960745"/>
            <a:ext cx="5463848" cy="29509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712" y="195731"/>
            <a:ext cx="4325540" cy="1478570"/>
          </a:xfrm>
        </p:spPr>
        <p:txBody>
          <a:bodyPr/>
          <a:lstStyle/>
          <a:p>
            <a:r>
              <a:rPr b="1" dirty="0">
                <a:solidFill>
                  <a:schemeClr val="bg1"/>
                </a:solidFill>
              </a:rPr>
              <a:t>Security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7944" y="2082339"/>
            <a:ext cx="5662727" cy="3541714"/>
          </a:xfrm>
        </p:spPr>
        <p:txBody>
          <a:bodyPr/>
          <a:lstStyle/>
          <a:p>
            <a:r>
              <a:rPr dirty="0"/>
              <a:t>User authentication (login/logout)</a:t>
            </a:r>
          </a:p>
          <a:p>
            <a:r>
              <a:rPr dirty="0"/>
              <a:t>Session management (stay logged in)</a:t>
            </a:r>
          </a:p>
          <a:p>
            <a:r>
              <a:rPr dirty="0"/>
              <a:t>MQTT topics scoped per user</a:t>
            </a:r>
          </a:p>
          <a:p>
            <a:r>
              <a:rPr dirty="0"/>
              <a:t>Input validation on frontend/backend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69D87F-10C9-197F-AC74-2FBF7A5CB0F7}"/>
              </a:ext>
            </a:extLst>
          </p:cNvPr>
          <p:cNvSpPr txBox="1"/>
          <p:nvPr/>
        </p:nvSpPr>
        <p:spPr>
          <a:xfrm>
            <a:off x="1111046" y="1038545"/>
            <a:ext cx="6529848" cy="495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WiFi.h</a:t>
            </a:r>
            <a:r>
              <a:rPr lang="en-US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PubSubClient.h</a:t>
            </a:r>
            <a:r>
              <a:rPr lang="en-IN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ssid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effectLst/>
                <a:latin typeface="Consolas" panose="020B0609020204030204" pitchFamily="49" charset="0"/>
              </a:rPr>
              <a:t>"vivo”;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* password = </a:t>
            </a:r>
            <a:r>
              <a:rPr lang="en-IN" b="0" dirty="0">
                <a:effectLst/>
                <a:latin typeface="Consolas" panose="020B0609020204030204" pitchFamily="49" charset="0"/>
              </a:rPr>
              <a:t>"123456789</a:t>
            </a:r>
            <a:r>
              <a:rPr lang="en-IN" dirty="0">
                <a:latin typeface="Consolas" panose="020B0609020204030204" pitchFamily="49" charset="0"/>
              </a:rPr>
              <a:t>”</a:t>
            </a:r>
            <a:r>
              <a:rPr lang="en-IN" b="0" dirty="0"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       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mqtt_server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effectLst/>
                <a:latin typeface="Consolas" panose="020B0609020204030204" pitchFamily="49" charset="0"/>
              </a:rPr>
              <a:t>"dev.coppercloud.in";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WiFiClient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espClient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PubSubClient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espClient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user_email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effectLst/>
                <a:latin typeface="Consolas" panose="020B0609020204030204" pitchFamily="49" charset="0"/>
              </a:rPr>
              <a:t>"dhanshreekamble094@gmail.com";  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String topic = </a:t>
            </a:r>
            <a:r>
              <a:rPr lang="en-IN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user_email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IN" b="0" dirty="0">
                <a:effectLst/>
                <a:latin typeface="Consolas" panose="020B0609020204030204" pitchFamily="49" charset="0"/>
              </a:rPr>
              <a:t>"/IOT";</a:t>
            </a:r>
          </a:p>
          <a:p>
            <a:pPr>
              <a:lnSpc>
                <a:spcPts val="1425"/>
              </a:lnSpc>
            </a:pPr>
            <a:endParaRPr lang="en-IN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LED1_PIN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 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115200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(LED1_PIN, OUTPUT);</a:t>
            </a:r>
          </a:p>
          <a:p>
            <a:pPr>
              <a:lnSpc>
                <a:spcPts val="1425"/>
              </a:lnSpc>
            </a:pPr>
            <a:endParaRPr lang="en-IN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(LED1_PIN, LOW);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"Connecting to </a:t>
            </a:r>
            <a:r>
              <a:rPr lang="en-IN" b="0" dirty="0" err="1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..."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ssid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password);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 != WL_CONNECTED) {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pPr>
              <a:lnSpc>
                <a:spcPts val="1425"/>
              </a:lnSpc>
              <a:buNone/>
            </a:pP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3401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222</TotalTime>
  <Words>738</Words>
  <Application>Microsoft Office PowerPoint</Application>
  <PresentationFormat>On-screen Show (4:3)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Consolas</vt:lpstr>
      <vt:lpstr>Tw Cen MT</vt:lpstr>
      <vt:lpstr>Circuit</vt:lpstr>
      <vt:lpstr>PowerPoint Presentation</vt:lpstr>
      <vt:lpstr>Introduction</vt:lpstr>
      <vt:lpstr>Technologies Used</vt:lpstr>
      <vt:lpstr>PowerPoint Presentation</vt:lpstr>
      <vt:lpstr>PowerPoint Presentation</vt:lpstr>
      <vt:lpstr>Dashboard Interface</vt:lpstr>
      <vt:lpstr>MQTT Communication Flow</vt:lpstr>
      <vt:lpstr>Security Measures</vt:lpstr>
      <vt:lpstr>PowerPoint Presentation</vt:lpstr>
      <vt:lpstr>PowerPoint Presentation</vt:lpstr>
      <vt:lpstr>PowerPoint Presentation</vt:lpstr>
      <vt:lpstr>Future Scope</vt:lpstr>
      <vt:lpstr>Conclusion</vt:lpstr>
      <vt:lpstr>Questions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Dhanshree Kamble</cp:lastModifiedBy>
  <cp:revision>5</cp:revision>
  <dcterms:created xsi:type="dcterms:W3CDTF">2013-01-27T09:14:16Z</dcterms:created>
  <dcterms:modified xsi:type="dcterms:W3CDTF">2025-04-07T11:38:02Z</dcterms:modified>
  <cp:category/>
</cp:coreProperties>
</file>