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7202" y="1775246"/>
            <a:ext cx="4137526" cy="1445337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Spam Mail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9279" y="3753458"/>
            <a:ext cx="3748024" cy="73004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112003145 Tania Mandal</a:t>
            </a:r>
          </a:p>
          <a:p>
            <a:r>
              <a:rPr lang="en-US" sz="2000" dirty="0">
                <a:latin typeface="Georgia" panose="02040502050405020303" pitchFamily="18" charset="0"/>
              </a:rPr>
              <a:t>112003153 Ganesh </a:t>
            </a:r>
            <a:r>
              <a:rPr lang="en-US" sz="2000" dirty="0" err="1">
                <a:latin typeface="Georgia" panose="02040502050405020303" pitchFamily="18" charset="0"/>
              </a:rPr>
              <a:t>Wankhade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112003154 Sejal Yeole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Index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Georgia" panose="02040502050405020303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Project Description (PEAS)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Proposed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23" y="1677630"/>
            <a:ext cx="8246070" cy="346587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 flaws  in the  existing  protocols and the  increasing amount of electronic business  and  financial  transactions directly  contribute  to  the increase  in  electronic based threats.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Spamming is one of the major problems of the today’s Internet, bringing financial damage to companies and annoying individual users.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In recent  days, Machine  learning for spam classification is an important research issue. The effectiveness of the proposed work explores and identifies the use of algorithms for classifying spam messages.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90" y="2114579"/>
            <a:ext cx="8374211" cy="19252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>
                <a:latin typeface="Georgia" panose="02040502050405020303" pitchFamily="18" charset="0"/>
              </a:rPr>
              <a:t>We get many spam SMS and Mails everyday. We need a spam classifier which will classify whether the incoming mail is a spam mail or not with high accuracy using some algorithms in order to avoid missing any important mails.</a:t>
            </a:r>
          </a:p>
          <a:p>
            <a:pPr marL="0" indent="0">
              <a:buNone/>
            </a:pPr>
            <a:endParaRPr lang="en-US" sz="33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1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Project</a:t>
            </a:r>
            <a:r>
              <a:rPr lang="en-US" dirty="0"/>
              <a:t> </a:t>
            </a:r>
            <a:r>
              <a:rPr lang="en-US" dirty="0">
                <a:latin typeface="Georgia" panose="02040502050405020303" pitchFamily="18" charset="0"/>
              </a:rPr>
              <a:t>Description (PEAS)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latin typeface="Georgia" panose="02040502050405020303" pitchFamily="18" charset="0"/>
              </a:rPr>
              <a:t>Performance : Correct Classification                   of emails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Georgia" panose="02040502050405020303" pitchFamily="18" charset="0"/>
              </a:rPr>
              <a:t> Environment : Texts, numbers, alphanumeric characters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Georgia" panose="02040502050405020303" pitchFamily="18" charset="0"/>
              </a:rPr>
              <a:t> Actuators : Screen display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Georgia" panose="02040502050405020303" pitchFamily="18" charset="0"/>
              </a:rPr>
              <a:t> Sensors : Keyboard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5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82" y="2114580"/>
            <a:ext cx="8246070" cy="1625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Implementation of simple neural network, using Python and NumPy module with no external machine learning framework used.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5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299" y="1421737"/>
            <a:ext cx="8372746" cy="209016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We are taking a large set of data as an input in which we are segregating a certain percentage of data and training it, whilst the remaining data is being tested by the algorithm.</a:t>
            </a:r>
          </a:p>
          <a:p>
            <a:endParaRPr lang="en-US" sz="9600" dirty="0">
              <a:latin typeface="Georgia" panose="02040502050405020303" pitchFamily="18" charset="0"/>
            </a:endParaRPr>
          </a:p>
          <a:p>
            <a:r>
              <a:rPr lang="en-US" sz="9600" dirty="0">
                <a:latin typeface="Georgia" panose="02040502050405020303" pitchFamily="18" charset="0"/>
              </a:rPr>
              <a:t>Then we are developing a predictive theory and transforming text into numbers so that the data is compatible for neural networks.</a:t>
            </a:r>
          </a:p>
          <a:p>
            <a:pPr marL="0" indent="0">
              <a:buNone/>
            </a:pPr>
            <a:endParaRPr lang="en-US" sz="9600" dirty="0">
              <a:latin typeface="Georgia" panose="02040502050405020303" pitchFamily="18" charset="0"/>
            </a:endParaRPr>
          </a:p>
          <a:p>
            <a:r>
              <a:rPr lang="en-US" sz="9600" dirty="0">
                <a:latin typeface="Georgia" panose="02040502050405020303" pitchFamily="18" charset="0"/>
              </a:rPr>
              <a:t>We are implementing backward propagation using neural networks.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1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2106" y="1590650"/>
            <a:ext cx="6304935" cy="342013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We analyzed techniques of neural networks and their application in the field of spam filtering.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Our project focused on determining the accuracy of spam classifier.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2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378" y="2291168"/>
            <a:ext cx="4288651" cy="1209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Georgia" panose="02040502050405020303" pitchFamily="18" charset="0"/>
              </a:rPr>
              <a:t>Thank You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On-screen Show (16:9)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Office Theme</vt:lpstr>
      <vt:lpstr>Spam Mail Classification</vt:lpstr>
      <vt:lpstr>Index</vt:lpstr>
      <vt:lpstr>Introduction</vt:lpstr>
      <vt:lpstr>Problem Statement</vt:lpstr>
      <vt:lpstr>Project Description (PEAS)</vt:lpstr>
      <vt:lpstr>Methodology</vt:lpstr>
      <vt:lpstr>Proposed Solution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2022-11-18T16:55:08Z</dcterms:modified>
</cp:coreProperties>
</file>