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notesMasterIdLst>
    <p:notesMasterId r:id="rId9"/>
  </p:notesMaster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2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3-1.png"/><Relationship Id="rId2" Type="http://schemas.openxmlformats.org/officeDocument/2006/relationships/image" Target="../media/image-3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4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5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6-1.png"/><Relationship Id="rId2" Type="http://schemas.openxmlformats.org/officeDocument/2006/relationships/image" Target="../media/image-6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7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  <a:ln w="13811">
            <a:solidFill>
              <a:srgbClr val="565151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6319599" y="2873454"/>
            <a:ext cx="6503789" cy="8331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6561"/>
              </a:lnSpc>
              <a:buNone/>
            </a:pPr>
            <a:r>
              <a:rPr lang="en-US" sz="5249" b="1" spc="-157" kern="0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Chatbot for Telegram</a:t>
            </a:r>
            <a:endParaRPr lang="en-US" sz="5249" dirty="0"/>
          </a:p>
        </p:txBody>
      </p:sp>
      <p:sp>
        <p:nvSpPr>
          <p:cNvPr id="5" name="Text 3"/>
          <p:cNvSpPr/>
          <p:nvPr/>
        </p:nvSpPr>
        <p:spPr>
          <a:xfrm>
            <a:off x="6319599" y="4039910"/>
            <a:ext cx="7477601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chatbot are essential as they can give a reply to same occurring problems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6319599" y="4645223"/>
            <a:ext cx="747760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so we have design a chatbot where where you could get the appropriate solution of your problems.</a:t>
            </a:r>
            <a:endParaRPr lang="en-US" sz="1750" dirty="0"/>
          </a:p>
        </p:txBody>
      </p:sp>
      <p:pic>
        <p:nvPicPr>
          <p:cNvPr id="7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pic>
        <p:nvPicPr>
          <p:cNvPr id="8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  <a:ln w="13811">
            <a:solidFill>
              <a:srgbClr val="565151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2037993" y="656987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spc="-131" kern="0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Problem we face 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349103" y="1795701"/>
            <a:ext cx="44410" cy="5776793"/>
          </a:xfrm>
          <a:prstGeom prst="rect">
            <a:avLst/>
          </a:prstGeom>
          <a:solidFill>
            <a:srgbClr val="140099"/>
          </a:solidFill>
          <a:ln/>
        </p:spPr>
      </p:sp>
      <p:sp>
        <p:nvSpPr>
          <p:cNvPr id="6" name="Shape 4"/>
          <p:cNvSpPr/>
          <p:nvPr/>
        </p:nvSpPr>
        <p:spPr>
          <a:xfrm>
            <a:off x="2621220" y="2197001"/>
            <a:ext cx="0" cy="44410"/>
          </a:xfrm>
          <a:prstGeom prst="rect">
            <a:avLst/>
          </a:prstGeom>
          <a:solidFill>
            <a:srgbClr val="140099"/>
          </a:solidFill>
          <a:ln/>
        </p:spPr>
      </p:sp>
      <p:sp>
        <p:nvSpPr>
          <p:cNvPr id="7" name="Shape 5"/>
          <p:cNvSpPr/>
          <p:nvPr/>
        </p:nvSpPr>
        <p:spPr>
          <a:xfrm>
            <a:off x="2121277" y="1969294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110080"/>
          </a:solidFill>
          <a:ln w="13811">
            <a:solidFill>
              <a:srgbClr val="140099"/>
            </a:solidFill>
            <a:prstDash val="solid"/>
          </a:ln>
        </p:spPr>
      </p:sp>
      <p:sp>
        <p:nvSpPr>
          <p:cNvPr id="8" name="Text 6"/>
          <p:cNvSpPr/>
          <p:nvPr/>
        </p:nvSpPr>
        <p:spPr>
          <a:xfrm>
            <a:off x="2292370" y="2010966"/>
            <a:ext cx="15775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b="1" spc="-79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</a:t>
            </a:r>
            <a:endParaRPr lang="en-US" sz="2624" dirty="0"/>
          </a:p>
        </p:txBody>
      </p:sp>
      <p:sp>
        <p:nvSpPr>
          <p:cNvPr id="9" name="Text 7"/>
          <p:cNvSpPr/>
          <p:nvPr/>
        </p:nvSpPr>
        <p:spPr>
          <a:xfrm>
            <a:off x="2815590" y="2017871"/>
            <a:ext cx="6585466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1) sometimes the chatbot doesn't respond correctly.</a:t>
            </a:r>
            <a:endParaRPr lang="en-US" sz="2187" dirty="0"/>
          </a:p>
        </p:txBody>
      </p:sp>
      <p:sp>
        <p:nvSpPr>
          <p:cNvPr id="10" name="Shape 8"/>
          <p:cNvSpPr/>
          <p:nvPr/>
        </p:nvSpPr>
        <p:spPr>
          <a:xfrm>
            <a:off x="2621220" y="4231303"/>
            <a:ext cx="0" cy="44410"/>
          </a:xfrm>
          <a:prstGeom prst="rect">
            <a:avLst/>
          </a:prstGeom>
          <a:solidFill>
            <a:srgbClr val="140099"/>
          </a:solidFill>
          <a:ln/>
        </p:spPr>
      </p:sp>
      <p:sp>
        <p:nvSpPr>
          <p:cNvPr id="11" name="Shape 9"/>
          <p:cNvSpPr/>
          <p:nvPr/>
        </p:nvSpPr>
        <p:spPr>
          <a:xfrm>
            <a:off x="2121277" y="4003596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110080"/>
          </a:solidFill>
          <a:ln w="13811">
            <a:solidFill>
              <a:srgbClr val="140099"/>
            </a:solidFill>
            <a:prstDash val="solid"/>
          </a:ln>
        </p:spPr>
      </p:sp>
      <p:sp>
        <p:nvSpPr>
          <p:cNvPr id="12" name="Text 10"/>
          <p:cNvSpPr/>
          <p:nvPr/>
        </p:nvSpPr>
        <p:spPr>
          <a:xfrm>
            <a:off x="2273320" y="4045268"/>
            <a:ext cx="19585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b="1" spc="-79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</a:t>
            </a:r>
            <a:endParaRPr lang="en-US" sz="2624" dirty="0"/>
          </a:p>
        </p:txBody>
      </p:sp>
      <p:sp>
        <p:nvSpPr>
          <p:cNvPr id="13" name="Text 11"/>
          <p:cNvSpPr/>
          <p:nvPr/>
        </p:nvSpPr>
        <p:spPr>
          <a:xfrm>
            <a:off x="2815590" y="4017526"/>
            <a:ext cx="670238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3281"/>
              </a:lnSpc>
              <a:buNone/>
            </a:pPr>
            <a:r>
              <a:rPr lang="en-US" sz="2624" b="1" spc="-79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2) sometimes the chatbot doesn't reply fast</a:t>
            </a:r>
            <a:endParaRPr lang="en-US" sz="2624" dirty="0"/>
          </a:p>
        </p:txBody>
      </p:sp>
      <p:sp>
        <p:nvSpPr>
          <p:cNvPr id="14" name="Text 12"/>
          <p:cNvSpPr/>
          <p:nvPr/>
        </p:nvSpPr>
        <p:spPr>
          <a:xfrm>
            <a:off x="2815590" y="4656177"/>
            <a:ext cx="9776817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15" name="Shape 13"/>
          <p:cNvSpPr/>
          <p:nvPr/>
        </p:nvSpPr>
        <p:spPr>
          <a:xfrm>
            <a:off x="2621220" y="6230957"/>
            <a:ext cx="0" cy="44410"/>
          </a:xfrm>
          <a:prstGeom prst="rect">
            <a:avLst/>
          </a:prstGeom>
          <a:solidFill>
            <a:srgbClr val="140099"/>
          </a:solidFill>
          <a:ln/>
        </p:spPr>
      </p:sp>
      <p:sp>
        <p:nvSpPr>
          <p:cNvPr id="16" name="Shape 14"/>
          <p:cNvSpPr/>
          <p:nvPr/>
        </p:nvSpPr>
        <p:spPr>
          <a:xfrm>
            <a:off x="2121277" y="6003250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110080"/>
          </a:solidFill>
          <a:ln w="13811">
            <a:solidFill>
              <a:srgbClr val="140099"/>
            </a:solidFill>
            <a:prstDash val="solid"/>
          </a:ln>
        </p:spPr>
      </p:sp>
      <p:sp>
        <p:nvSpPr>
          <p:cNvPr id="17" name="Text 15"/>
          <p:cNvSpPr/>
          <p:nvPr/>
        </p:nvSpPr>
        <p:spPr>
          <a:xfrm>
            <a:off x="2269510" y="6044922"/>
            <a:ext cx="20347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b="1" spc="-79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3</a:t>
            </a:r>
            <a:endParaRPr lang="en-US" sz="2624" dirty="0"/>
          </a:p>
        </p:txBody>
      </p:sp>
      <p:sp>
        <p:nvSpPr>
          <p:cNvPr id="18" name="Text 16"/>
          <p:cNvSpPr/>
          <p:nvPr/>
        </p:nvSpPr>
        <p:spPr>
          <a:xfrm>
            <a:off x="2815590" y="6017181"/>
            <a:ext cx="9326642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3281"/>
              </a:lnSpc>
              <a:buNone/>
            </a:pPr>
            <a:r>
              <a:rPr lang="en-US" sz="2624" b="1" spc="-79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3) chatbot doesn't work when there is more traffic in website</a:t>
            </a:r>
            <a:endParaRPr lang="en-US" sz="2624" dirty="0"/>
          </a:p>
        </p:txBody>
      </p:sp>
      <p:pic>
        <p:nvPicPr>
          <p:cNvPr id="19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  <a:ln w="13811">
            <a:solidFill>
              <a:srgbClr val="565151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833199" y="712589"/>
            <a:ext cx="676286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spc="-131" kern="0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How we solve the problem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1144310" y="1740218"/>
            <a:ext cx="44410" cy="5776793"/>
          </a:xfrm>
          <a:prstGeom prst="rect">
            <a:avLst/>
          </a:prstGeom>
          <a:solidFill>
            <a:srgbClr val="140099"/>
          </a:solidFill>
          <a:ln/>
        </p:spPr>
      </p:sp>
      <p:sp>
        <p:nvSpPr>
          <p:cNvPr id="6" name="Shape 4"/>
          <p:cNvSpPr/>
          <p:nvPr/>
        </p:nvSpPr>
        <p:spPr>
          <a:xfrm>
            <a:off x="1416427" y="2176165"/>
            <a:ext cx="0" cy="44410"/>
          </a:xfrm>
          <a:prstGeom prst="rect">
            <a:avLst/>
          </a:prstGeom>
          <a:solidFill>
            <a:srgbClr val="140099"/>
          </a:solidFill>
          <a:ln/>
        </p:spPr>
      </p:sp>
      <p:sp>
        <p:nvSpPr>
          <p:cNvPr id="7" name="Shape 5"/>
          <p:cNvSpPr/>
          <p:nvPr/>
        </p:nvSpPr>
        <p:spPr>
          <a:xfrm>
            <a:off x="916484" y="1948458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110080"/>
          </a:solidFill>
          <a:ln w="13811">
            <a:solidFill>
              <a:srgbClr val="140099"/>
            </a:solidFill>
            <a:prstDash val="solid"/>
          </a:ln>
        </p:spPr>
      </p:sp>
      <p:sp>
        <p:nvSpPr>
          <p:cNvPr id="8" name="Text 6"/>
          <p:cNvSpPr/>
          <p:nvPr/>
        </p:nvSpPr>
        <p:spPr>
          <a:xfrm>
            <a:off x="1087576" y="1990130"/>
            <a:ext cx="15775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b="1" spc="-79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</a:t>
            </a:r>
            <a:endParaRPr lang="en-US" sz="2624" dirty="0"/>
          </a:p>
        </p:txBody>
      </p:sp>
      <p:sp>
        <p:nvSpPr>
          <p:cNvPr id="9" name="Text 7"/>
          <p:cNvSpPr/>
          <p:nvPr/>
        </p:nvSpPr>
        <p:spPr>
          <a:xfrm>
            <a:off x="1610797" y="1962388"/>
            <a:ext cx="2666286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3281"/>
              </a:lnSpc>
              <a:buNone/>
            </a:pPr>
            <a:endParaRPr lang="en-US" sz="2624" dirty="0"/>
          </a:p>
        </p:txBody>
      </p:sp>
      <p:sp>
        <p:nvSpPr>
          <p:cNvPr id="10" name="Text 8"/>
          <p:cNvSpPr/>
          <p:nvPr/>
        </p:nvSpPr>
        <p:spPr>
          <a:xfrm>
            <a:off x="1610797" y="2601039"/>
            <a:ext cx="6700004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our chatbot will run even if there is a ton of traffic 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1416427" y="4175820"/>
            <a:ext cx="0" cy="44410"/>
          </a:xfrm>
          <a:prstGeom prst="rect">
            <a:avLst/>
          </a:prstGeom>
          <a:solidFill>
            <a:srgbClr val="140099"/>
          </a:solidFill>
          <a:ln/>
        </p:spPr>
      </p:sp>
      <p:sp>
        <p:nvSpPr>
          <p:cNvPr id="12" name="Shape 10"/>
          <p:cNvSpPr/>
          <p:nvPr/>
        </p:nvSpPr>
        <p:spPr>
          <a:xfrm>
            <a:off x="916484" y="3948113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110080"/>
          </a:solidFill>
          <a:ln w="13811">
            <a:solidFill>
              <a:srgbClr val="140099"/>
            </a:solidFill>
            <a:prstDash val="solid"/>
          </a:ln>
        </p:spPr>
      </p:sp>
      <p:sp>
        <p:nvSpPr>
          <p:cNvPr id="13" name="Text 11"/>
          <p:cNvSpPr/>
          <p:nvPr/>
        </p:nvSpPr>
        <p:spPr>
          <a:xfrm>
            <a:off x="1068526" y="3989784"/>
            <a:ext cx="19585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b="1" spc="-79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</a:t>
            </a:r>
            <a:endParaRPr lang="en-US" sz="2624" dirty="0"/>
          </a:p>
        </p:txBody>
      </p:sp>
      <p:sp>
        <p:nvSpPr>
          <p:cNvPr id="14" name="Text 12"/>
          <p:cNvSpPr/>
          <p:nvPr/>
        </p:nvSpPr>
        <p:spPr>
          <a:xfrm>
            <a:off x="1610797" y="3962043"/>
            <a:ext cx="2666286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3281"/>
              </a:lnSpc>
              <a:buNone/>
            </a:pPr>
            <a:endParaRPr lang="en-US" sz="2624" dirty="0"/>
          </a:p>
        </p:txBody>
      </p:sp>
      <p:sp>
        <p:nvSpPr>
          <p:cNvPr id="15" name="Text 13"/>
          <p:cNvSpPr/>
          <p:nvPr/>
        </p:nvSpPr>
        <p:spPr>
          <a:xfrm>
            <a:off x="1610797" y="4600694"/>
            <a:ext cx="6700004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our chatbot will give appropriate answers</a:t>
            </a:r>
            <a:endParaRPr lang="en-US" sz="1750" dirty="0"/>
          </a:p>
        </p:txBody>
      </p:sp>
      <p:sp>
        <p:nvSpPr>
          <p:cNvPr id="16" name="Shape 14"/>
          <p:cNvSpPr/>
          <p:nvPr/>
        </p:nvSpPr>
        <p:spPr>
          <a:xfrm>
            <a:off x="1416427" y="6175474"/>
            <a:ext cx="0" cy="44410"/>
          </a:xfrm>
          <a:prstGeom prst="rect">
            <a:avLst/>
          </a:prstGeom>
          <a:solidFill>
            <a:srgbClr val="140099"/>
          </a:solidFill>
          <a:ln/>
        </p:spPr>
      </p:sp>
      <p:sp>
        <p:nvSpPr>
          <p:cNvPr id="17" name="Shape 15"/>
          <p:cNvSpPr/>
          <p:nvPr/>
        </p:nvSpPr>
        <p:spPr>
          <a:xfrm>
            <a:off x="916484" y="5947767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110080"/>
          </a:solidFill>
          <a:ln w="13811">
            <a:solidFill>
              <a:srgbClr val="140099"/>
            </a:solidFill>
            <a:prstDash val="solid"/>
          </a:ln>
        </p:spPr>
      </p:sp>
      <p:sp>
        <p:nvSpPr>
          <p:cNvPr id="18" name="Text 16"/>
          <p:cNvSpPr/>
          <p:nvPr/>
        </p:nvSpPr>
        <p:spPr>
          <a:xfrm>
            <a:off x="1064716" y="5989439"/>
            <a:ext cx="20347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b="1" spc="-79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3</a:t>
            </a:r>
            <a:endParaRPr lang="en-US" sz="2624" dirty="0"/>
          </a:p>
        </p:txBody>
      </p:sp>
      <p:sp>
        <p:nvSpPr>
          <p:cNvPr id="19" name="Text 17"/>
          <p:cNvSpPr/>
          <p:nvPr/>
        </p:nvSpPr>
        <p:spPr>
          <a:xfrm>
            <a:off x="1610797" y="5961698"/>
            <a:ext cx="2666286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3281"/>
              </a:lnSpc>
              <a:buNone/>
            </a:pPr>
            <a:endParaRPr lang="en-US" sz="2624" dirty="0"/>
          </a:p>
        </p:txBody>
      </p:sp>
      <p:sp>
        <p:nvSpPr>
          <p:cNvPr id="20" name="Text 18"/>
          <p:cNvSpPr/>
          <p:nvPr/>
        </p:nvSpPr>
        <p:spPr>
          <a:xfrm>
            <a:off x="1610797" y="6600349"/>
            <a:ext cx="6700004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our chatbot is time efficient it will give reply within seconds</a:t>
            </a:r>
            <a:endParaRPr lang="en-US" sz="1750" dirty="0"/>
          </a:p>
        </p:txBody>
      </p:sp>
      <p:pic>
        <p:nvPicPr>
          <p:cNvPr id="21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22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  <a:ln w="13811">
            <a:solidFill>
              <a:srgbClr val="565151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3920609" y="1573530"/>
            <a:ext cx="6789063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5468"/>
              </a:lnSpc>
              <a:buNone/>
            </a:pPr>
            <a:r>
              <a:rPr lang="en-US" sz="4374" b="1" spc="-131" kern="0" dirty="0">
                <a:solidFill>
                  <a:srgbClr val="F44444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Application of our chatbot 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7293054" y="2712244"/>
            <a:ext cx="44410" cy="3943707"/>
          </a:xfrm>
          <a:prstGeom prst="rect">
            <a:avLst/>
          </a:prstGeom>
          <a:solidFill>
            <a:srgbClr val="140099"/>
          </a:solidFill>
          <a:ln/>
        </p:spPr>
      </p:sp>
      <p:sp>
        <p:nvSpPr>
          <p:cNvPr id="6" name="Shape 4"/>
          <p:cNvSpPr/>
          <p:nvPr/>
        </p:nvSpPr>
        <p:spPr>
          <a:xfrm>
            <a:off x="7565172" y="3113544"/>
            <a:ext cx="777597" cy="44410"/>
          </a:xfrm>
          <a:prstGeom prst="rect">
            <a:avLst/>
          </a:prstGeom>
          <a:solidFill>
            <a:srgbClr val="140099"/>
          </a:solidFill>
          <a:ln/>
        </p:spPr>
      </p:sp>
      <p:sp>
        <p:nvSpPr>
          <p:cNvPr id="7" name="Shape 5"/>
          <p:cNvSpPr/>
          <p:nvPr/>
        </p:nvSpPr>
        <p:spPr>
          <a:xfrm>
            <a:off x="7065228" y="2885837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110080"/>
          </a:solidFill>
          <a:ln w="13811">
            <a:solidFill>
              <a:srgbClr val="140099"/>
            </a:solidFill>
            <a:prstDash val="solid"/>
          </a:ln>
        </p:spPr>
      </p:sp>
      <p:sp>
        <p:nvSpPr>
          <p:cNvPr id="8" name="Text 6"/>
          <p:cNvSpPr/>
          <p:nvPr/>
        </p:nvSpPr>
        <p:spPr>
          <a:xfrm>
            <a:off x="7236321" y="2927509"/>
            <a:ext cx="15775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b="1" spc="-79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</a:t>
            </a:r>
            <a:endParaRPr lang="en-US" sz="2624" dirty="0"/>
          </a:p>
        </p:txBody>
      </p:sp>
      <p:sp>
        <p:nvSpPr>
          <p:cNvPr id="9" name="Text 7"/>
          <p:cNvSpPr/>
          <p:nvPr/>
        </p:nvSpPr>
        <p:spPr>
          <a:xfrm>
            <a:off x="8537258" y="2934414"/>
            <a:ext cx="4055150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we could have relevant conversation</a:t>
            </a:r>
            <a:endParaRPr lang="en-US" sz="2187" dirty="0"/>
          </a:p>
        </p:txBody>
      </p:sp>
      <p:sp>
        <p:nvSpPr>
          <p:cNvPr id="10" name="Shape 8"/>
          <p:cNvSpPr/>
          <p:nvPr/>
        </p:nvSpPr>
        <p:spPr>
          <a:xfrm>
            <a:off x="6287631" y="4224397"/>
            <a:ext cx="777597" cy="44410"/>
          </a:xfrm>
          <a:prstGeom prst="rect">
            <a:avLst/>
          </a:prstGeom>
          <a:solidFill>
            <a:srgbClr val="140099"/>
          </a:solidFill>
          <a:ln/>
        </p:spPr>
      </p:sp>
      <p:sp>
        <p:nvSpPr>
          <p:cNvPr id="11" name="Shape 9"/>
          <p:cNvSpPr/>
          <p:nvPr/>
        </p:nvSpPr>
        <p:spPr>
          <a:xfrm>
            <a:off x="7065228" y="3996690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110080"/>
          </a:solidFill>
          <a:ln w="13811">
            <a:solidFill>
              <a:srgbClr val="140099"/>
            </a:solidFill>
            <a:prstDash val="solid"/>
          </a:ln>
        </p:spPr>
      </p:sp>
      <p:sp>
        <p:nvSpPr>
          <p:cNvPr id="12" name="Text 10"/>
          <p:cNvSpPr/>
          <p:nvPr/>
        </p:nvSpPr>
        <p:spPr>
          <a:xfrm>
            <a:off x="7217271" y="4038362"/>
            <a:ext cx="19585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b="1" spc="-79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</a:t>
            </a:r>
            <a:endParaRPr lang="en-US" sz="2624" dirty="0"/>
          </a:p>
        </p:txBody>
      </p:sp>
      <p:sp>
        <p:nvSpPr>
          <p:cNvPr id="13" name="Text 11"/>
          <p:cNvSpPr/>
          <p:nvPr/>
        </p:nvSpPr>
        <p:spPr>
          <a:xfrm>
            <a:off x="2037993" y="4045268"/>
            <a:ext cx="4055150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r"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It could help to target a specific audience </a:t>
            </a:r>
            <a:endParaRPr lang="en-US" sz="2187" dirty="0"/>
          </a:p>
        </p:txBody>
      </p:sp>
      <p:sp>
        <p:nvSpPr>
          <p:cNvPr id="14" name="Shape 12"/>
          <p:cNvSpPr/>
          <p:nvPr/>
        </p:nvSpPr>
        <p:spPr>
          <a:xfrm>
            <a:off x="7565172" y="5224165"/>
            <a:ext cx="777597" cy="44410"/>
          </a:xfrm>
          <a:prstGeom prst="rect">
            <a:avLst/>
          </a:prstGeom>
          <a:solidFill>
            <a:srgbClr val="140099"/>
          </a:solidFill>
          <a:ln/>
        </p:spPr>
      </p:sp>
      <p:sp>
        <p:nvSpPr>
          <p:cNvPr id="15" name="Shape 13"/>
          <p:cNvSpPr/>
          <p:nvPr/>
        </p:nvSpPr>
        <p:spPr>
          <a:xfrm>
            <a:off x="7065228" y="4996458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110080"/>
          </a:solidFill>
          <a:ln w="13811">
            <a:solidFill>
              <a:srgbClr val="140099"/>
            </a:solidFill>
            <a:prstDash val="solid"/>
          </a:ln>
        </p:spPr>
      </p:sp>
      <p:sp>
        <p:nvSpPr>
          <p:cNvPr id="16" name="Text 14"/>
          <p:cNvSpPr/>
          <p:nvPr/>
        </p:nvSpPr>
        <p:spPr>
          <a:xfrm>
            <a:off x="7213461" y="5038130"/>
            <a:ext cx="20347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b="1" spc="-79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3</a:t>
            </a:r>
            <a:endParaRPr lang="en-US" sz="2624" dirty="0"/>
          </a:p>
        </p:txBody>
      </p:sp>
      <p:sp>
        <p:nvSpPr>
          <p:cNvPr id="17" name="Text 15"/>
          <p:cNvSpPr/>
          <p:nvPr/>
        </p:nvSpPr>
        <p:spPr>
          <a:xfrm>
            <a:off x="8537258" y="5045035"/>
            <a:ext cx="4055150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It is cost efficient and could  give app the information which they need to understand their audience</a:t>
            </a:r>
            <a:endParaRPr lang="en-US" sz="2187" dirty="0"/>
          </a:p>
        </p:txBody>
      </p:sp>
      <p:pic>
        <p:nvPicPr>
          <p:cNvPr id="18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  <a:ln w="13811">
            <a:solidFill>
              <a:srgbClr val="565151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2037993" y="3767614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endParaRPr lang="en-US" sz="4374" dirty="0"/>
          </a:p>
        </p:txBody>
      </p:sp>
      <p:pic>
        <p:nvPicPr>
          <p:cNvPr id="5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  <a:ln w="13811">
            <a:solidFill>
              <a:srgbClr val="565151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2037993" y="2804041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spc="-131" kern="0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Future Trends and Developments in Telegram Chatbots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4699635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110080"/>
          </a:solidFill>
          <a:ln w="13811">
            <a:solidFill>
              <a:srgbClr val="140099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2209086" y="4741307"/>
            <a:ext cx="15775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b="1" spc="-79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</a:t>
            </a:r>
            <a:endParaRPr lang="en-US" sz="2624" dirty="0"/>
          </a:p>
        </p:txBody>
      </p:sp>
      <p:sp>
        <p:nvSpPr>
          <p:cNvPr id="7" name="Text 5"/>
          <p:cNvSpPr/>
          <p:nvPr/>
        </p:nvSpPr>
        <p:spPr>
          <a:xfrm>
            <a:off x="2760107" y="4775954"/>
            <a:ext cx="4444008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Advanced Natural Language Processing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2760107" y="5692497"/>
            <a:ext cx="444400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Discover how chatbots are becoming more sophisticated in understanding and responding to natural language.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7426285" y="4699635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110080"/>
          </a:solidFill>
          <a:ln w="13811">
            <a:solidFill>
              <a:srgbClr val="140099"/>
            </a:solidFill>
            <a:prstDash val="solid"/>
          </a:ln>
        </p:spPr>
      </p:sp>
      <p:sp>
        <p:nvSpPr>
          <p:cNvPr id="10" name="Text 8"/>
          <p:cNvSpPr/>
          <p:nvPr/>
        </p:nvSpPr>
        <p:spPr>
          <a:xfrm>
            <a:off x="7578328" y="4741307"/>
            <a:ext cx="19585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b="1" spc="-79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</a:t>
            </a:r>
            <a:endParaRPr lang="en-US" sz="2624" dirty="0"/>
          </a:p>
        </p:txBody>
      </p:sp>
      <p:sp>
        <p:nvSpPr>
          <p:cNvPr id="11" name="Text 9"/>
          <p:cNvSpPr/>
          <p:nvPr/>
        </p:nvSpPr>
        <p:spPr>
          <a:xfrm>
            <a:off x="8148399" y="4775954"/>
            <a:ext cx="2760226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AI-Powered Chatbots</a:t>
            </a:r>
            <a:endParaRPr lang="en-US" sz="2187" dirty="0"/>
          </a:p>
        </p:txBody>
      </p:sp>
      <p:sp>
        <p:nvSpPr>
          <p:cNvPr id="12" name="Text 10"/>
          <p:cNvSpPr/>
          <p:nvPr/>
        </p:nvSpPr>
        <p:spPr>
          <a:xfrm>
            <a:off x="8148399" y="5345311"/>
            <a:ext cx="444400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Explore the integration of artificial intelligence to create smarter and more intuitive chatbot experiences.</a:t>
            </a:r>
            <a:endParaRPr lang="en-US" sz="1750" dirty="0"/>
          </a:p>
        </p:txBody>
      </p:sp>
      <p:pic>
        <p:nvPicPr>
          <p:cNvPr id="13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1333143"/>
          </a:xfrm>
          <a:prstGeom prst="rect">
            <a:avLst/>
          </a:prstGeom>
        </p:spPr>
      </p:pic>
      <p:pic>
        <p:nvPicPr>
          <p:cNvPr id="14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  <a:ln w="13811">
            <a:solidFill>
              <a:srgbClr val="565151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2037993" y="2318028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spc="-131" kern="0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Conclusion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3456742"/>
            <a:ext cx="5166122" cy="2454712"/>
          </a:xfrm>
          <a:prstGeom prst="roundRect">
            <a:avLst>
              <a:gd name="adj" fmla="val 4073"/>
            </a:avLst>
          </a:prstGeom>
          <a:solidFill>
            <a:srgbClr val="110080"/>
          </a:solidFill>
          <a:ln w="13811">
            <a:solidFill>
              <a:srgbClr val="140099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2273975" y="3692723"/>
            <a:ext cx="43420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Recap of Benefits and Capabilities</a:t>
            </a:r>
            <a:endParaRPr lang="en-US" sz="2187" dirty="0"/>
          </a:p>
        </p:txBody>
      </p:sp>
      <p:sp>
        <p:nvSpPr>
          <p:cNvPr id="7" name="Text 5"/>
          <p:cNvSpPr/>
          <p:nvPr/>
        </p:nvSpPr>
        <p:spPr>
          <a:xfrm>
            <a:off x="2273975" y="4262080"/>
            <a:ext cx="469415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Summarize the advantages and capabilities of using chatbots in Telegram.</a:t>
            </a:r>
            <a:endParaRPr lang="en-US" sz="1750" dirty="0"/>
          </a:p>
        </p:txBody>
      </p:sp>
      <p:sp>
        <p:nvSpPr>
          <p:cNvPr id="8" name="Shape 6"/>
          <p:cNvSpPr/>
          <p:nvPr/>
        </p:nvSpPr>
        <p:spPr>
          <a:xfrm>
            <a:off x="7426285" y="3456742"/>
            <a:ext cx="5166122" cy="2454712"/>
          </a:xfrm>
          <a:prstGeom prst="roundRect">
            <a:avLst>
              <a:gd name="adj" fmla="val 4073"/>
            </a:avLst>
          </a:prstGeom>
          <a:solidFill>
            <a:srgbClr val="110080"/>
          </a:solidFill>
          <a:ln w="13811">
            <a:solidFill>
              <a:srgbClr val="140099"/>
            </a:solidFill>
            <a:prstDash val="solid"/>
          </a:ln>
        </p:spPr>
      </p:sp>
      <p:sp>
        <p:nvSpPr>
          <p:cNvPr id="9" name="Text 7"/>
          <p:cNvSpPr/>
          <p:nvPr/>
        </p:nvSpPr>
        <p:spPr>
          <a:xfrm>
            <a:off x="7662267" y="3692723"/>
            <a:ext cx="4694158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Importance of Chatbots in Telegram's Ecosystem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7662267" y="4609267"/>
            <a:ext cx="469415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Highlight the significance of chatbots in shaping the future of communication and engagement on Telegram.</a:t>
            </a:r>
            <a:endParaRPr lang="en-US" sz="1750" dirty="0"/>
          </a:p>
        </p:txBody>
      </p:sp>
      <p:pic>
        <p:nvPicPr>
          <p:cNvPr id="11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2023-09-10T07:11:58Z</dcterms:created>
  <dcterms:modified xsi:type="dcterms:W3CDTF">2023-09-10T07:11:58Z</dcterms:modified>
</cp:coreProperties>
</file>