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27844c0115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27844c0115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7844c0115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27844c0115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27844c0115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27844c0115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7844c0115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7844c0115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7844c0115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7844c0115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7844c0115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7844c0115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7844c0115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7844c0115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7844c0115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27844c0115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7844c0115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27844c0115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7844c0115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27844c0115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27844c0115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27844c0115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/>
              <a:t>ETCD and Kubernetes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2834125"/>
            <a:ext cx="8520600" cy="21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Understanding the Core of Kubernetes' Data Management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Sri Ganesh Reddy Yerra Kondappagari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ETCD and Kubernetes in Real-world Scenarios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Availability Clusters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Discovery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Configuration Management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Takeaways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highlight>
                  <a:schemeClr val="dk1"/>
                </a:highlight>
              </a:rPr>
              <a:t>ETCD is the backbone of Kubernetes data storage.</a:t>
            </a:r>
            <a:endParaRPr>
              <a:highlight>
                <a:schemeClr val="dk1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highlight>
                  <a:schemeClr val="dk1"/>
                </a:highlight>
              </a:rPr>
              <a:t>Ensures high availability and consistency through Raft.</a:t>
            </a:r>
            <a:endParaRPr>
              <a:highlight>
                <a:schemeClr val="dk1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highlight>
                  <a:schemeClr val="dk1"/>
                </a:highlight>
              </a:rPr>
              <a:t>Proper management and monitoring of ETCD are critical for Kubernetes cluster health.</a:t>
            </a:r>
            <a:endParaRPr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 and Discussion</a:t>
            </a:r>
            <a:endParaRPr b="1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1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 ETCD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ETCD is a distributed key-value store designed to reliably store critical data in distributed systems.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Features: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Consistency, Availability, Partition Tolerance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Supports leader election and distributed coordination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Watch-based system for real-time updates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ETCD for Kubernetes?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Role in Kubernetes: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Acts as the primary data store for Kubernetes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Stores configuration data, cluster state, and metadata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Advantages: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Lightweight and high-performance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Ensures high availability and consistency of cluster data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ETCD Works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Concepts: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Nodes, Keys, Values, Watchers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Architecture: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Clustered nodes with a leader for write operations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Follower nodes for read operations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Consensus Algorithm: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Raft for consistency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ETCD in Kubernetes Architecture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Placement: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Runs on Kubernetes control plane nodes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Functionality: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Stores API server data such as: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■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 details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■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discovery information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■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Configuration data (e.g., ConfigMaps, Secrets)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Flow in Kubernetes with ETCD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2000">
                <a:highlight>
                  <a:srgbClr val="000000"/>
                </a:highlight>
              </a:rPr>
              <a:t>User sends a request to the Kubernetes API Server.</a:t>
            </a:r>
            <a:endParaRPr sz="2000"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2000">
                <a:highlight>
                  <a:srgbClr val="000000"/>
                </a:highlight>
              </a:rPr>
              <a:t>API Server validates and processes the request.</a:t>
            </a:r>
            <a:endParaRPr sz="2000"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2000">
                <a:highlight>
                  <a:srgbClr val="000000"/>
                </a:highlight>
              </a:rPr>
              <a:t>API Server updates or retrieves the state from ETCD.</a:t>
            </a:r>
            <a:endParaRPr sz="2000"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2000">
                <a:highlight>
                  <a:srgbClr val="000000"/>
                </a:highlight>
              </a:rPr>
              <a:t>Scheduler and Controller components act based on the state.</a:t>
            </a:r>
            <a:endParaRPr sz="2000"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Practices for Managing ETCD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Backups: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Regular snapshots of ETCD data.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Monitoring: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 disk space, latency, and cluster health.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Scaling: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even numbers of nodes for optimal Raft consensus performance.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 TLS for communication.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role-based access control.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ETCD Operations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Backup: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etcdctl snapshot save &lt;snapshot-file&gt;</a:t>
            </a:r>
            <a:endParaRPr sz="2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Restore: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etcdctl snapshot restore &lt;snapshot-file&gt;</a:t>
            </a:r>
            <a:endParaRPr sz="2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 Status: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etcdctl endpoint status</a:t>
            </a:r>
            <a:endParaRPr sz="2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 and Solutions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Challenge: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High disk I/O usage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SSDs and optimize writes.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Challenge: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Node failure recovery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Regular backups and cluster monitoring.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Challenge: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corruption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Strict network and access controls.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