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3D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4E4FBD-9E4D-9D4C-A319-ADCB9D81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BB1D91-A35C-174E-ABCE-952F1F10D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BA712-9F7B-8D4D-8A47-6BE18963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BC596-3A5C-6F4F-9BC6-47095C94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CDDC1-D8C0-C44D-BB0C-968CAE2C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6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28232-9F2E-0146-896D-97D3F3FE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74FE11-EFB3-D446-8130-4427D0295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FAB24-ACCA-DB4B-BCB2-1310BDB2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D81AB-185F-EC4F-B829-9A8661F1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D0A24-8CB2-D347-9258-B67E1558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2CA694-FBCB-2342-A70A-A90E3F563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18FD16-899C-AE4F-85FD-ADB76820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924EB-76EE-2141-8FAD-5DBB7EB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50D6A-4A14-DC40-9D81-EE20DAED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3BCB68-D4A3-9C4F-A617-D051F444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4C517-8B6C-0B41-865B-E5580855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F1043D-F14A-1A47-B508-36B5283C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D1012-7698-6D47-A500-A5C006DB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F3C9F-B260-4F41-A52C-392D1BED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C8DED-950D-EF47-96E7-3F913A5B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86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70934-1C7C-E244-8A60-292CBBFB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F439CC-2944-724D-894B-5A8AA968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3D7B7-FEC0-D44D-8C7E-E65E67D7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7F7932-E2C5-C04C-B4CB-39362660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94998-EDC6-314F-BEE0-3A876978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2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4727F-F461-484E-A02B-27170C23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2E177-C8D2-7547-8E5C-C2FE1B750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52404E-4153-7143-B313-8AC68B92C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5DD6DD-ACDA-C14F-AE8C-E3B892FB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CCFD0A-22B8-2E4C-92C0-2F48E1DE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3C0F8F-0907-7E47-994C-5FBE1942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6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29380-7ABD-9044-A826-2BDE82DF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99DF27-DC40-BB47-81F7-CF6F4BCD6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3F60A7-1BD7-404A-85EB-2EFC8AC2A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4A9F05-DABF-C547-A7EF-E1512C12B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A755FE-0174-664B-AFC6-A98841006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0A4C98-DD8C-3144-AF29-6D1C4E21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47C9A2-11A5-E647-A5F7-13B8A9B3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834EA8-A89C-794E-8061-B9796FC6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20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F12F3-8323-BA43-A200-E0A4C5EB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669375-02BA-1542-B445-4F3333E1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D4570D-4CCB-EF43-86A8-767D39DF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34708B-75DE-CE43-B7D6-813DB6A5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31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C92DA6-5D2D-684D-BBA4-49611544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85236C-6AE3-0A4E-83CE-E6173098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B1589A-41B0-7E4A-9CAB-5ABBB222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68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B1441-95B2-A742-BF88-97927C23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770F18-91CF-264D-9663-44114875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0DE815-5A4E-6047-ABCE-BB8E1B2CB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EA0C14-446D-A443-B2F4-28FFE15B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B72963-67BF-DD4C-9F2D-15BEE55B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F2B8D-83AE-8C4B-9060-E081DEB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8AE38-412D-4543-A8D2-11C1F59A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740DC2-3B6E-FE46-8EE0-A894AC1E8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74A59F-EF07-044D-9F73-52A7C75F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A37206-E5F0-4D4E-B8DA-0A3E8895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633B4-462F-A949-AD95-D8D9914B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2D7250-656F-B748-BF06-8B2A3D48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43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71920A-39C3-BD41-97DC-6FF89A93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1CAC00-AA5C-A845-BA7C-B08D2A3A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458BC-AC93-8847-9EE9-94FB577F3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A323-CBCB-054C-8855-E95F275BFA97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297FC6-E972-704B-B023-CFF29E09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F27AF7-09B2-034A-AE6D-46B9ABD1D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2C4B-5391-B542-939D-C401C8D52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09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461488F1-03B7-F148-9C92-E608386E9F3D}"/>
              </a:ext>
            </a:extLst>
          </p:cNvPr>
          <p:cNvSpPr/>
          <p:nvPr/>
        </p:nvSpPr>
        <p:spPr>
          <a:xfrm>
            <a:off x="1709056" y="2202803"/>
            <a:ext cx="8654143" cy="3959728"/>
          </a:xfrm>
          <a:prstGeom prst="roundRect">
            <a:avLst/>
          </a:prstGeom>
          <a:solidFill>
            <a:srgbClr val="00E3D7">
              <a:alpha val="6902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solidFill>
                  <a:srgbClr val="FF0000"/>
                </a:solidFill>
              </a:rPr>
              <a:t>　　　　　　　　　　　　　</a:t>
            </a:r>
            <a:r>
              <a:rPr lang="ja-JP" altLang="en-US">
                <a:solidFill>
                  <a:schemeClr val="tx1"/>
                </a:solidFill>
              </a:rPr>
              <a:t>自分でプログラムした部分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F5B4A32E-121C-2C44-B365-D240225BF36B}"/>
              </a:ext>
            </a:extLst>
          </p:cNvPr>
          <p:cNvSpPr/>
          <p:nvPr/>
        </p:nvSpPr>
        <p:spPr>
          <a:xfrm>
            <a:off x="1845121" y="119743"/>
            <a:ext cx="4131135" cy="1981603"/>
          </a:xfrm>
          <a:prstGeom prst="roundRect">
            <a:avLst/>
          </a:prstGeom>
          <a:solidFill>
            <a:srgbClr val="ED7D31">
              <a:alpha val="6902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Unity</a:t>
            </a:r>
            <a:r>
              <a:rPr kumimoji="1" lang="ja-JP" altLang="en-US">
                <a:solidFill>
                  <a:schemeClr val="tx1"/>
                </a:solidFill>
              </a:rPr>
              <a:t>のアセット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5A731E-4129-E24F-9994-4BA097EF1A3E}"/>
              </a:ext>
            </a:extLst>
          </p:cNvPr>
          <p:cNvSpPr/>
          <p:nvPr/>
        </p:nvSpPr>
        <p:spPr>
          <a:xfrm>
            <a:off x="1981194" y="535747"/>
            <a:ext cx="3831771" cy="5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Kinect</a:t>
            </a:r>
            <a:r>
              <a:rPr lang="ja-JP" altLang="en-US"/>
              <a:t>で骨格認識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0627C2-E6FE-674A-938B-03E99A4A0B05}"/>
              </a:ext>
            </a:extLst>
          </p:cNvPr>
          <p:cNvSpPr/>
          <p:nvPr/>
        </p:nvSpPr>
        <p:spPr>
          <a:xfrm>
            <a:off x="1981195" y="2452853"/>
            <a:ext cx="3831771" cy="5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そのモデルをプレイヤーが求めるタイミングで止めてポーズを固定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271EE9-B5EA-9747-93E2-FDD385661839}"/>
              </a:ext>
            </a:extLst>
          </p:cNvPr>
          <p:cNvSpPr/>
          <p:nvPr/>
        </p:nvSpPr>
        <p:spPr>
          <a:xfrm>
            <a:off x="1981194" y="3284822"/>
            <a:ext cx="3831771" cy="5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ポーズが固定されたモデルの</a:t>
            </a:r>
            <a:endParaRPr kumimoji="1" lang="en-US" altLang="ja-JP" dirty="0"/>
          </a:p>
          <a:p>
            <a:pPr algn="ctr"/>
            <a:r>
              <a:rPr kumimoji="1" lang="ja-JP" altLang="en-US"/>
              <a:t>落とす位置</a:t>
            </a:r>
            <a:r>
              <a:rPr kumimoji="1" lang="en-US" altLang="ja-JP" dirty="0"/>
              <a:t>,</a:t>
            </a:r>
            <a:r>
              <a:rPr kumimoji="1" lang="ja-JP" altLang="en-US"/>
              <a:t>姿勢を決める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8BF5042-AE40-5344-8E07-ADD80851A438}"/>
              </a:ext>
            </a:extLst>
          </p:cNvPr>
          <p:cNvSpPr/>
          <p:nvPr/>
        </p:nvSpPr>
        <p:spPr>
          <a:xfrm>
            <a:off x="1981194" y="4116791"/>
            <a:ext cx="3831771" cy="5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そのモデルに重力を付加して</a:t>
            </a:r>
            <a:endParaRPr lang="en-US" altLang="ja-JP" dirty="0"/>
          </a:p>
          <a:p>
            <a:pPr algn="ctr"/>
            <a:r>
              <a:rPr lang="ja-JP" altLang="en-US"/>
              <a:t>落とす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002F97-F397-2F4D-BAC7-11BD5F635C7D}"/>
              </a:ext>
            </a:extLst>
          </p:cNvPr>
          <p:cNvSpPr/>
          <p:nvPr/>
        </p:nvSpPr>
        <p:spPr>
          <a:xfrm>
            <a:off x="1981194" y="5264460"/>
            <a:ext cx="3831771" cy="5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動きが止まったら，</a:t>
            </a:r>
            <a:endParaRPr kumimoji="1" lang="en-US" altLang="ja-JP" dirty="0"/>
          </a:p>
          <a:p>
            <a:pPr algn="ctr"/>
            <a:r>
              <a:rPr kumimoji="1" lang="ja-JP" altLang="en-US"/>
              <a:t>プレイヤー</a:t>
            </a:r>
            <a:r>
              <a:rPr lang="ja-JP" altLang="en-US"/>
              <a:t>を変更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D9D1BBB-3499-6441-8420-B6D1C9F4BA9A}"/>
              </a:ext>
            </a:extLst>
          </p:cNvPr>
          <p:cNvSpPr/>
          <p:nvPr/>
        </p:nvSpPr>
        <p:spPr>
          <a:xfrm>
            <a:off x="1981195" y="1369275"/>
            <a:ext cx="3831771" cy="5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認識した骨格をモデルに反映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08C1415-0E11-B64E-B174-0C49824AE1F3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3897080" y="1134461"/>
            <a:ext cx="1" cy="23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7C7794D-203D-4A43-A7B2-CCCB6F9DEDA1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3897081" y="1967989"/>
            <a:ext cx="0" cy="48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5A4562A-4C23-2148-BCD8-ADA3BA1518B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897080" y="3051567"/>
            <a:ext cx="1" cy="23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5F30F06-BE29-BB48-AAE5-2B333669637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897080" y="3883536"/>
            <a:ext cx="0" cy="23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B41660E-633C-174D-BD29-1A0482CDB6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897080" y="4715505"/>
            <a:ext cx="0" cy="54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00038EAC-FD77-0142-8C87-F66631D2DC45}"/>
              </a:ext>
            </a:extLst>
          </p:cNvPr>
          <p:cNvCxnSpPr>
            <a:stCxn id="10" idx="2"/>
            <a:endCxn id="4" idx="1"/>
          </p:cNvCxnSpPr>
          <p:nvPr/>
        </p:nvCxnSpPr>
        <p:spPr>
          <a:xfrm rot="5400000" flipH="1">
            <a:off x="425102" y="2391196"/>
            <a:ext cx="5028070" cy="1915886"/>
          </a:xfrm>
          <a:prstGeom prst="bentConnector4">
            <a:avLst>
              <a:gd name="adj1" fmla="val -9092"/>
              <a:gd name="adj2" fmla="val 126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0009EB9-C179-0A4C-920E-A6DD50211A23}"/>
              </a:ext>
            </a:extLst>
          </p:cNvPr>
          <p:cNvSpPr txBox="1"/>
          <p:nvPr/>
        </p:nvSpPr>
        <p:spPr>
          <a:xfrm>
            <a:off x="2922801" y="4799418"/>
            <a:ext cx="94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台から落下しなければ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BFE90CB-F24B-054A-BA32-C7BC2C9AC1CB}"/>
              </a:ext>
            </a:extLst>
          </p:cNvPr>
          <p:cNvSpPr/>
          <p:nvPr/>
        </p:nvSpPr>
        <p:spPr>
          <a:xfrm>
            <a:off x="6248394" y="5264460"/>
            <a:ext cx="3831771" cy="5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勝った（落としていない方の）</a:t>
            </a:r>
            <a:endParaRPr lang="en-US" altLang="ja-JP" dirty="0"/>
          </a:p>
          <a:p>
            <a:pPr algn="ctr"/>
            <a:r>
              <a:rPr lang="ja-JP" altLang="en-US"/>
              <a:t>プレイヤーを表示</a:t>
            </a:r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75BEEC7B-C595-2B43-9BF5-D01F43F7419D}"/>
              </a:ext>
            </a:extLst>
          </p:cNvPr>
          <p:cNvCxnSpPr>
            <a:stCxn id="9" idx="2"/>
            <a:endCxn id="35" idx="0"/>
          </p:cNvCxnSpPr>
          <p:nvPr/>
        </p:nvCxnSpPr>
        <p:spPr>
          <a:xfrm rot="16200000" flipH="1">
            <a:off x="5756203" y="2856382"/>
            <a:ext cx="548955" cy="426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20226C6-F84C-7C44-B34F-217308B70910}"/>
              </a:ext>
            </a:extLst>
          </p:cNvPr>
          <p:cNvSpPr txBox="1"/>
          <p:nvPr/>
        </p:nvSpPr>
        <p:spPr>
          <a:xfrm>
            <a:off x="6466114" y="4715504"/>
            <a:ext cx="180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台から落下したら</a:t>
            </a:r>
          </a:p>
        </p:txBody>
      </p:sp>
    </p:spTree>
    <p:extLst>
      <p:ext uri="{BB962C8B-B14F-4D97-AF65-F5344CB8AC3E}">
        <p14:creationId xmlns:p14="http://schemas.microsoft.com/office/powerpoint/2010/main" val="191090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赤瀬　稔尚</dc:creator>
  <cp:lastModifiedBy>赤瀬　稔尚</cp:lastModifiedBy>
  <cp:revision>3</cp:revision>
  <dcterms:created xsi:type="dcterms:W3CDTF">2019-01-31T05:50:27Z</dcterms:created>
  <dcterms:modified xsi:type="dcterms:W3CDTF">2019-01-31T06:14:01Z</dcterms:modified>
</cp:coreProperties>
</file>