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3"/>
  </p:notesMasterIdLst>
  <p:sldIdLst>
    <p:sldId id="277" r:id="rId2"/>
    <p:sldId id="295" r:id="rId3"/>
    <p:sldId id="269" r:id="rId4"/>
    <p:sldId id="294" r:id="rId5"/>
    <p:sldId id="260" r:id="rId6"/>
    <p:sldId id="308" r:id="rId7"/>
    <p:sldId id="332" r:id="rId8"/>
    <p:sldId id="300" r:id="rId9"/>
    <p:sldId id="303" r:id="rId10"/>
    <p:sldId id="280" r:id="rId11"/>
    <p:sldId id="281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271" r:id="rId20"/>
    <p:sldId id="272" r:id="rId21"/>
    <p:sldId id="273" r:id="rId22"/>
    <p:sldId id="274" r:id="rId23"/>
    <p:sldId id="318" r:id="rId24"/>
    <p:sldId id="275" r:id="rId25"/>
    <p:sldId id="276" r:id="rId26"/>
    <p:sldId id="298" r:id="rId27"/>
    <p:sldId id="297" r:id="rId28"/>
    <p:sldId id="291" r:id="rId29"/>
    <p:sldId id="296" r:id="rId30"/>
    <p:sldId id="289" r:id="rId31"/>
    <p:sldId id="290" r:id="rId32"/>
    <p:sldId id="293" r:id="rId33"/>
    <p:sldId id="299" r:id="rId34"/>
    <p:sldId id="306" r:id="rId35"/>
    <p:sldId id="307" r:id="rId36"/>
    <p:sldId id="315" r:id="rId37"/>
    <p:sldId id="337" r:id="rId38"/>
    <p:sldId id="336" r:id="rId39"/>
    <p:sldId id="335" r:id="rId40"/>
    <p:sldId id="331" r:id="rId41"/>
    <p:sldId id="333" r:id="rId42"/>
    <p:sldId id="334" r:id="rId43"/>
    <p:sldId id="338" r:id="rId44"/>
    <p:sldId id="330" r:id="rId45"/>
    <p:sldId id="312" r:id="rId46"/>
    <p:sldId id="316" r:id="rId47"/>
    <p:sldId id="313" r:id="rId48"/>
    <p:sldId id="317" r:id="rId49"/>
    <p:sldId id="314" r:id="rId50"/>
    <p:sldId id="320" r:id="rId51"/>
    <p:sldId id="258" r:id="rId52"/>
  </p:sldIdLst>
  <p:sldSz cx="9144000" cy="6858000" type="screen4x3"/>
  <p:notesSz cx="6858000" cy="9144000"/>
  <p:embeddedFontLst>
    <p:embeddedFont>
      <p:font typeface="Open Sans Extrabold" charset="0"/>
      <p:bold r:id="rId54"/>
    </p:embeddedFont>
    <p:embeddedFont>
      <p:font typeface="Verdana" pitchFamily="34" charset="0"/>
      <p:regular r:id="rId55"/>
      <p:bold r:id="rId56"/>
      <p:italic r:id="rId57"/>
      <p:boldItalic r:id="rId58"/>
    </p:embeddedFont>
    <p:embeddedFont>
      <p:font typeface="맑은 고딕" pitchFamily="50" charset="-127"/>
      <p:regular r:id="rId59"/>
      <p:bold r:id="rId60"/>
    </p:embeddedFont>
    <p:embeddedFont>
      <p:font typeface="HY울릉도M" pitchFamily="18" charset="-127"/>
      <p:regular r:id="rId6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CCFF99"/>
    <a:srgbClr val="E0E0E0"/>
    <a:srgbClr val="ACACAC"/>
    <a:srgbClr val="A2A2A2"/>
    <a:srgbClr val="33CCFF"/>
    <a:srgbClr val="130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94767" autoAdjust="0"/>
  </p:normalViewPr>
  <p:slideViewPr>
    <p:cSldViewPr>
      <p:cViewPr varScale="1">
        <p:scale>
          <a:sx n="110" d="100"/>
          <a:sy n="110" d="100"/>
        </p:scale>
        <p:origin x="-20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954A9-7297-49A0-BE85-C366FE74F1D7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AAD71-315A-4377-AB52-F2EE2371E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6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AD71-315A-4377-AB52-F2EE2371E5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40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7536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10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62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9629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0471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0723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18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250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6283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0989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89430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16C7-09E3-4A57-AA9F-FA04842C8282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4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JPG"/><Relationship Id="rId10" Type="http://schemas.openxmlformats.org/officeDocument/2006/relationships/image" Target="../media/image5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5.JPG"/><Relationship Id="rId10" Type="http://schemas.openxmlformats.org/officeDocument/2006/relationships/image" Target="../media/image5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6.JPG"/><Relationship Id="rId10" Type="http://schemas.openxmlformats.org/officeDocument/2006/relationships/image" Target="../media/image5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7.JPG"/><Relationship Id="rId10" Type="http://schemas.openxmlformats.org/officeDocument/2006/relationships/image" Target="../media/image5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8.JPG"/><Relationship Id="rId10" Type="http://schemas.openxmlformats.org/officeDocument/2006/relationships/image" Target="../media/image5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9.JPG"/><Relationship Id="rId10" Type="http://schemas.openxmlformats.org/officeDocument/2006/relationships/image" Target="../media/image5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0.JPG"/><Relationship Id="rId10" Type="http://schemas.openxmlformats.org/officeDocument/2006/relationships/image" Target="../media/image5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1.JPG"/><Relationship Id="rId10" Type="http://schemas.openxmlformats.org/officeDocument/2006/relationships/image" Target="../media/image5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jpeg"/><Relationship Id="rId7" Type="http://schemas.openxmlformats.org/officeDocument/2006/relationships/image" Target="../media/image2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10" Type="http://schemas.microsoft.com/office/2007/relationships/hdphoto" Target="../media/hdphoto2.wdp"/><Relationship Id="rId4" Type="http://schemas.openxmlformats.org/officeDocument/2006/relationships/image" Target="../media/image10.jpe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9.jpeg"/><Relationship Id="rId7" Type="http://schemas.openxmlformats.org/officeDocument/2006/relationships/image" Target="../media/image2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2.wdp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10.jpeg"/><Relationship Id="rId9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9.jpeg"/><Relationship Id="rId7" Type="http://schemas.openxmlformats.org/officeDocument/2006/relationships/image" Target="../media/image25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2.wdp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10.jpeg"/><Relationship Id="rId9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7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9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0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1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2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3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4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5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6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7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3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3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3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3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3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3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3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40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2.wdp"/><Relationship Id="rId5" Type="http://schemas.openxmlformats.org/officeDocument/2006/relationships/image" Target="../media/image10.jpeg"/><Relationship Id="rId10" Type="http://schemas.openxmlformats.org/officeDocument/2006/relationships/image" Target="../media/image13.png"/><Relationship Id="rId4" Type="http://schemas.openxmlformats.org/officeDocument/2006/relationships/image" Target="../media/image9.jpeg"/><Relationship Id="rId9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0.jpe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0.jpe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30" y="2857446"/>
            <a:ext cx="550168" cy="543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736" y="3645024"/>
            <a:ext cx="482145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spc="600" dirty="0" smtClean="0">
                <a:solidFill>
                  <a:srgbClr val="33CC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 FIRST GROUP MADE A</a:t>
            </a:r>
          </a:p>
          <a:p>
            <a:pPr algn="dist"/>
            <a:r>
              <a:rPr lang="en-US" altLang="ko-KR" sz="1600" b="1" spc="600" dirty="0" smtClean="0">
                <a:solidFill>
                  <a:srgbClr val="33CC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MINIGAME</a:t>
            </a:r>
            <a:endParaRPr lang="ko-KR" altLang="en-US" sz="2800" b="1" spc="600" dirty="0">
              <a:solidFill>
                <a:srgbClr val="33CCFF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1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flipH="1">
            <a:off x="3408410" y="2852937"/>
            <a:ext cx="2327180" cy="576063"/>
            <a:chOff x="6516216" y="3370665"/>
            <a:chExt cx="2580345" cy="6719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370665"/>
              <a:ext cx="671971" cy="67197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248" y="3370665"/>
              <a:ext cx="671971" cy="67197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590" y="3370665"/>
              <a:ext cx="671971" cy="671971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2" y="2752156"/>
            <a:ext cx="720080" cy="72008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408410" y="2852937"/>
            <a:ext cx="2327180" cy="576063"/>
            <a:chOff x="3408410" y="3282704"/>
            <a:chExt cx="2327180" cy="57606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548" y="3282704"/>
              <a:ext cx="606042" cy="5715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979" y="3287267"/>
              <a:ext cx="606042" cy="5715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410" y="3284985"/>
              <a:ext cx="606042" cy="5715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244553" y="3024327"/>
            <a:ext cx="265489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4. </a:t>
            </a:r>
            <a:r>
              <a:rPr lang="ko-KR" altLang="en-US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요구사항명세서</a:t>
            </a:r>
            <a:endParaRPr lang="ko-KR" altLang="en-US" sz="2000" b="1" spc="3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00190" y="3472236"/>
            <a:ext cx="574362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5085" y="3615407"/>
            <a:ext cx="345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6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PLAY MINI GAME</a:t>
            </a:r>
            <a:endParaRPr lang="ko-KR" altLang="en-US" sz="2000" b="1" spc="600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270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1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2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87283E-6 L 0.64566 0.0002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4.27746E-6 L 0.92552 0.00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67" y="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67544" y="1412776"/>
            <a:ext cx="8162458" cy="49685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2265"/>
            <a:ext cx="360039" cy="3600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73" y="612265"/>
            <a:ext cx="360039" cy="36003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64616" y="1052736"/>
            <a:ext cx="141897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요구사항명세서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32" y="612265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79" y="612265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26" y="612265"/>
            <a:ext cx="360039" cy="36003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62" y="620689"/>
            <a:ext cx="360039" cy="36003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24" y="620689"/>
            <a:ext cx="360039" cy="36003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86" y="620689"/>
            <a:ext cx="360039" cy="36003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48" y="620689"/>
            <a:ext cx="360039" cy="36003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0" y="620689"/>
            <a:ext cx="360039" cy="360039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0689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86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67544" y="1412776"/>
            <a:ext cx="8162458" cy="49685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2265"/>
            <a:ext cx="360039" cy="3600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73" y="612265"/>
            <a:ext cx="360039" cy="36003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64616" y="1052736"/>
            <a:ext cx="141897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요구사항명세서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32" y="612265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79" y="612265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26" y="612265"/>
            <a:ext cx="360039" cy="36003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62" y="620689"/>
            <a:ext cx="360039" cy="36003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24" y="620689"/>
            <a:ext cx="360039" cy="36003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86" y="620689"/>
            <a:ext cx="360039" cy="36003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48" y="620689"/>
            <a:ext cx="360039" cy="36003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0" y="620689"/>
            <a:ext cx="360039" cy="360039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0689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18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67544" y="1412776"/>
            <a:ext cx="8162458" cy="49685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2265"/>
            <a:ext cx="360039" cy="3600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73" y="612265"/>
            <a:ext cx="360039" cy="36003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64616" y="1052736"/>
            <a:ext cx="141897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요구사항명세서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32" y="612265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79" y="612265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26" y="612265"/>
            <a:ext cx="360039" cy="36003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62" y="620689"/>
            <a:ext cx="360039" cy="36003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24" y="620689"/>
            <a:ext cx="360039" cy="36003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86" y="620689"/>
            <a:ext cx="360039" cy="36003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48" y="620689"/>
            <a:ext cx="360039" cy="36003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0" y="620689"/>
            <a:ext cx="360039" cy="360039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0689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24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67544" y="1412776"/>
            <a:ext cx="8162458" cy="49685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2265"/>
            <a:ext cx="360039" cy="3600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73" y="612265"/>
            <a:ext cx="360039" cy="36003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64616" y="1052736"/>
            <a:ext cx="141897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요구사항명세서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32" y="612265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79" y="612265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26" y="612265"/>
            <a:ext cx="360039" cy="36003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62" y="620689"/>
            <a:ext cx="360039" cy="36003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24" y="620689"/>
            <a:ext cx="360039" cy="36003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86" y="620689"/>
            <a:ext cx="360039" cy="36003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48" y="620689"/>
            <a:ext cx="360039" cy="36003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0" y="620689"/>
            <a:ext cx="360039" cy="360039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0689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24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67544" y="1412776"/>
            <a:ext cx="8162458" cy="49685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2265"/>
            <a:ext cx="360039" cy="3600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73" y="612265"/>
            <a:ext cx="360039" cy="36003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64616" y="1052736"/>
            <a:ext cx="141897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요구사항명세서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32" y="612265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79" y="612265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26" y="612265"/>
            <a:ext cx="360039" cy="36003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62" y="620689"/>
            <a:ext cx="360039" cy="36003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24" y="620689"/>
            <a:ext cx="360039" cy="36003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86" y="620689"/>
            <a:ext cx="360039" cy="36003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48" y="620689"/>
            <a:ext cx="360039" cy="36003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0" y="620689"/>
            <a:ext cx="360039" cy="360039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0689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24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67544" y="1412776"/>
            <a:ext cx="8162458" cy="49685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2265"/>
            <a:ext cx="360039" cy="3600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73" y="612265"/>
            <a:ext cx="360039" cy="36003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64616" y="1052736"/>
            <a:ext cx="141897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요구사항명세서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32" y="612265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79" y="612265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26" y="612265"/>
            <a:ext cx="360039" cy="36003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62" y="620689"/>
            <a:ext cx="360039" cy="36003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24" y="620689"/>
            <a:ext cx="360039" cy="36003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86" y="620689"/>
            <a:ext cx="360039" cy="36003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48" y="620689"/>
            <a:ext cx="360039" cy="36003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0" y="620689"/>
            <a:ext cx="360039" cy="360039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0689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71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67544" y="1412776"/>
            <a:ext cx="8162458" cy="49685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2265"/>
            <a:ext cx="360039" cy="3600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73" y="612265"/>
            <a:ext cx="360039" cy="36003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64616" y="1052736"/>
            <a:ext cx="141897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요구사항명세서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32" y="612265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79" y="612265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26" y="612265"/>
            <a:ext cx="360039" cy="36003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62" y="620689"/>
            <a:ext cx="360039" cy="36003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24" y="620689"/>
            <a:ext cx="360039" cy="36003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86" y="620689"/>
            <a:ext cx="360039" cy="36003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48" y="620689"/>
            <a:ext cx="360039" cy="36003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0" y="620689"/>
            <a:ext cx="360039" cy="360039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0689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71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67544" y="1412776"/>
            <a:ext cx="8162458" cy="49685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2265"/>
            <a:ext cx="360039" cy="3600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73" y="612265"/>
            <a:ext cx="360039" cy="36003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64616" y="1052736"/>
            <a:ext cx="141897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요구사항명세서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32" y="612265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79" y="612265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26" y="612265"/>
            <a:ext cx="360039" cy="36003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62" y="620689"/>
            <a:ext cx="360039" cy="36003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24" y="620689"/>
            <a:ext cx="360039" cy="36003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86" y="620689"/>
            <a:ext cx="360039" cy="36003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48" y="620689"/>
            <a:ext cx="360039" cy="36003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0" y="620689"/>
            <a:ext cx="360039" cy="360039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0689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71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flipH="1">
            <a:off x="3408410" y="2852937"/>
            <a:ext cx="2327180" cy="576063"/>
            <a:chOff x="6516216" y="3370665"/>
            <a:chExt cx="2580345" cy="6719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370665"/>
              <a:ext cx="671971" cy="67197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248" y="3370665"/>
              <a:ext cx="671971" cy="67197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590" y="3370665"/>
              <a:ext cx="671971" cy="671971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2" y="2752156"/>
            <a:ext cx="720080" cy="72008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408410" y="2852937"/>
            <a:ext cx="2327180" cy="576063"/>
            <a:chOff x="3408410" y="3282704"/>
            <a:chExt cx="2327180" cy="57606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548" y="3282704"/>
              <a:ext cx="606042" cy="5715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979" y="3287267"/>
              <a:ext cx="606042" cy="5715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410" y="3284985"/>
              <a:ext cx="606042" cy="5715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969914" y="2943195"/>
            <a:ext cx="120417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5. ERD</a:t>
            </a:r>
            <a:endParaRPr lang="ko-KR" altLang="en-US" sz="2000" b="1" spc="3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00190" y="3472236"/>
            <a:ext cx="574362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5086" y="3615407"/>
            <a:ext cx="3453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6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PLAY MINI GAME</a:t>
            </a:r>
            <a:endParaRPr lang="ko-KR" altLang="en-US" sz="2000" b="1" spc="600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120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1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2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87283E-6 L 0.64566 0.0002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4.27746E-6 L 0.92552 0.00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67" y="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979712" y="1790457"/>
            <a:ext cx="52565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</a:t>
            </a:r>
          </a:p>
          <a:p>
            <a:pPr algn="ctr"/>
            <a:r>
              <a:rPr lang="en-US" altLang="ko-KR" sz="6000" b="1" spc="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MINI   AME</a:t>
            </a:r>
            <a:endParaRPr lang="ko-KR" altLang="en-US" sz="6000" b="1" spc="600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56" y="2510148"/>
            <a:ext cx="543335" cy="5467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78643" y="4954379"/>
            <a:ext cx="3098925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1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최지웅</a:t>
            </a:r>
            <a:r>
              <a:rPr lang="en-US" altLang="ko-KR" sz="1100" b="1" spc="300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11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/ </a:t>
            </a:r>
            <a:r>
              <a:rPr lang="ko-KR" altLang="en-US" sz="1100" b="1" spc="300" dirty="0" err="1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이충한</a:t>
            </a:r>
            <a:r>
              <a:rPr lang="en-US" altLang="ko-KR" sz="1100" b="1" spc="300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11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/ </a:t>
            </a:r>
            <a:r>
              <a:rPr lang="ko-KR" altLang="en-US" sz="11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김제영</a:t>
            </a:r>
            <a:r>
              <a:rPr lang="en-US" altLang="ko-KR" sz="1100" b="1" spc="300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11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/ </a:t>
            </a:r>
            <a:r>
              <a:rPr lang="ko-KR" altLang="en-US" sz="11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김경미</a:t>
            </a:r>
            <a:endParaRPr lang="ko-KR" altLang="en-US" sz="1100" b="1" spc="3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9551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19066" y="1052736"/>
            <a:ext cx="51007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ERD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" y="1738908"/>
            <a:ext cx="8171152" cy="400812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62" y="620689"/>
            <a:ext cx="360039" cy="36003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24" y="620689"/>
            <a:ext cx="360039" cy="36003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86" y="620689"/>
            <a:ext cx="360039" cy="3600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48" y="620689"/>
            <a:ext cx="360039" cy="360039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0" y="620689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0689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66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flipH="1">
            <a:off x="3408410" y="2852937"/>
            <a:ext cx="2327180" cy="576063"/>
            <a:chOff x="6516216" y="3370665"/>
            <a:chExt cx="2580345" cy="6719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370665"/>
              <a:ext cx="671971" cy="67197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248" y="3370665"/>
              <a:ext cx="671971" cy="67197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590" y="3370665"/>
              <a:ext cx="671971" cy="671971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2" y="2752156"/>
            <a:ext cx="720080" cy="72008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408410" y="2852936"/>
            <a:ext cx="2327180" cy="576063"/>
            <a:chOff x="3408410" y="3282704"/>
            <a:chExt cx="2327180" cy="57606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548" y="3282704"/>
              <a:ext cx="606042" cy="5715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979" y="3287267"/>
              <a:ext cx="606042" cy="5715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410" y="3284985"/>
              <a:ext cx="606042" cy="5715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328715" y="2943195"/>
            <a:ext cx="2486578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6. </a:t>
            </a:r>
            <a:r>
              <a:rPr lang="ko-KR" altLang="en-US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 테이블정의서</a:t>
            </a:r>
            <a:endParaRPr lang="ko-KR" altLang="en-US" sz="2000" b="1" spc="3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00190" y="3472236"/>
            <a:ext cx="574362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5088" y="3615407"/>
            <a:ext cx="345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6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PLAY MINI GAME</a:t>
            </a:r>
            <a:endParaRPr lang="ko-KR" altLang="en-US" sz="2000" b="1" spc="600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025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1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2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87283E-6 L 0.64566 0.0002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4.27746E-6 L 0.92552 0.00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67" y="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539552" y="1412776"/>
            <a:ext cx="8162458" cy="496855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6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2781" y="1052736"/>
            <a:ext cx="124264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테이블정의서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79" y="1566893"/>
            <a:ext cx="7722000" cy="21696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71" y="3933056"/>
            <a:ext cx="7722000" cy="218620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20689"/>
            <a:ext cx="360039" cy="36003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20689"/>
            <a:ext cx="360039" cy="36003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20689"/>
            <a:ext cx="360039" cy="3600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20689"/>
            <a:ext cx="360039" cy="36003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0689"/>
            <a:ext cx="360039" cy="36003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20689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40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539552" y="1412776"/>
            <a:ext cx="8162458" cy="496855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6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2781" y="1052736"/>
            <a:ext cx="124264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테이블정의서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64353"/>
            <a:ext cx="7722729" cy="22246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987713"/>
            <a:ext cx="7749481" cy="210558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20689"/>
            <a:ext cx="360039" cy="36003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20689"/>
            <a:ext cx="360039" cy="36003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20689"/>
            <a:ext cx="360039" cy="3600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20689"/>
            <a:ext cx="360039" cy="36003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0689"/>
            <a:ext cx="360039" cy="36003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20689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95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flipH="1">
            <a:off x="3408410" y="2852937"/>
            <a:ext cx="2327180" cy="576063"/>
            <a:chOff x="6516216" y="3370665"/>
            <a:chExt cx="2580345" cy="6719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370665"/>
              <a:ext cx="671971" cy="67197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248" y="3370665"/>
              <a:ext cx="671971" cy="67197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590" y="3370665"/>
              <a:ext cx="671971" cy="671971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2" y="2752156"/>
            <a:ext cx="720080" cy="72008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408410" y="2852937"/>
            <a:ext cx="2327180" cy="576063"/>
            <a:chOff x="3408410" y="3282704"/>
            <a:chExt cx="2327180" cy="57606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548" y="3282704"/>
              <a:ext cx="606042" cy="5715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979" y="3287267"/>
              <a:ext cx="606042" cy="5715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410" y="3284985"/>
              <a:ext cx="606042" cy="5715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473786" y="2943195"/>
            <a:ext cx="2196435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7. </a:t>
            </a:r>
            <a:r>
              <a:rPr lang="ko-KR" altLang="en-US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 화면설계서</a:t>
            </a:r>
            <a:endParaRPr lang="ko-KR" altLang="en-US" sz="2000" b="1" spc="3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00190" y="3472236"/>
            <a:ext cx="574362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5088" y="3615407"/>
            <a:ext cx="345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6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PLAY MINI GAME</a:t>
            </a:r>
            <a:endParaRPr lang="ko-KR" altLang="en-US" sz="2000" b="1" spc="600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075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1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2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87283E-6 L 0.64566 0.0002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4.27746E-6 L 0.92552 0.00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67" y="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539552" y="1412776"/>
            <a:ext cx="5976664" cy="49685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88224" y="1412776"/>
            <a:ext cx="2113786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31"/>
          <p:cNvSpPr txBox="1">
            <a:spLocks/>
          </p:cNvSpPr>
          <p:nvPr/>
        </p:nvSpPr>
        <p:spPr>
          <a:xfrm>
            <a:off x="6620327" y="2285256"/>
            <a:ext cx="2113786" cy="423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aphicFrame>
        <p:nvGraphicFramePr>
          <p:cNvPr id="35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887490"/>
              </p:ext>
            </p:extLst>
          </p:nvPr>
        </p:nvGraphicFramePr>
        <p:xfrm>
          <a:off x="6588225" y="1862450"/>
          <a:ext cx="2113786" cy="2586240"/>
        </p:xfrm>
        <a:graphic>
          <a:graphicData uri="http://schemas.openxmlformats.org/drawingml/2006/table">
            <a:tbl>
              <a:tblPr/>
              <a:tblGrid>
                <a:gridCol w="208617"/>
                <a:gridCol w="1905169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아이디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되어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게인선택화면으로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회원가입화면으로 이동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579597" y="1404150"/>
            <a:ext cx="2122413" cy="440674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7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40946" y="1052736"/>
            <a:ext cx="106631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화면설계서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6278"/>
            <a:ext cx="360039" cy="36003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6278"/>
            <a:ext cx="360039" cy="36003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6278"/>
            <a:ext cx="360039" cy="36003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16278"/>
            <a:ext cx="360039" cy="36003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6278"/>
            <a:ext cx="360039" cy="36003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6278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3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539552" y="1412776"/>
            <a:ext cx="5976664" cy="49685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88224" y="1412776"/>
            <a:ext cx="2113786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74004"/>
              </p:ext>
            </p:extLst>
          </p:nvPr>
        </p:nvGraphicFramePr>
        <p:xfrm>
          <a:off x="6588225" y="1862450"/>
          <a:ext cx="2113786" cy="2586240"/>
        </p:xfrm>
        <a:graphic>
          <a:graphicData uri="http://schemas.openxmlformats.org/drawingml/2006/table">
            <a:tbl>
              <a:tblPr/>
              <a:tblGrid>
                <a:gridCol w="208617"/>
                <a:gridCol w="1905169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아이디 입력하는 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아이디 중복확인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입력하는 폼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확인 입력하는 폼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이름 입력하는 폼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회원가입이 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 창으로 이동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579597" y="1404150"/>
            <a:ext cx="2122413" cy="440674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7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40946" y="1052736"/>
            <a:ext cx="106631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화면설계서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6278"/>
            <a:ext cx="360039" cy="36003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6278"/>
            <a:ext cx="360039" cy="36003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6278"/>
            <a:ext cx="360039" cy="36003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16278"/>
            <a:ext cx="360039" cy="36003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6278"/>
            <a:ext cx="360039" cy="36003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6278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94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539552" y="1412776"/>
            <a:ext cx="5976664" cy="49685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88224" y="1412776"/>
            <a:ext cx="2113786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60637"/>
              </p:ext>
            </p:extLst>
          </p:nvPr>
        </p:nvGraphicFramePr>
        <p:xfrm>
          <a:off x="6588225" y="1862450"/>
          <a:ext cx="2113786" cy="2732544"/>
        </p:xfrm>
        <a:graphic>
          <a:graphicData uri="http://schemas.openxmlformats.org/drawingml/2006/table">
            <a:tbl>
              <a:tblPr/>
              <a:tblGrid>
                <a:gridCol w="208617"/>
                <a:gridCol w="1905169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로그아웃버튼으로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마이페이지로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상점페이지로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님 환영합니다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문구가 보여진다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두더지게임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메인화면으로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피하기게임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메인화면으로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퍼팅게임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메인화면으로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게임의 간략한 설명이 보여진다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6579597" y="1404150"/>
            <a:ext cx="2122413" cy="440674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7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0946" y="1052736"/>
            <a:ext cx="106631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화면설계서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6278"/>
            <a:ext cx="360039" cy="36003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6278"/>
            <a:ext cx="360039" cy="36003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6278"/>
            <a:ext cx="360039" cy="36003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16278"/>
            <a:ext cx="360039" cy="36003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6278"/>
            <a:ext cx="360039" cy="36003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6278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18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539552" y="1412776"/>
            <a:ext cx="5976664" cy="49685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88224" y="1412776"/>
            <a:ext cx="2113786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36688"/>
              </p:ext>
            </p:extLst>
          </p:nvPr>
        </p:nvGraphicFramePr>
        <p:xfrm>
          <a:off x="6588225" y="1862450"/>
          <a:ext cx="2113786" cy="2586240"/>
        </p:xfrm>
        <a:graphic>
          <a:graphicData uri="http://schemas.openxmlformats.org/drawingml/2006/table">
            <a:tbl>
              <a:tblPr/>
              <a:tblGrid>
                <a:gridCol w="208617"/>
                <a:gridCol w="1905169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게임 이름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게임의 설명이 표시된다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아이템을 사용 체크박스가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해당게임이 시작된다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랭킹화면으로 이동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게임 선택화면으로 이동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579597" y="1404150"/>
            <a:ext cx="2122413" cy="440674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7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0946" y="1052736"/>
            <a:ext cx="106631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화면설계서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6278"/>
            <a:ext cx="360039" cy="36003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6278"/>
            <a:ext cx="360039" cy="360039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6278"/>
            <a:ext cx="360039" cy="360039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16278"/>
            <a:ext cx="360039" cy="36003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6278"/>
            <a:ext cx="360039" cy="360039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6278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99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539552" y="1412776"/>
            <a:ext cx="5976664" cy="49685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88224" y="1412776"/>
            <a:ext cx="2113786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111116"/>
              </p:ext>
            </p:extLst>
          </p:nvPr>
        </p:nvGraphicFramePr>
        <p:xfrm>
          <a:off x="6588225" y="1862450"/>
          <a:ext cx="2113786" cy="2586240"/>
        </p:xfrm>
        <a:graphic>
          <a:graphicData uri="http://schemas.openxmlformats.org/drawingml/2006/table">
            <a:tbl>
              <a:tblPr/>
              <a:tblGrid>
                <a:gridCol w="208617"/>
                <a:gridCol w="1905169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최고점수와 현재점수가 보여진다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잡는 캐릭터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보너스점수를 획득하면 표시된다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6579597" y="1404150"/>
            <a:ext cx="2122413" cy="440674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7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0946" y="1052736"/>
            <a:ext cx="106631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화면설계서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619672" y="2302827"/>
            <a:ext cx="4336596" cy="34906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6278"/>
            <a:ext cx="360039" cy="36003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6278"/>
            <a:ext cx="360039" cy="36003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6278"/>
            <a:ext cx="360039" cy="36003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16278"/>
            <a:ext cx="360039" cy="36003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6278"/>
            <a:ext cx="360039" cy="36003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6278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61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-171400"/>
            <a:ext cx="4160475" cy="236806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4083" y="303039"/>
            <a:ext cx="271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spc="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CONTENTS</a:t>
            </a:r>
            <a:endParaRPr lang="ko-KR" altLang="en-US" sz="2400" b="1" spc="600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1428" y="851845"/>
            <a:ext cx="137409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1</a:t>
            </a:r>
            <a:r>
              <a:rPr lang="ko-KR" altLang="en-US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조 소개 </a:t>
            </a:r>
            <a:endParaRPr lang="ko-KR" altLang="en-US" b="1" spc="3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91428" y="1957870"/>
            <a:ext cx="713657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일</a:t>
            </a:r>
            <a:r>
              <a:rPr lang="ko-KR" altLang="en-US" b="1" spc="300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91428" y="3064992"/>
            <a:ext cx="71846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ERD</a:t>
            </a:r>
            <a:endParaRPr lang="ko-KR" altLang="en-US" b="1" spc="3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1428" y="3627825"/>
            <a:ext cx="177163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테이블정의서</a:t>
            </a:r>
            <a:endParaRPr lang="ko-KR" altLang="en-US" b="1" spc="3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856492"/>
            <a:ext cx="360039" cy="36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856492"/>
            <a:ext cx="360039" cy="360039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962517"/>
            <a:ext cx="360039" cy="36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962517"/>
            <a:ext cx="360039" cy="36003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9639"/>
            <a:ext cx="360039" cy="36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9639"/>
            <a:ext cx="360039" cy="3600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632472"/>
            <a:ext cx="360039" cy="36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632472"/>
            <a:ext cx="360039" cy="3600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91428" y="2521480"/>
            <a:ext cx="2036135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요구사항명세서</a:t>
            </a:r>
            <a:endParaRPr lang="ko-KR" altLang="en-US" b="1" spc="3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526127"/>
            <a:ext cx="360039" cy="36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526127"/>
            <a:ext cx="360039" cy="36003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591428" y="1407884"/>
            <a:ext cx="713657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개요</a:t>
            </a:r>
            <a:endParaRPr lang="ko-KR" altLang="en-US" b="1" spc="3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412531"/>
            <a:ext cx="360039" cy="36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412531"/>
            <a:ext cx="360039" cy="36003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591428" y="4187892"/>
            <a:ext cx="150714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화면설계서</a:t>
            </a:r>
            <a:endParaRPr lang="ko-KR" altLang="en-US" b="1" spc="3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192539"/>
            <a:ext cx="360039" cy="36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192539"/>
            <a:ext cx="360039" cy="36003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591428" y="4711955"/>
            <a:ext cx="121219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DB SQL</a:t>
            </a:r>
            <a:endParaRPr lang="ko-KR" altLang="en-US" b="1" spc="3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716602"/>
            <a:ext cx="360039" cy="36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716602"/>
            <a:ext cx="360039" cy="36003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591428" y="5226060"/>
            <a:ext cx="241444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프로젝트 실제구</a:t>
            </a:r>
            <a:r>
              <a:rPr lang="ko-KR" altLang="en-US" b="1" spc="300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현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230707"/>
            <a:ext cx="360039" cy="36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24" y="5230707"/>
            <a:ext cx="360039" cy="36003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591428" y="5755767"/>
            <a:ext cx="241444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프로젝트 진행내</a:t>
            </a:r>
            <a:r>
              <a:rPr lang="ko-KR" altLang="en-US" b="1" spc="300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용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24" y="5760414"/>
            <a:ext cx="360039" cy="36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24" y="5760414"/>
            <a:ext cx="360039" cy="36003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590404" y="6228020"/>
            <a:ext cx="21499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프로젝트 피드백</a:t>
            </a:r>
            <a:endParaRPr lang="ko-KR" altLang="en-US" b="1" spc="3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300" y="6232667"/>
            <a:ext cx="360039" cy="36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300" y="6232667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147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27" name="직사각형 26"/>
          <p:cNvSpPr/>
          <p:nvPr/>
        </p:nvSpPr>
        <p:spPr>
          <a:xfrm>
            <a:off x="539552" y="1412776"/>
            <a:ext cx="5976664" cy="49685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88224" y="1412776"/>
            <a:ext cx="2113786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667793"/>
              </p:ext>
            </p:extLst>
          </p:nvPr>
        </p:nvGraphicFramePr>
        <p:xfrm>
          <a:off x="6588225" y="1862450"/>
          <a:ext cx="2113786" cy="2586240"/>
        </p:xfrm>
        <a:graphic>
          <a:graphicData uri="http://schemas.openxmlformats.org/drawingml/2006/table">
            <a:tbl>
              <a:tblPr/>
              <a:tblGrid>
                <a:gridCol w="208617"/>
                <a:gridCol w="1905169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최고점수와 현재점수가 보여진다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떨어지는 아이콘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피하는 아이콘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6579597" y="1404150"/>
            <a:ext cx="2122413" cy="440674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7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40946" y="1052736"/>
            <a:ext cx="106631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화면설계서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1996966" y="2132856"/>
            <a:ext cx="3727162" cy="38914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6278"/>
            <a:ext cx="360039" cy="36003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6278"/>
            <a:ext cx="360039" cy="36003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6278"/>
            <a:ext cx="360039" cy="36003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16278"/>
            <a:ext cx="360039" cy="36003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6278"/>
            <a:ext cx="360039" cy="36003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6278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23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5" name="타원 4"/>
          <p:cNvSpPr/>
          <p:nvPr/>
        </p:nvSpPr>
        <p:spPr>
          <a:xfrm>
            <a:off x="4607024" y="4956341"/>
            <a:ext cx="514085" cy="466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39552" y="1412776"/>
            <a:ext cx="5976664" cy="49685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88224" y="1412776"/>
            <a:ext cx="2113786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64932"/>
              </p:ext>
            </p:extLst>
          </p:nvPr>
        </p:nvGraphicFramePr>
        <p:xfrm>
          <a:off x="6588225" y="1862450"/>
          <a:ext cx="2113786" cy="2732544"/>
        </p:xfrm>
        <a:graphic>
          <a:graphicData uri="http://schemas.openxmlformats.org/drawingml/2006/table">
            <a:tbl>
              <a:tblPr/>
              <a:tblGrid>
                <a:gridCol w="208617"/>
                <a:gridCol w="1905169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최고스테이지와 현재스테이지가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보여진다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골프공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게이지바를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조절하여 공을 날리는 버튼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 거리를 조절하는 게이지 바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골프공을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넣어야하는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포인트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6579597" y="1404150"/>
            <a:ext cx="2122413" cy="440674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7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0946" y="1052736"/>
            <a:ext cx="106631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화면설계서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1331639" y="2345088"/>
            <a:ext cx="4464497" cy="31055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6278"/>
            <a:ext cx="360039" cy="36003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6278"/>
            <a:ext cx="360039" cy="36003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6278"/>
            <a:ext cx="360039" cy="36003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16278"/>
            <a:ext cx="360039" cy="36003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6278"/>
            <a:ext cx="360039" cy="36003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6278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23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539552" y="1412776"/>
            <a:ext cx="5976664" cy="49685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588224" y="1412776"/>
            <a:ext cx="2113786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79028"/>
              </p:ext>
            </p:extLst>
          </p:nvPr>
        </p:nvGraphicFramePr>
        <p:xfrm>
          <a:off x="6588225" y="1862450"/>
          <a:ext cx="2113786" cy="2586240"/>
        </p:xfrm>
        <a:graphic>
          <a:graphicData uri="http://schemas.openxmlformats.org/drawingml/2006/table">
            <a:tbl>
              <a:tblPr/>
              <a:tblGrid>
                <a:gridCol w="208617"/>
                <a:gridCol w="1905169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각 게임 이름이 보여진다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TOP 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 내림차순정렬로 보여진다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각 게임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메인화면으로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579597" y="1404150"/>
            <a:ext cx="2122413" cy="440674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7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40946" y="1052736"/>
            <a:ext cx="106631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화면설계서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6278"/>
            <a:ext cx="360039" cy="36003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6278"/>
            <a:ext cx="360039" cy="36003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6278"/>
            <a:ext cx="360039" cy="36003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16278"/>
            <a:ext cx="360039" cy="36003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6278"/>
            <a:ext cx="360039" cy="36003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6278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03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5" name="타원 4"/>
          <p:cNvSpPr/>
          <p:nvPr/>
        </p:nvSpPr>
        <p:spPr>
          <a:xfrm>
            <a:off x="4607024" y="4956341"/>
            <a:ext cx="514085" cy="466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39552" y="1412776"/>
            <a:ext cx="5976664" cy="49685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588224" y="1412776"/>
            <a:ext cx="2113786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33952"/>
              </p:ext>
            </p:extLst>
          </p:nvPr>
        </p:nvGraphicFramePr>
        <p:xfrm>
          <a:off x="6588225" y="1862450"/>
          <a:ext cx="2113786" cy="2586240"/>
        </p:xfrm>
        <a:graphic>
          <a:graphicData uri="http://schemas.openxmlformats.org/drawingml/2006/table">
            <a:tbl>
              <a:tblPr/>
              <a:tblGrid>
                <a:gridCol w="208617"/>
                <a:gridCol w="1905169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로그아웃하는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버튼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유저를 검색할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유저를 수정할 수 있는 버튼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유저를 삭제할 수 있는 버튼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6579597" y="1404150"/>
            <a:ext cx="2122413" cy="440674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7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0946" y="1052736"/>
            <a:ext cx="106631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화면설계서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6278"/>
            <a:ext cx="360039" cy="36003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6278"/>
            <a:ext cx="360039" cy="36003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6278"/>
            <a:ext cx="360039" cy="36003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16278"/>
            <a:ext cx="360039" cy="36003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6278"/>
            <a:ext cx="360039" cy="36003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6278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29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5" name="타원 4"/>
          <p:cNvSpPr/>
          <p:nvPr/>
        </p:nvSpPr>
        <p:spPr>
          <a:xfrm>
            <a:off x="4607024" y="4956341"/>
            <a:ext cx="514085" cy="466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39552" y="1412776"/>
            <a:ext cx="5976664" cy="49685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588224" y="1412776"/>
            <a:ext cx="2113786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66142"/>
              </p:ext>
            </p:extLst>
          </p:nvPr>
        </p:nvGraphicFramePr>
        <p:xfrm>
          <a:off x="6588225" y="1862450"/>
          <a:ext cx="2113786" cy="2854464"/>
        </p:xfrm>
        <a:graphic>
          <a:graphicData uri="http://schemas.openxmlformats.org/drawingml/2006/table">
            <a:tbl>
              <a:tblPr/>
              <a:tblGrid>
                <a:gridCol w="208617"/>
                <a:gridCol w="1905169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게임선택화면으로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보유중인 아이템을 확인할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게임별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자신의 최고기록을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확인 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보유하고 있는 포인트를 확인 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6579597" y="1404150"/>
            <a:ext cx="2122413" cy="440674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7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0946" y="1052736"/>
            <a:ext cx="106631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화면설계서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6278"/>
            <a:ext cx="360039" cy="36003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6278"/>
            <a:ext cx="360039" cy="36003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6278"/>
            <a:ext cx="360039" cy="36003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16278"/>
            <a:ext cx="360039" cy="36003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6278"/>
            <a:ext cx="360039" cy="36003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6278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43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5" name="타원 4"/>
          <p:cNvSpPr/>
          <p:nvPr/>
        </p:nvSpPr>
        <p:spPr>
          <a:xfrm>
            <a:off x="4607024" y="4956341"/>
            <a:ext cx="514085" cy="466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39552" y="1412776"/>
            <a:ext cx="5976664" cy="49685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588224" y="1412776"/>
            <a:ext cx="2113786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81641"/>
              </p:ext>
            </p:extLst>
          </p:nvPr>
        </p:nvGraphicFramePr>
        <p:xfrm>
          <a:off x="6588225" y="1862450"/>
          <a:ext cx="2113786" cy="2586240"/>
        </p:xfrm>
        <a:graphic>
          <a:graphicData uri="http://schemas.openxmlformats.org/drawingml/2006/table">
            <a:tbl>
              <a:tblPr/>
              <a:tblGrid>
                <a:gridCol w="208617"/>
                <a:gridCol w="1905169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게임선택화면으로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토르의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망치를 구입할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두개의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심장을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구입할수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침착한 마음가짐을 구입할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아이템의 설명이 표시된다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6579597" y="1404150"/>
            <a:ext cx="2122413" cy="440674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7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0946" y="1052736"/>
            <a:ext cx="106631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화면설계서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6278"/>
            <a:ext cx="360039" cy="36003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6278"/>
            <a:ext cx="360039" cy="36003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6278"/>
            <a:ext cx="360039" cy="36003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16278"/>
            <a:ext cx="360039" cy="36003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6278"/>
            <a:ext cx="360039" cy="36003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6278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55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flipH="1">
            <a:off x="3408410" y="2852937"/>
            <a:ext cx="2327180" cy="576063"/>
            <a:chOff x="6516216" y="3370665"/>
            <a:chExt cx="2580345" cy="6719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370665"/>
              <a:ext cx="671971" cy="67197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248" y="3370665"/>
              <a:ext cx="671971" cy="67197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590" y="3370665"/>
              <a:ext cx="671971" cy="671971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2" y="2752156"/>
            <a:ext cx="720080" cy="72008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408410" y="2852937"/>
            <a:ext cx="2327180" cy="576063"/>
            <a:chOff x="3408410" y="3282704"/>
            <a:chExt cx="2327180" cy="57606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548" y="3282704"/>
              <a:ext cx="606042" cy="5715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979" y="3287267"/>
              <a:ext cx="606042" cy="5715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410" y="3284985"/>
              <a:ext cx="606042" cy="5715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642097" y="2943195"/>
            <a:ext cx="1859805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8. </a:t>
            </a:r>
            <a:r>
              <a:rPr lang="ko-KR" altLang="en-US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DB SQL</a:t>
            </a:r>
            <a:endParaRPr lang="ko-KR" altLang="en-US" sz="2000" b="1" spc="3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00190" y="3472236"/>
            <a:ext cx="574362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5086" y="3615407"/>
            <a:ext cx="345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PLAY MINI GAME</a:t>
            </a:r>
            <a:endParaRPr lang="ko-KR" altLang="en-US" sz="2000" b="1" spc="600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823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1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2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87283E-6 L 0.64566 0.0002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4.27746E-6 L 0.92552 0.00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67" y="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5" name="타원 4"/>
          <p:cNvSpPr/>
          <p:nvPr/>
        </p:nvSpPr>
        <p:spPr>
          <a:xfrm>
            <a:off x="4607024" y="4956341"/>
            <a:ext cx="514085" cy="466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52120" y="1412776"/>
            <a:ext cx="3049890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SELECT * FROM MEMBER WHERE UPPER(ID) = UPPER(?) AND 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UPPER(PASS) = UPPER(?);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8266" y="1052736"/>
            <a:ext cx="51167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SQL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539552" y="1412776"/>
            <a:ext cx="4896544" cy="496855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0966"/>
            <a:ext cx="360039" cy="36003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0966"/>
            <a:ext cx="360039" cy="36003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10966"/>
            <a:ext cx="360039" cy="36003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0966"/>
            <a:ext cx="360039" cy="36003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0966"/>
            <a:ext cx="360039" cy="360039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0966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35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5" name="타원 4"/>
          <p:cNvSpPr/>
          <p:nvPr/>
        </p:nvSpPr>
        <p:spPr>
          <a:xfrm>
            <a:off x="4607024" y="4956341"/>
            <a:ext cx="514085" cy="466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52120" y="1412776"/>
            <a:ext cx="3049890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중복검사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SELECT UPPER(ID) FROM MEMBER UPPER(ID) WHERE UPPER(ID) = UPPER(?) ;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회원등록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INSERT INTO MEMBER VALUES(UPPER(?), </a:t>
            </a:r>
            <a:r>
              <a:rPr lang="en-US" altLang="ko-KR" dirty="0">
                <a:solidFill>
                  <a:schemeClr val="tx1"/>
                </a:solidFill>
              </a:rPr>
              <a:t>UPPER</a:t>
            </a:r>
            <a:r>
              <a:rPr lang="en-US" altLang="ko-KR" dirty="0" smtClean="0">
                <a:solidFill>
                  <a:schemeClr val="tx1"/>
                </a:solidFill>
              </a:rPr>
              <a:t>(?), </a:t>
            </a:r>
            <a:r>
              <a:rPr lang="en-US" altLang="ko-KR" dirty="0">
                <a:solidFill>
                  <a:schemeClr val="tx1"/>
                </a:solidFill>
              </a:rPr>
              <a:t>UPPER</a:t>
            </a:r>
            <a:r>
              <a:rPr lang="en-US" altLang="ko-KR" dirty="0" smtClean="0">
                <a:solidFill>
                  <a:schemeClr val="tx1"/>
                </a:solidFill>
              </a:rPr>
              <a:t>(?),0) ;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8266" y="1052736"/>
            <a:ext cx="51167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SQL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539552" y="1412776"/>
            <a:ext cx="4896544" cy="496855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0966"/>
            <a:ext cx="360039" cy="36003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0966"/>
            <a:ext cx="360039" cy="36003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10966"/>
            <a:ext cx="360039" cy="36003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0966"/>
            <a:ext cx="360039" cy="36003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0966"/>
            <a:ext cx="360039" cy="360039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0966"/>
            <a:ext cx="360039" cy="360039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4283968" y="2852936"/>
            <a:ext cx="561727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017718" y="4869159"/>
            <a:ext cx="1075030" cy="553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33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5" name="타원 4"/>
          <p:cNvSpPr/>
          <p:nvPr/>
        </p:nvSpPr>
        <p:spPr>
          <a:xfrm>
            <a:off x="4607024" y="4956341"/>
            <a:ext cx="514085" cy="466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52120" y="1412776"/>
            <a:ext cx="3049890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각 게임 내 최고 점수 불러오기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SELECT MAX(SCORE) FROM RANK WHERE GNAME = ?;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유저가 게임 후 점수를 랭킹에 </a:t>
            </a: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INSERT INTO RANK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VALUES </a:t>
            </a:r>
            <a:r>
              <a:rPr lang="en-US" altLang="ko-KR" dirty="0" smtClean="0">
                <a:solidFill>
                  <a:schemeClr val="tx1"/>
                </a:solidFill>
              </a:rPr>
              <a:t>(?,?,?);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8266" y="1052736"/>
            <a:ext cx="51167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SQL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539552" y="1412776"/>
            <a:ext cx="4896544" cy="496855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0966"/>
            <a:ext cx="360039" cy="36003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0966"/>
            <a:ext cx="360039" cy="36003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10966"/>
            <a:ext cx="360039" cy="36003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0966"/>
            <a:ext cx="360039" cy="36003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0966"/>
            <a:ext cx="360039" cy="360039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0966"/>
            <a:ext cx="360039" cy="360039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3851920" y="2497721"/>
            <a:ext cx="506073" cy="2208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44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flipH="1">
            <a:off x="3408410" y="2852937"/>
            <a:ext cx="2327180" cy="576063"/>
            <a:chOff x="6516216" y="3370665"/>
            <a:chExt cx="2580345" cy="6719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370665"/>
              <a:ext cx="671971" cy="67197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248" y="3370665"/>
              <a:ext cx="671971" cy="67197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590" y="3370665"/>
              <a:ext cx="671971" cy="671971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2" y="2752156"/>
            <a:ext cx="720080" cy="72008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408410" y="2852937"/>
            <a:ext cx="2327180" cy="576063"/>
            <a:chOff x="3408410" y="3282704"/>
            <a:chExt cx="2327180" cy="57606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548" y="3282704"/>
              <a:ext cx="606042" cy="5715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979" y="3287267"/>
              <a:ext cx="606042" cy="5715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410" y="3284985"/>
              <a:ext cx="606042" cy="5715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665341" y="2943195"/>
            <a:ext cx="1813317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1. </a:t>
            </a:r>
            <a:r>
              <a:rPr lang="ko-KR" altLang="en-US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1</a:t>
            </a:r>
            <a:r>
              <a:rPr lang="ko-KR" altLang="en-US" sz="2000" b="1" spc="300" dirty="0" err="1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조소개</a:t>
            </a:r>
            <a:endParaRPr lang="ko-KR" altLang="en-US" sz="2000" b="1" spc="3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00190" y="3472236"/>
            <a:ext cx="574362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5086" y="3615407"/>
            <a:ext cx="345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PLAY MINI GAME</a:t>
            </a:r>
            <a:endParaRPr lang="ko-KR" altLang="en-US" sz="2000" b="1" spc="600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9858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1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2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87283E-6 L 0.64566 0.0002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4.27746E-6 L 0.92552 0.00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67" y="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5" name="타원 4"/>
          <p:cNvSpPr/>
          <p:nvPr/>
        </p:nvSpPr>
        <p:spPr>
          <a:xfrm>
            <a:off x="4607024" y="4956341"/>
            <a:ext cx="514085" cy="466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58031" y="1416726"/>
            <a:ext cx="3049890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불러오기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SELECT POINT FROM MEMBER WHERE UPPER(ID) = UPPER(?) ;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8266" y="1052736"/>
            <a:ext cx="51167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SQL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539552" y="1412776"/>
            <a:ext cx="4896544" cy="496855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0966"/>
            <a:ext cx="360039" cy="36003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0966"/>
            <a:ext cx="360039" cy="36003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10966"/>
            <a:ext cx="360039" cy="36003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0966"/>
            <a:ext cx="360039" cy="36003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0966"/>
            <a:ext cx="360039" cy="360039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0966"/>
            <a:ext cx="360039" cy="36003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454376" y="2780928"/>
            <a:ext cx="1316532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71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5" name="타원 4"/>
          <p:cNvSpPr/>
          <p:nvPr/>
        </p:nvSpPr>
        <p:spPr>
          <a:xfrm>
            <a:off x="4607024" y="4956341"/>
            <a:ext cx="514085" cy="466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52120" y="1412776"/>
            <a:ext cx="3049890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GOGIL </a:t>
            </a:r>
            <a:r>
              <a:rPr lang="ko-KR" altLang="en-US" dirty="0" smtClean="0">
                <a:solidFill>
                  <a:schemeClr val="tx1"/>
                </a:solidFill>
              </a:rPr>
              <a:t>유저가 </a:t>
            </a:r>
            <a:r>
              <a:rPr lang="ko-KR" altLang="en-US" dirty="0" err="1">
                <a:solidFill>
                  <a:schemeClr val="tx1"/>
                </a:solidFill>
              </a:rPr>
              <a:t>토르의</a:t>
            </a:r>
            <a:r>
              <a:rPr lang="ko-KR" altLang="en-US" dirty="0">
                <a:solidFill>
                  <a:schemeClr val="tx1"/>
                </a:solidFill>
              </a:rPr>
              <a:t> 망치 아이템을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개 구매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UPDATE OWN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SET AMT_T = AMT_T+1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WHERE ID = </a:t>
            </a:r>
            <a:r>
              <a:rPr lang="en-US" altLang="ko-KR" dirty="0" smtClean="0">
                <a:solidFill>
                  <a:schemeClr val="tx1"/>
                </a:solidFill>
              </a:rPr>
              <a:t>‘GOGIL';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8266" y="1052736"/>
            <a:ext cx="51167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SQL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539552" y="1412776"/>
            <a:ext cx="4896544" cy="496855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0966"/>
            <a:ext cx="360039" cy="36003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0966"/>
            <a:ext cx="360039" cy="36003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10966"/>
            <a:ext cx="360039" cy="36003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0966"/>
            <a:ext cx="360039" cy="36003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0966"/>
            <a:ext cx="360039" cy="360039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0966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73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5" name="타원 4"/>
          <p:cNvSpPr/>
          <p:nvPr/>
        </p:nvSpPr>
        <p:spPr>
          <a:xfrm>
            <a:off x="4607024" y="4956341"/>
            <a:ext cx="514085" cy="466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52120" y="1412776"/>
            <a:ext cx="3049890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랭킹 테이블 불러오기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SELECT * FROM RANK WHERE ROWNUM&lt;=10 AND GAME = ? ORDER BY SCORE DESC;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8266" y="1052736"/>
            <a:ext cx="51167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SQL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539552" y="1412776"/>
            <a:ext cx="4896544" cy="496855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0966"/>
            <a:ext cx="360039" cy="36003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0966"/>
            <a:ext cx="360039" cy="36003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10966"/>
            <a:ext cx="360039" cy="36003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0966"/>
            <a:ext cx="360039" cy="36003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0966"/>
            <a:ext cx="360039" cy="360039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0966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43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5" name="타원 4"/>
          <p:cNvSpPr/>
          <p:nvPr/>
        </p:nvSpPr>
        <p:spPr>
          <a:xfrm>
            <a:off x="4607024" y="4956341"/>
            <a:ext cx="514085" cy="466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52120" y="1412776"/>
            <a:ext cx="3049890" cy="4968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검색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SELECT * FROM MEMBER WHERE UPPER(ID) </a:t>
            </a:r>
            <a:r>
              <a:rPr lang="en-US" altLang="ko-KR" dirty="0" smtClean="0">
                <a:solidFill>
                  <a:schemeClr val="tx1"/>
                </a:solidFill>
              </a:rPr>
              <a:t>LIKE ‘%’||UPPER(?)||’%’ ;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 검색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SELECT * FROM MEMBER WHERE </a:t>
            </a:r>
            <a:r>
              <a:rPr lang="en-US" altLang="ko-KR" dirty="0" smtClean="0">
                <a:solidFill>
                  <a:schemeClr val="tx1"/>
                </a:solidFill>
              </a:rPr>
              <a:t>UPPER(MNAME) </a:t>
            </a:r>
            <a:r>
              <a:rPr lang="en-US" altLang="ko-KR" dirty="0">
                <a:solidFill>
                  <a:schemeClr val="tx1"/>
                </a:solidFill>
              </a:rPr>
              <a:t>LIKE ‘%’||UPPER(?)||’%’ ;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8266" y="1052736"/>
            <a:ext cx="51167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SQL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539552" y="1412776"/>
            <a:ext cx="4896544" cy="496855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0966"/>
            <a:ext cx="360039" cy="36003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0966"/>
            <a:ext cx="360039" cy="36003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10966"/>
            <a:ext cx="360039" cy="36003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0966"/>
            <a:ext cx="360039" cy="36003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0966"/>
            <a:ext cx="360039" cy="360039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0966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06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flipH="1">
            <a:off x="3408410" y="2852937"/>
            <a:ext cx="2327180" cy="576063"/>
            <a:chOff x="6516216" y="3370665"/>
            <a:chExt cx="2580345" cy="6719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370665"/>
              <a:ext cx="671971" cy="67197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248" y="3370665"/>
              <a:ext cx="671971" cy="67197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590" y="3370665"/>
              <a:ext cx="671971" cy="671971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2" y="2752156"/>
            <a:ext cx="720080" cy="72008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408410" y="2852937"/>
            <a:ext cx="2327180" cy="576063"/>
            <a:chOff x="3408410" y="3282704"/>
            <a:chExt cx="2327180" cy="57606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548" y="3282704"/>
              <a:ext cx="606042" cy="5715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979" y="3287267"/>
              <a:ext cx="606042" cy="5715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410" y="3284985"/>
              <a:ext cx="606042" cy="5715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618854" y="2943195"/>
            <a:ext cx="1906291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9. </a:t>
            </a:r>
            <a:r>
              <a:rPr lang="ko-KR" altLang="en-US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 실제화면</a:t>
            </a:r>
            <a:endParaRPr lang="ko-KR" altLang="en-US" sz="2000" b="1" spc="3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00190" y="3472236"/>
            <a:ext cx="574362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5086" y="3615407"/>
            <a:ext cx="345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PLAY MINI GAME</a:t>
            </a:r>
            <a:endParaRPr lang="ko-KR" altLang="en-US" sz="2000" b="1" spc="600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155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1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2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87283E-6 L 0.64566 0.0002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4.27746E-6 L 0.92552 0.00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67" y="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9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9455" y="1052736"/>
            <a:ext cx="94929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실제 화면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3" y="1556792"/>
            <a:ext cx="8099201" cy="423367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8346"/>
            <a:ext cx="360039" cy="36003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18346"/>
            <a:ext cx="360039" cy="36003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8346"/>
            <a:ext cx="360039" cy="3600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8346"/>
            <a:ext cx="360039" cy="360039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8346"/>
            <a:ext cx="360039" cy="36003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8346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33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flipH="1">
            <a:off x="3408410" y="2852937"/>
            <a:ext cx="2327180" cy="576063"/>
            <a:chOff x="6516216" y="3370665"/>
            <a:chExt cx="2580345" cy="6719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370665"/>
              <a:ext cx="671971" cy="67197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248" y="3370665"/>
              <a:ext cx="671971" cy="67197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590" y="3370665"/>
              <a:ext cx="671971" cy="671971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2" y="2752156"/>
            <a:ext cx="720080" cy="72008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408410" y="2852937"/>
            <a:ext cx="2327180" cy="576063"/>
            <a:chOff x="3408410" y="3282704"/>
            <a:chExt cx="2327180" cy="57606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548" y="3282704"/>
              <a:ext cx="606042" cy="5715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979" y="3287267"/>
              <a:ext cx="606042" cy="5715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410" y="3284985"/>
              <a:ext cx="606042" cy="5715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520269" y="2943195"/>
            <a:ext cx="2103461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10. </a:t>
            </a:r>
            <a:r>
              <a:rPr lang="ko-KR" altLang="en-US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 진행내용</a:t>
            </a:r>
            <a:endParaRPr lang="ko-KR" altLang="en-US" sz="2000" b="1" spc="3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00190" y="3472236"/>
            <a:ext cx="574362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5086" y="3615407"/>
            <a:ext cx="345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PLAY MINI GAME</a:t>
            </a:r>
            <a:endParaRPr lang="ko-KR" altLang="en-US" sz="2000" b="1" spc="600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840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1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2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87283E-6 L 0.64566 0.0002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4.27746E-6 L 0.92552 0.00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67" y="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17385" y="282698"/>
            <a:ext cx="72648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9111" y="1052736"/>
            <a:ext cx="889987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진행내용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9553" y="1628800"/>
            <a:ext cx="7992888" cy="4678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67515" y="1944128"/>
            <a:ext cx="79060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로그인</a:t>
            </a:r>
            <a:endParaRPr lang="en-US" altLang="ko-KR" sz="16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277201" y="1930480"/>
            <a:ext cx="5607167" cy="360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77200" y="1930480"/>
            <a:ext cx="5607167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66526" y="2469670"/>
            <a:ext cx="992579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회원가입</a:t>
            </a:r>
            <a:endParaRPr lang="en-US" altLang="ko-KR" sz="16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77201" y="2461832"/>
            <a:ext cx="5607167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277200" y="2461832"/>
            <a:ext cx="5308143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64547" y="2946430"/>
            <a:ext cx="139653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게임선택화면</a:t>
            </a:r>
            <a:endParaRPr lang="en-US" altLang="ko-KR" sz="16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5536" y="3392126"/>
            <a:ext cx="119455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600" b="1" dirty="0" err="1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두더지팡팡</a:t>
            </a:r>
            <a:endParaRPr lang="en-US" altLang="ko-KR" sz="16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9895" y="3810526"/>
            <a:ext cx="166584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살아남아라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배슬</a:t>
            </a:r>
            <a:endParaRPr lang="en-US" altLang="ko-KR" sz="16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68504" y="4242574"/>
            <a:ext cx="588623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600" b="1" dirty="0" err="1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팡야</a:t>
            </a:r>
            <a:endParaRPr lang="en-US" altLang="ko-KR" sz="16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5536" y="4746630"/>
            <a:ext cx="119455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600" b="1" dirty="0" err="1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마이페이지</a:t>
            </a:r>
            <a:endParaRPr lang="en-US" altLang="ko-KR" sz="16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4547" y="5250686"/>
            <a:ext cx="139653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관리자페이지</a:t>
            </a:r>
            <a:endParaRPr lang="en-US" altLang="ko-KR" sz="16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8504" y="5754742"/>
            <a:ext cx="588623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상점</a:t>
            </a:r>
            <a:endParaRPr lang="en-US" altLang="ko-KR" sz="16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77201" y="5733256"/>
            <a:ext cx="5607167" cy="360040"/>
          </a:xfrm>
          <a:prstGeom prst="round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277201" y="5733256"/>
            <a:ext cx="4599056" cy="360040"/>
          </a:xfrm>
          <a:prstGeom prst="round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277201" y="5256496"/>
            <a:ext cx="5607167" cy="36004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277201" y="5256496"/>
            <a:ext cx="1298619" cy="36004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277201" y="4773624"/>
            <a:ext cx="5607167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277200" y="4773624"/>
            <a:ext cx="5085795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277201" y="4305320"/>
            <a:ext cx="5607167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2277201" y="4305320"/>
            <a:ext cx="3230904" cy="36004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277201" y="3843632"/>
            <a:ext cx="5607167" cy="3600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77200" y="3843632"/>
            <a:ext cx="2569787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277201" y="3384288"/>
            <a:ext cx="5607167" cy="3600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277202" y="3384288"/>
            <a:ext cx="4725756" cy="36004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277201" y="2934824"/>
            <a:ext cx="5607167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277201" y="2934824"/>
            <a:ext cx="5607166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19517"/>
            <a:ext cx="360039" cy="360039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9517"/>
            <a:ext cx="360039" cy="360039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9517"/>
            <a:ext cx="360039" cy="360039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9517"/>
            <a:ext cx="360039" cy="360039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9517"/>
            <a:ext cx="360039" cy="360039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9517"/>
            <a:ext cx="360039" cy="36003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849240" y="1927251"/>
            <a:ext cx="68320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100%</a:t>
            </a:r>
            <a:endParaRPr lang="en-US" altLang="ko-KR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904544" y="2473151"/>
            <a:ext cx="57259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95%</a:t>
            </a:r>
            <a:endParaRPr lang="en-US" altLang="ko-KR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49240" y="2933328"/>
            <a:ext cx="68320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100%</a:t>
            </a:r>
            <a:endParaRPr lang="en-US" altLang="ko-KR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04544" y="3384288"/>
            <a:ext cx="57259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85%</a:t>
            </a:r>
            <a:endParaRPr lang="en-US" altLang="ko-KR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904544" y="3895895"/>
            <a:ext cx="57259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5</a:t>
            </a:r>
            <a:r>
              <a:rPr lang="en-US" altLang="ko-KR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0%</a:t>
            </a:r>
            <a:endParaRPr lang="en-US" altLang="ko-KR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904544" y="4331451"/>
            <a:ext cx="57259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60%</a:t>
            </a:r>
            <a:endParaRPr lang="en-US" altLang="ko-KR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04544" y="4746630"/>
            <a:ext cx="57259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9</a:t>
            </a:r>
            <a:r>
              <a:rPr lang="en-US" altLang="ko-KR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0%</a:t>
            </a:r>
            <a:endParaRPr lang="en-US" altLang="ko-KR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904544" y="5235695"/>
            <a:ext cx="57259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30%</a:t>
            </a:r>
            <a:endParaRPr lang="en-US" altLang="ko-KR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04544" y="5733256"/>
            <a:ext cx="57259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8</a:t>
            </a:r>
            <a:r>
              <a:rPr lang="en-US" altLang="ko-KR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0%</a:t>
            </a:r>
            <a:endParaRPr lang="en-US" altLang="ko-KR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316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flipH="1">
            <a:off x="3408410" y="2852937"/>
            <a:ext cx="2327180" cy="576063"/>
            <a:chOff x="6516216" y="3370665"/>
            <a:chExt cx="2580345" cy="6719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370665"/>
              <a:ext cx="671971" cy="67197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248" y="3370665"/>
              <a:ext cx="671971" cy="67197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590" y="3370665"/>
              <a:ext cx="671971" cy="671971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2" y="2752156"/>
            <a:ext cx="720080" cy="72008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408410" y="2852937"/>
            <a:ext cx="2327180" cy="576063"/>
            <a:chOff x="3408410" y="3282704"/>
            <a:chExt cx="2327180" cy="57606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548" y="3282704"/>
              <a:ext cx="606042" cy="5715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979" y="3287267"/>
              <a:ext cx="606042" cy="5715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410" y="3284985"/>
              <a:ext cx="606042" cy="5715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726255" y="2943195"/>
            <a:ext cx="1691489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11. </a:t>
            </a:r>
            <a:r>
              <a:rPr lang="ko-KR" altLang="en-US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피드백</a:t>
            </a:r>
            <a:endParaRPr lang="ko-KR" altLang="en-US" sz="2000" b="1" spc="3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00190" y="3472236"/>
            <a:ext cx="574362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5086" y="3615407"/>
            <a:ext cx="345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PLAY MINI GAME</a:t>
            </a:r>
            <a:endParaRPr lang="ko-KR" altLang="en-US" sz="2000" b="1" spc="600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105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1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2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87283E-6 L 0.64566 0.0002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4.27746E-6 L 0.92552 0.00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67" y="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7384" y="282698"/>
            <a:ext cx="726482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7276" y="1052736"/>
            <a:ext cx="713657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피드백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22136" y="1605960"/>
            <a:ext cx="8082312" cy="46820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34150"/>
              </p:ext>
            </p:extLst>
          </p:nvPr>
        </p:nvGraphicFramePr>
        <p:xfrm>
          <a:off x="638832" y="2075664"/>
          <a:ext cx="7713587" cy="372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795"/>
                <a:gridCol w="3036596"/>
                <a:gridCol w="2571196"/>
              </a:tblGrid>
              <a:tr h="621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미비사항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내용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이유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1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회원가입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중복검사가 기능을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하지못함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중복된 값이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있을시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경고창이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올바르게 뜨지만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중복되지않는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값일 경우 반응이 없음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	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15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두더지게임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여러종류의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두더지가 나타나기로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했었으나 하나의 두더지가 나옴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한 종류의 두더지 등장작업이 수월하게 이뤄지게 되어 다른 종류 두더지도 마찬가지로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수월할줄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알았는데 결국 기술적 한계로 실패하였고 대신 보너스 개념을 넣음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544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살아남아라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배슬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투사체 객체를 하나로 두고 여러 위치에 다수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투사위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객체를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생성하려했으나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 실패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임시방편으로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setInterval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을 여러 개 넣었고 그로 인해 여러 문제가 발생하였다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9517"/>
            <a:ext cx="360039" cy="3600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9517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9517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9517"/>
            <a:ext cx="360039" cy="36003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9517"/>
            <a:ext cx="360039" cy="36003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19517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3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t="32579" r="14489" b="27902"/>
          <a:stretch/>
        </p:blipFill>
        <p:spPr>
          <a:xfrm>
            <a:off x="1187624" y="2708920"/>
            <a:ext cx="6807466" cy="1949569"/>
          </a:xfrm>
          <a:prstGeom prst="rect">
            <a:avLst/>
          </a:prstGeom>
        </p:spPr>
      </p:pic>
      <p:sp>
        <p:nvSpPr>
          <p:cNvPr id="4" name="순서도: 연결자 3"/>
          <p:cNvSpPr/>
          <p:nvPr/>
        </p:nvSpPr>
        <p:spPr>
          <a:xfrm>
            <a:off x="3347864" y="3284984"/>
            <a:ext cx="360040" cy="36004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3759660" y="3284984"/>
            <a:ext cx="360040" cy="36004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3448508" y="3356992"/>
            <a:ext cx="259396" cy="25939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3779912" y="3356992"/>
            <a:ext cx="259396" cy="25939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6824500" y="3178554"/>
            <a:ext cx="360040" cy="36004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7236296" y="3178554"/>
            <a:ext cx="360040" cy="36004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/>
          <p:cNvSpPr/>
          <p:nvPr/>
        </p:nvSpPr>
        <p:spPr>
          <a:xfrm>
            <a:off x="6925144" y="3250562"/>
            <a:ext cx="259396" cy="25939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/>
          <p:cNvSpPr/>
          <p:nvPr/>
        </p:nvSpPr>
        <p:spPr>
          <a:xfrm>
            <a:off x="7256548" y="3250562"/>
            <a:ext cx="259396" cy="25939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88224" y="3106546"/>
            <a:ext cx="574287" cy="46647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38073" y="3106546"/>
            <a:ext cx="574287" cy="46647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5" idx="3"/>
            <a:endCxn id="23" idx="1"/>
          </p:cNvCxnSpPr>
          <p:nvPr/>
        </p:nvCxnSpPr>
        <p:spPr>
          <a:xfrm>
            <a:off x="7162511" y="3339781"/>
            <a:ext cx="755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순서도: 연결자 23"/>
          <p:cNvSpPr/>
          <p:nvPr/>
        </p:nvSpPr>
        <p:spPr>
          <a:xfrm>
            <a:off x="1619672" y="3140968"/>
            <a:ext cx="360040" cy="36004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1720316" y="3212976"/>
            <a:ext cx="259396" cy="25939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5096308" y="3284984"/>
            <a:ext cx="360040" cy="36004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5508104" y="3284984"/>
            <a:ext cx="360040" cy="36004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5196952" y="3356992"/>
            <a:ext cx="259396" cy="25939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5528356" y="3356992"/>
            <a:ext cx="259396" cy="25939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 rot="17964263">
            <a:off x="5050420" y="2780928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 rot="3296707">
            <a:off x="4744778" y="2815119"/>
            <a:ext cx="432048" cy="37245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13781685">
            <a:off x="5154340" y="2551418"/>
            <a:ext cx="432048" cy="37245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434727" y="4576815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최지</a:t>
            </a:r>
            <a:r>
              <a:rPr lang="ko-KR" altLang="en-US" sz="2200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웅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26171" y="4576815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김제영</a:t>
            </a:r>
            <a:endParaRPr lang="ko-KR" altLang="en-US" sz="22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91867" y="4576815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김경미</a:t>
            </a:r>
            <a:endParaRPr lang="ko-KR" altLang="en-US" sz="22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11434" y="4576815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이충한</a:t>
            </a:r>
            <a:endParaRPr lang="ko-KR" altLang="en-US" sz="22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5446" y="503440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GOD</a:t>
            </a:r>
            <a:endParaRPr lang="ko-KR" altLang="en-US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54376" y="50344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승객</a:t>
            </a:r>
            <a:endParaRPr lang="ko-KR" altLang="en-US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88378" y="50344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목사</a:t>
            </a:r>
            <a:r>
              <a:rPr lang="ko-KR" altLang="en-US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38553" y="50344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조물</a:t>
            </a:r>
            <a:r>
              <a:rPr lang="ko-KR" altLang="en-US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98847" y="53732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전체총괄</a:t>
            </a:r>
            <a:endParaRPr lang="ko-KR" altLang="en-US" sz="14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39572" y="5373216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팡</a:t>
            </a:r>
            <a:r>
              <a:rPr lang="ko-KR" altLang="en-US" sz="1400" dirty="0" err="1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야</a:t>
            </a:r>
            <a:r>
              <a:rPr lang="en-US" altLang="ko-KR" sz="14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,CSS</a:t>
            </a:r>
            <a:endParaRPr lang="ko-KR" altLang="en-US" sz="14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88224" y="5373216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살아남아라 </a:t>
            </a:r>
            <a:r>
              <a:rPr lang="ko-KR" altLang="en-US" sz="1400" dirty="0" err="1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배슬</a:t>
            </a:r>
            <a:endParaRPr lang="ko-KR" altLang="en-US" sz="14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54778" y="537321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두더지팡팡</a:t>
            </a:r>
            <a:endParaRPr lang="ko-KR" altLang="en-US" sz="14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20689"/>
            <a:ext cx="360039" cy="360039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32" y="620689"/>
            <a:ext cx="360039" cy="360039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79" y="620689"/>
            <a:ext cx="360039" cy="360039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26" y="620689"/>
            <a:ext cx="360039" cy="360039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73" y="620689"/>
            <a:ext cx="360039" cy="360039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62" y="620689"/>
            <a:ext cx="360039" cy="360039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24" y="620689"/>
            <a:ext cx="360039" cy="360039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86" y="620689"/>
            <a:ext cx="360039" cy="360039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48" y="620689"/>
            <a:ext cx="360039" cy="360039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0" y="620689"/>
            <a:ext cx="360039" cy="360039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32317" y="1052736"/>
            <a:ext cx="883575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1</a:t>
            </a:r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조 소개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0689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88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7384" y="282698"/>
            <a:ext cx="726482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7276" y="1052736"/>
            <a:ext cx="713657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피드백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6477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6" y="616477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27" y="616477"/>
            <a:ext cx="360039" cy="36003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8" y="616477"/>
            <a:ext cx="360039" cy="36003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9" y="616477"/>
            <a:ext cx="360039" cy="36003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22136" y="1605960"/>
            <a:ext cx="8082312" cy="46820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02388"/>
              </p:ext>
            </p:extLst>
          </p:nvPr>
        </p:nvGraphicFramePr>
        <p:xfrm>
          <a:off x="683568" y="1988840"/>
          <a:ext cx="7751815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231"/>
                <a:gridCol w="3051645"/>
                <a:gridCol w="2583939"/>
              </a:tblGrid>
              <a:tr h="606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미비사항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내용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이유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40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팡야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Y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축도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넣어보려했으나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실패하였다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X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축으로만 공이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이동하는게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단조로워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Y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축 이동도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하려했으나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실패하였다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대신 깃발위치를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스테이로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임시로 변경하도록 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4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상점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포인트가 마이너스가 되어도 아이템 구하기가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조건을 넣지 못해 해당문제가 발생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990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관리자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조회뿐만 아니라 장착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,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삭제하려했으나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조회만 가능하다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관리자기능을 조회구현 후 부가기능을 우선순위로 두고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다른 사항을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구현하다보니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구현하지 못하게 되었다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3" y="619517"/>
            <a:ext cx="360039" cy="36003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40" y="619517"/>
            <a:ext cx="360039" cy="36003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7" y="619517"/>
            <a:ext cx="360039" cy="36003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4" y="619517"/>
            <a:ext cx="360039" cy="360039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1" y="619517"/>
            <a:ext cx="360039" cy="36003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19517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95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 descr="BsnSCB: Pacman, by Jacquelynn Nol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8" descr="BsnSCB: Pacman, by Jacquelynn Nold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9" y="2708672"/>
            <a:ext cx="7882642" cy="27958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1988840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b="1" spc="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나눔스퀘어" pitchFamily="50" charset="-127"/>
                <a:cs typeface="Open Sans Extrabold" panose="020B0906030804020204" pitchFamily="34" charset="0"/>
              </a:rPr>
              <a:t>THANK YOU</a:t>
            </a:r>
            <a:endParaRPr lang="ko-KR" altLang="en-US" sz="3200" b="1" spc="600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000">
        <p:split/>
      </p:transition>
    </mc:Choice>
    <mc:Fallback xmlns="">
      <p:transition spd="slow" advTm="6000">
        <p:spli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flipH="1">
            <a:off x="3408410" y="2852937"/>
            <a:ext cx="2327180" cy="576063"/>
            <a:chOff x="6516216" y="3370665"/>
            <a:chExt cx="2580345" cy="6719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370665"/>
              <a:ext cx="671971" cy="67197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248" y="3370665"/>
              <a:ext cx="671971" cy="67197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590" y="3370665"/>
              <a:ext cx="671971" cy="671971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2" y="2752156"/>
            <a:ext cx="720080" cy="72008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408410" y="2852937"/>
            <a:ext cx="2327180" cy="576063"/>
            <a:chOff x="3408410" y="3282704"/>
            <a:chExt cx="2327180" cy="57606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548" y="3282704"/>
              <a:ext cx="606042" cy="5715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979" y="3287267"/>
              <a:ext cx="606042" cy="5715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410" y="3284985"/>
              <a:ext cx="606042" cy="5715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908997" y="2943195"/>
            <a:ext cx="132600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2. </a:t>
            </a:r>
            <a:r>
              <a:rPr lang="ko-KR" altLang="en-US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 개요</a:t>
            </a:r>
            <a:endParaRPr lang="ko-KR" altLang="en-US" sz="2000" b="1" spc="3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00190" y="3472236"/>
            <a:ext cx="574362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5086" y="3615407"/>
            <a:ext cx="345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PLAY MINI GAME</a:t>
            </a:r>
            <a:endParaRPr lang="ko-KR" altLang="en-US" sz="2000" b="1" spc="600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968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1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2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87283E-6 L 0.64566 0.0002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4.27746E-6 L 0.92552 0.00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67" y="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20689"/>
            <a:ext cx="360039" cy="36003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79" y="620689"/>
            <a:ext cx="360039" cy="36003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26" y="620689"/>
            <a:ext cx="360039" cy="36003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73" y="620689"/>
            <a:ext cx="360039" cy="3600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5441" y="1052736"/>
            <a:ext cx="537327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개요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99" y="620688"/>
            <a:ext cx="360039" cy="36003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62" y="620689"/>
            <a:ext cx="360039" cy="36003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24" y="620689"/>
            <a:ext cx="360039" cy="3600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86" y="620689"/>
            <a:ext cx="360039" cy="3600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48" y="620689"/>
            <a:ext cx="360039" cy="36003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0" y="620689"/>
            <a:ext cx="360039" cy="36003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0689"/>
            <a:ext cx="360039" cy="360039"/>
          </a:xfrm>
          <a:prstGeom prst="rect">
            <a:avLst/>
          </a:prstGeom>
        </p:spPr>
      </p:pic>
      <p:grpSp>
        <p:nvGrpSpPr>
          <p:cNvPr id="35" name="Group 5"/>
          <p:cNvGrpSpPr>
            <a:grpSpLocks noChangeAspect="1"/>
          </p:cNvGrpSpPr>
          <p:nvPr/>
        </p:nvGrpSpPr>
        <p:grpSpPr bwMode="auto">
          <a:xfrm>
            <a:off x="1152637" y="3773686"/>
            <a:ext cx="2509077" cy="2325006"/>
            <a:chOff x="229" y="2736"/>
            <a:chExt cx="1145" cy="1061"/>
          </a:xfrm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229" y="2736"/>
              <a:ext cx="984" cy="1061"/>
            </a:xfrm>
            <a:custGeom>
              <a:avLst/>
              <a:gdLst>
                <a:gd name="T0" fmla="*/ 1908 w 1969"/>
                <a:gd name="T1" fmla="*/ 763 h 2122"/>
                <a:gd name="T2" fmla="*/ 1845 w 1969"/>
                <a:gd name="T3" fmla="*/ 688 h 2122"/>
                <a:gd name="T4" fmla="*/ 1767 w 1969"/>
                <a:gd name="T5" fmla="*/ 611 h 2122"/>
                <a:gd name="T6" fmla="*/ 1672 w 1969"/>
                <a:gd name="T7" fmla="*/ 535 h 2122"/>
                <a:gd name="T8" fmla="*/ 1564 w 1969"/>
                <a:gd name="T9" fmla="*/ 460 h 2122"/>
                <a:gd name="T10" fmla="*/ 1447 w 1969"/>
                <a:gd name="T11" fmla="*/ 388 h 2122"/>
                <a:gd name="T12" fmla="*/ 1321 w 1969"/>
                <a:gd name="T13" fmla="*/ 324 h 2122"/>
                <a:gd name="T14" fmla="*/ 1190 w 1969"/>
                <a:gd name="T15" fmla="*/ 266 h 2122"/>
                <a:gd name="T16" fmla="*/ 1057 w 1969"/>
                <a:gd name="T17" fmla="*/ 219 h 2122"/>
                <a:gd name="T18" fmla="*/ 922 w 1969"/>
                <a:gd name="T19" fmla="*/ 183 h 2122"/>
                <a:gd name="T20" fmla="*/ 789 w 1969"/>
                <a:gd name="T21" fmla="*/ 160 h 2122"/>
                <a:gd name="T22" fmla="*/ 725 w 1969"/>
                <a:gd name="T23" fmla="*/ 120 h 2122"/>
                <a:gd name="T24" fmla="*/ 650 w 1969"/>
                <a:gd name="T25" fmla="*/ 78 h 2122"/>
                <a:gd name="T26" fmla="*/ 572 w 1969"/>
                <a:gd name="T27" fmla="*/ 40 h 2122"/>
                <a:gd name="T28" fmla="*/ 495 w 1969"/>
                <a:gd name="T29" fmla="*/ 13 h 2122"/>
                <a:gd name="T30" fmla="*/ 425 w 1969"/>
                <a:gd name="T31" fmla="*/ 0 h 2122"/>
                <a:gd name="T32" fmla="*/ 329 w 1969"/>
                <a:gd name="T33" fmla="*/ 36 h 2122"/>
                <a:gd name="T34" fmla="*/ 314 w 1969"/>
                <a:gd name="T35" fmla="*/ 134 h 2122"/>
                <a:gd name="T36" fmla="*/ 331 w 1969"/>
                <a:gd name="T37" fmla="*/ 191 h 2122"/>
                <a:gd name="T38" fmla="*/ 314 w 1969"/>
                <a:gd name="T39" fmla="*/ 188 h 2122"/>
                <a:gd name="T40" fmla="*/ 271 w 1969"/>
                <a:gd name="T41" fmla="*/ 182 h 2122"/>
                <a:gd name="T42" fmla="*/ 217 w 1969"/>
                <a:gd name="T43" fmla="*/ 179 h 2122"/>
                <a:gd name="T44" fmla="*/ 163 w 1969"/>
                <a:gd name="T45" fmla="*/ 182 h 2122"/>
                <a:gd name="T46" fmla="*/ 124 w 1969"/>
                <a:gd name="T47" fmla="*/ 197 h 2122"/>
                <a:gd name="T48" fmla="*/ 111 w 1969"/>
                <a:gd name="T49" fmla="*/ 247 h 2122"/>
                <a:gd name="T50" fmla="*/ 148 w 1969"/>
                <a:gd name="T51" fmla="*/ 299 h 2122"/>
                <a:gd name="T52" fmla="*/ 176 w 1969"/>
                <a:gd name="T53" fmla="*/ 322 h 2122"/>
                <a:gd name="T54" fmla="*/ 132 w 1969"/>
                <a:gd name="T55" fmla="*/ 344 h 2122"/>
                <a:gd name="T56" fmla="*/ 48 w 1969"/>
                <a:gd name="T57" fmla="*/ 402 h 2122"/>
                <a:gd name="T58" fmla="*/ 0 w 1969"/>
                <a:gd name="T59" fmla="*/ 469 h 2122"/>
                <a:gd name="T60" fmla="*/ 18 w 1969"/>
                <a:gd name="T61" fmla="*/ 519 h 2122"/>
                <a:gd name="T62" fmla="*/ 64 w 1969"/>
                <a:gd name="T63" fmla="*/ 583 h 2122"/>
                <a:gd name="T64" fmla="*/ 127 w 1969"/>
                <a:gd name="T65" fmla="*/ 651 h 2122"/>
                <a:gd name="T66" fmla="*/ 194 w 1969"/>
                <a:gd name="T67" fmla="*/ 715 h 2122"/>
                <a:gd name="T68" fmla="*/ 250 w 1969"/>
                <a:gd name="T69" fmla="*/ 767 h 2122"/>
                <a:gd name="T70" fmla="*/ 283 w 1969"/>
                <a:gd name="T71" fmla="*/ 976 h 2122"/>
                <a:gd name="T72" fmla="*/ 332 w 1969"/>
                <a:gd name="T73" fmla="*/ 1185 h 2122"/>
                <a:gd name="T74" fmla="*/ 390 w 1969"/>
                <a:gd name="T75" fmla="*/ 1381 h 2122"/>
                <a:gd name="T76" fmla="*/ 448 w 1969"/>
                <a:gd name="T77" fmla="*/ 1550 h 2122"/>
                <a:gd name="T78" fmla="*/ 499 w 1969"/>
                <a:gd name="T79" fmla="*/ 1681 h 2122"/>
                <a:gd name="T80" fmla="*/ 460 w 1969"/>
                <a:gd name="T81" fmla="*/ 1878 h 2122"/>
                <a:gd name="T82" fmla="*/ 1765 w 1969"/>
                <a:gd name="T83" fmla="*/ 2081 h 2122"/>
                <a:gd name="T84" fmla="*/ 1590 w 1969"/>
                <a:gd name="T85" fmla="*/ 1643 h 2122"/>
                <a:gd name="T86" fmla="*/ 1515 w 1969"/>
                <a:gd name="T87" fmla="*/ 1229 h 2122"/>
                <a:gd name="T88" fmla="*/ 1587 w 1969"/>
                <a:gd name="T89" fmla="*/ 1213 h 2122"/>
                <a:gd name="T90" fmla="*/ 1674 w 1969"/>
                <a:gd name="T91" fmla="*/ 1184 h 2122"/>
                <a:gd name="T92" fmla="*/ 1769 w 1969"/>
                <a:gd name="T93" fmla="*/ 1138 h 2122"/>
                <a:gd name="T94" fmla="*/ 1867 w 1969"/>
                <a:gd name="T95" fmla="*/ 1071 h 2122"/>
                <a:gd name="T96" fmla="*/ 1943 w 1969"/>
                <a:gd name="T97" fmla="*/ 999 h 2122"/>
                <a:gd name="T98" fmla="*/ 1967 w 1969"/>
                <a:gd name="T99" fmla="*/ 938 h 2122"/>
                <a:gd name="T100" fmla="*/ 1955 w 1969"/>
                <a:gd name="T101" fmla="*/ 848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69" h="2122">
                  <a:moveTo>
                    <a:pt x="1938" y="811"/>
                  </a:moveTo>
                  <a:lnTo>
                    <a:pt x="1924" y="787"/>
                  </a:lnTo>
                  <a:lnTo>
                    <a:pt x="1908" y="763"/>
                  </a:lnTo>
                  <a:lnTo>
                    <a:pt x="1889" y="739"/>
                  </a:lnTo>
                  <a:lnTo>
                    <a:pt x="1868" y="714"/>
                  </a:lnTo>
                  <a:lnTo>
                    <a:pt x="1845" y="688"/>
                  </a:lnTo>
                  <a:lnTo>
                    <a:pt x="1821" y="663"/>
                  </a:lnTo>
                  <a:lnTo>
                    <a:pt x="1795" y="637"/>
                  </a:lnTo>
                  <a:lnTo>
                    <a:pt x="1767" y="611"/>
                  </a:lnTo>
                  <a:lnTo>
                    <a:pt x="1737" y="586"/>
                  </a:lnTo>
                  <a:lnTo>
                    <a:pt x="1705" y="560"/>
                  </a:lnTo>
                  <a:lnTo>
                    <a:pt x="1672" y="535"/>
                  </a:lnTo>
                  <a:lnTo>
                    <a:pt x="1637" y="510"/>
                  </a:lnTo>
                  <a:lnTo>
                    <a:pt x="1601" y="484"/>
                  </a:lnTo>
                  <a:lnTo>
                    <a:pt x="1564" y="460"/>
                  </a:lnTo>
                  <a:lnTo>
                    <a:pt x="1526" y="436"/>
                  </a:lnTo>
                  <a:lnTo>
                    <a:pt x="1487" y="412"/>
                  </a:lnTo>
                  <a:lnTo>
                    <a:pt x="1447" y="388"/>
                  </a:lnTo>
                  <a:lnTo>
                    <a:pt x="1405" y="367"/>
                  </a:lnTo>
                  <a:lnTo>
                    <a:pt x="1364" y="345"/>
                  </a:lnTo>
                  <a:lnTo>
                    <a:pt x="1321" y="324"/>
                  </a:lnTo>
                  <a:lnTo>
                    <a:pt x="1278" y="304"/>
                  </a:lnTo>
                  <a:lnTo>
                    <a:pt x="1234" y="285"/>
                  </a:lnTo>
                  <a:lnTo>
                    <a:pt x="1190" y="266"/>
                  </a:lnTo>
                  <a:lnTo>
                    <a:pt x="1145" y="249"/>
                  </a:lnTo>
                  <a:lnTo>
                    <a:pt x="1101" y="234"/>
                  </a:lnTo>
                  <a:lnTo>
                    <a:pt x="1057" y="219"/>
                  </a:lnTo>
                  <a:lnTo>
                    <a:pt x="1012" y="205"/>
                  </a:lnTo>
                  <a:lnTo>
                    <a:pt x="967" y="194"/>
                  </a:lnTo>
                  <a:lnTo>
                    <a:pt x="922" y="183"/>
                  </a:lnTo>
                  <a:lnTo>
                    <a:pt x="877" y="174"/>
                  </a:lnTo>
                  <a:lnTo>
                    <a:pt x="833" y="166"/>
                  </a:lnTo>
                  <a:lnTo>
                    <a:pt x="789" y="160"/>
                  </a:lnTo>
                  <a:lnTo>
                    <a:pt x="770" y="148"/>
                  </a:lnTo>
                  <a:lnTo>
                    <a:pt x="748" y="134"/>
                  </a:lnTo>
                  <a:lnTo>
                    <a:pt x="725" y="120"/>
                  </a:lnTo>
                  <a:lnTo>
                    <a:pt x="701" y="106"/>
                  </a:lnTo>
                  <a:lnTo>
                    <a:pt x="676" y="92"/>
                  </a:lnTo>
                  <a:lnTo>
                    <a:pt x="650" y="78"/>
                  </a:lnTo>
                  <a:lnTo>
                    <a:pt x="625" y="66"/>
                  </a:lnTo>
                  <a:lnTo>
                    <a:pt x="598" y="52"/>
                  </a:lnTo>
                  <a:lnTo>
                    <a:pt x="572" y="40"/>
                  </a:lnTo>
                  <a:lnTo>
                    <a:pt x="546" y="30"/>
                  </a:lnTo>
                  <a:lnTo>
                    <a:pt x="520" y="21"/>
                  </a:lnTo>
                  <a:lnTo>
                    <a:pt x="495" y="13"/>
                  </a:lnTo>
                  <a:lnTo>
                    <a:pt x="470" y="6"/>
                  </a:lnTo>
                  <a:lnTo>
                    <a:pt x="447" y="2"/>
                  </a:lnTo>
                  <a:lnTo>
                    <a:pt x="425" y="0"/>
                  </a:lnTo>
                  <a:lnTo>
                    <a:pt x="405" y="0"/>
                  </a:lnTo>
                  <a:lnTo>
                    <a:pt x="357" y="12"/>
                  </a:lnTo>
                  <a:lnTo>
                    <a:pt x="329" y="36"/>
                  </a:lnTo>
                  <a:lnTo>
                    <a:pt x="314" y="66"/>
                  </a:lnTo>
                  <a:lnTo>
                    <a:pt x="310" y="100"/>
                  </a:lnTo>
                  <a:lnTo>
                    <a:pt x="314" y="134"/>
                  </a:lnTo>
                  <a:lnTo>
                    <a:pt x="321" y="164"/>
                  </a:lnTo>
                  <a:lnTo>
                    <a:pt x="328" y="183"/>
                  </a:lnTo>
                  <a:lnTo>
                    <a:pt x="331" y="191"/>
                  </a:lnTo>
                  <a:lnTo>
                    <a:pt x="329" y="191"/>
                  </a:lnTo>
                  <a:lnTo>
                    <a:pt x="323" y="190"/>
                  </a:lnTo>
                  <a:lnTo>
                    <a:pt x="314" y="188"/>
                  </a:lnTo>
                  <a:lnTo>
                    <a:pt x="302" y="187"/>
                  </a:lnTo>
                  <a:lnTo>
                    <a:pt x="287" y="184"/>
                  </a:lnTo>
                  <a:lnTo>
                    <a:pt x="271" y="182"/>
                  </a:lnTo>
                  <a:lnTo>
                    <a:pt x="254" y="180"/>
                  </a:lnTo>
                  <a:lnTo>
                    <a:pt x="235" y="179"/>
                  </a:lnTo>
                  <a:lnTo>
                    <a:pt x="217" y="179"/>
                  </a:lnTo>
                  <a:lnTo>
                    <a:pt x="199" y="179"/>
                  </a:lnTo>
                  <a:lnTo>
                    <a:pt x="180" y="180"/>
                  </a:lnTo>
                  <a:lnTo>
                    <a:pt x="163" y="182"/>
                  </a:lnTo>
                  <a:lnTo>
                    <a:pt x="148" y="186"/>
                  </a:lnTo>
                  <a:lnTo>
                    <a:pt x="134" y="190"/>
                  </a:lnTo>
                  <a:lnTo>
                    <a:pt x="124" y="197"/>
                  </a:lnTo>
                  <a:lnTo>
                    <a:pt x="116" y="206"/>
                  </a:lnTo>
                  <a:lnTo>
                    <a:pt x="109" y="226"/>
                  </a:lnTo>
                  <a:lnTo>
                    <a:pt x="111" y="247"/>
                  </a:lnTo>
                  <a:lnTo>
                    <a:pt x="120" y="265"/>
                  </a:lnTo>
                  <a:lnTo>
                    <a:pt x="133" y="284"/>
                  </a:lnTo>
                  <a:lnTo>
                    <a:pt x="148" y="299"/>
                  </a:lnTo>
                  <a:lnTo>
                    <a:pt x="162" y="311"/>
                  </a:lnTo>
                  <a:lnTo>
                    <a:pt x="172" y="319"/>
                  </a:lnTo>
                  <a:lnTo>
                    <a:pt x="176" y="322"/>
                  </a:lnTo>
                  <a:lnTo>
                    <a:pt x="170" y="324"/>
                  </a:lnTo>
                  <a:lnTo>
                    <a:pt x="155" y="332"/>
                  </a:lnTo>
                  <a:lnTo>
                    <a:pt x="132" y="344"/>
                  </a:lnTo>
                  <a:lnTo>
                    <a:pt x="104" y="360"/>
                  </a:lnTo>
                  <a:lnTo>
                    <a:pt x="75" y="380"/>
                  </a:lnTo>
                  <a:lnTo>
                    <a:pt x="48" y="402"/>
                  </a:lnTo>
                  <a:lnTo>
                    <a:pt x="22" y="429"/>
                  </a:lnTo>
                  <a:lnTo>
                    <a:pt x="4" y="456"/>
                  </a:lnTo>
                  <a:lnTo>
                    <a:pt x="0" y="469"/>
                  </a:lnTo>
                  <a:lnTo>
                    <a:pt x="3" y="484"/>
                  </a:lnTo>
                  <a:lnTo>
                    <a:pt x="9" y="500"/>
                  </a:lnTo>
                  <a:lnTo>
                    <a:pt x="18" y="519"/>
                  </a:lnTo>
                  <a:lnTo>
                    <a:pt x="30" y="539"/>
                  </a:lnTo>
                  <a:lnTo>
                    <a:pt x="47" y="560"/>
                  </a:lnTo>
                  <a:lnTo>
                    <a:pt x="64" y="583"/>
                  </a:lnTo>
                  <a:lnTo>
                    <a:pt x="85" y="605"/>
                  </a:lnTo>
                  <a:lnTo>
                    <a:pt x="105" y="628"/>
                  </a:lnTo>
                  <a:lnTo>
                    <a:pt x="127" y="651"/>
                  </a:lnTo>
                  <a:lnTo>
                    <a:pt x="149" y="673"/>
                  </a:lnTo>
                  <a:lnTo>
                    <a:pt x="172" y="695"/>
                  </a:lnTo>
                  <a:lnTo>
                    <a:pt x="194" y="715"/>
                  </a:lnTo>
                  <a:lnTo>
                    <a:pt x="214" y="734"/>
                  </a:lnTo>
                  <a:lnTo>
                    <a:pt x="233" y="752"/>
                  </a:lnTo>
                  <a:lnTo>
                    <a:pt x="250" y="767"/>
                  </a:lnTo>
                  <a:lnTo>
                    <a:pt x="258" y="836"/>
                  </a:lnTo>
                  <a:lnTo>
                    <a:pt x="269" y="906"/>
                  </a:lnTo>
                  <a:lnTo>
                    <a:pt x="283" y="976"/>
                  </a:lnTo>
                  <a:lnTo>
                    <a:pt x="298" y="1047"/>
                  </a:lnTo>
                  <a:lnTo>
                    <a:pt x="314" y="1116"/>
                  </a:lnTo>
                  <a:lnTo>
                    <a:pt x="332" y="1185"/>
                  </a:lnTo>
                  <a:lnTo>
                    <a:pt x="351" y="1253"/>
                  </a:lnTo>
                  <a:lnTo>
                    <a:pt x="370" y="1317"/>
                  </a:lnTo>
                  <a:lnTo>
                    <a:pt x="390" y="1381"/>
                  </a:lnTo>
                  <a:lnTo>
                    <a:pt x="410" y="1441"/>
                  </a:lnTo>
                  <a:lnTo>
                    <a:pt x="430" y="1497"/>
                  </a:lnTo>
                  <a:lnTo>
                    <a:pt x="448" y="1550"/>
                  </a:lnTo>
                  <a:lnTo>
                    <a:pt x="467" y="1599"/>
                  </a:lnTo>
                  <a:lnTo>
                    <a:pt x="483" y="1643"/>
                  </a:lnTo>
                  <a:lnTo>
                    <a:pt x="499" y="1681"/>
                  </a:lnTo>
                  <a:lnTo>
                    <a:pt x="512" y="1713"/>
                  </a:lnTo>
                  <a:lnTo>
                    <a:pt x="432" y="1717"/>
                  </a:lnTo>
                  <a:lnTo>
                    <a:pt x="460" y="1878"/>
                  </a:lnTo>
                  <a:lnTo>
                    <a:pt x="1572" y="2122"/>
                  </a:lnTo>
                  <a:lnTo>
                    <a:pt x="1592" y="1926"/>
                  </a:lnTo>
                  <a:lnTo>
                    <a:pt x="1765" y="2081"/>
                  </a:lnTo>
                  <a:lnTo>
                    <a:pt x="1650" y="1643"/>
                  </a:lnTo>
                  <a:lnTo>
                    <a:pt x="1574" y="1647"/>
                  </a:lnTo>
                  <a:lnTo>
                    <a:pt x="1590" y="1643"/>
                  </a:lnTo>
                  <a:lnTo>
                    <a:pt x="1478" y="1233"/>
                  </a:lnTo>
                  <a:lnTo>
                    <a:pt x="1495" y="1231"/>
                  </a:lnTo>
                  <a:lnTo>
                    <a:pt x="1515" y="1229"/>
                  </a:lnTo>
                  <a:lnTo>
                    <a:pt x="1538" y="1224"/>
                  </a:lnTo>
                  <a:lnTo>
                    <a:pt x="1562" y="1220"/>
                  </a:lnTo>
                  <a:lnTo>
                    <a:pt x="1587" y="1213"/>
                  </a:lnTo>
                  <a:lnTo>
                    <a:pt x="1615" y="1205"/>
                  </a:lnTo>
                  <a:lnTo>
                    <a:pt x="1644" y="1195"/>
                  </a:lnTo>
                  <a:lnTo>
                    <a:pt x="1674" y="1184"/>
                  </a:lnTo>
                  <a:lnTo>
                    <a:pt x="1705" y="1171"/>
                  </a:lnTo>
                  <a:lnTo>
                    <a:pt x="1737" y="1155"/>
                  </a:lnTo>
                  <a:lnTo>
                    <a:pt x="1769" y="1138"/>
                  </a:lnTo>
                  <a:lnTo>
                    <a:pt x="1802" y="1118"/>
                  </a:lnTo>
                  <a:lnTo>
                    <a:pt x="1834" y="1096"/>
                  </a:lnTo>
                  <a:lnTo>
                    <a:pt x="1867" y="1071"/>
                  </a:lnTo>
                  <a:lnTo>
                    <a:pt x="1900" y="1043"/>
                  </a:lnTo>
                  <a:lnTo>
                    <a:pt x="1931" y="1013"/>
                  </a:lnTo>
                  <a:lnTo>
                    <a:pt x="1943" y="999"/>
                  </a:lnTo>
                  <a:lnTo>
                    <a:pt x="1954" y="982"/>
                  </a:lnTo>
                  <a:lnTo>
                    <a:pt x="1962" y="961"/>
                  </a:lnTo>
                  <a:lnTo>
                    <a:pt x="1967" y="938"/>
                  </a:lnTo>
                  <a:lnTo>
                    <a:pt x="1969" y="912"/>
                  </a:lnTo>
                  <a:lnTo>
                    <a:pt x="1964" y="882"/>
                  </a:lnTo>
                  <a:lnTo>
                    <a:pt x="1955" y="848"/>
                  </a:lnTo>
                  <a:lnTo>
                    <a:pt x="1938" y="8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404" y="2850"/>
              <a:ext cx="776" cy="740"/>
            </a:xfrm>
            <a:custGeom>
              <a:avLst/>
              <a:gdLst>
                <a:gd name="T0" fmla="*/ 1504 w 1553"/>
                <a:gd name="T1" fmla="*/ 573 h 1480"/>
                <a:gd name="T2" fmla="*/ 1450 w 1553"/>
                <a:gd name="T3" fmla="*/ 507 h 1480"/>
                <a:gd name="T4" fmla="*/ 1380 w 1553"/>
                <a:gd name="T5" fmla="*/ 438 h 1480"/>
                <a:gd name="T6" fmla="*/ 1296 w 1553"/>
                <a:gd name="T7" fmla="*/ 368 h 1480"/>
                <a:gd name="T8" fmla="*/ 1198 w 1553"/>
                <a:gd name="T9" fmla="*/ 298 h 1480"/>
                <a:gd name="T10" fmla="*/ 1090 w 1553"/>
                <a:gd name="T11" fmla="*/ 230 h 1480"/>
                <a:gd name="T12" fmla="*/ 975 w 1553"/>
                <a:gd name="T13" fmla="*/ 167 h 1480"/>
                <a:gd name="T14" fmla="*/ 853 w 1553"/>
                <a:gd name="T15" fmla="*/ 111 h 1480"/>
                <a:gd name="T16" fmla="*/ 726 w 1553"/>
                <a:gd name="T17" fmla="*/ 63 h 1480"/>
                <a:gd name="T18" fmla="*/ 598 w 1553"/>
                <a:gd name="T19" fmla="*/ 26 h 1480"/>
                <a:gd name="T20" fmla="*/ 471 w 1553"/>
                <a:gd name="T21" fmla="*/ 0 h 1480"/>
                <a:gd name="T22" fmla="*/ 401 w 1553"/>
                <a:gd name="T23" fmla="*/ 22 h 1480"/>
                <a:gd name="T24" fmla="*/ 314 w 1553"/>
                <a:gd name="T25" fmla="*/ 52 h 1480"/>
                <a:gd name="T26" fmla="*/ 219 w 1553"/>
                <a:gd name="T27" fmla="*/ 89 h 1480"/>
                <a:gd name="T28" fmla="*/ 129 w 1553"/>
                <a:gd name="T29" fmla="*/ 133 h 1480"/>
                <a:gd name="T30" fmla="*/ 55 w 1553"/>
                <a:gd name="T31" fmla="*/ 180 h 1480"/>
                <a:gd name="T32" fmla="*/ 5 w 1553"/>
                <a:gd name="T33" fmla="*/ 241 h 1480"/>
                <a:gd name="T34" fmla="*/ 7 w 1553"/>
                <a:gd name="T35" fmla="*/ 303 h 1480"/>
                <a:gd name="T36" fmla="*/ 49 w 1553"/>
                <a:gd name="T37" fmla="*/ 358 h 1480"/>
                <a:gd name="T38" fmla="*/ 103 w 1553"/>
                <a:gd name="T39" fmla="*/ 399 h 1480"/>
                <a:gd name="T40" fmla="*/ 146 w 1553"/>
                <a:gd name="T41" fmla="*/ 424 h 1480"/>
                <a:gd name="T42" fmla="*/ 202 w 1553"/>
                <a:gd name="T43" fmla="*/ 776 h 1480"/>
                <a:gd name="T44" fmla="*/ 149 w 1553"/>
                <a:gd name="T45" fmla="*/ 782 h 1480"/>
                <a:gd name="T46" fmla="*/ 142 w 1553"/>
                <a:gd name="T47" fmla="*/ 756 h 1480"/>
                <a:gd name="T48" fmla="*/ 113 w 1553"/>
                <a:gd name="T49" fmla="*/ 717 h 1480"/>
                <a:gd name="T50" fmla="*/ 74 w 1553"/>
                <a:gd name="T51" fmla="*/ 702 h 1480"/>
                <a:gd name="T52" fmla="*/ 35 w 1553"/>
                <a:gd name="T53" fmla="*/ 716 h 1480"/>
                <a:gd name="T54" fmla="*/ 13 w 1553"/>
                <a:gd name="T55" fmla="*/ 754 h 1480"/>
                <a:gd name="T56" fmla="*/ 12 w 1553"/>
                <a:gd name="T57" fmla="*/ 805 h 1480"/>
                <a:gd name="T58" fmla="*/ 15 w 1553"/>
                <a:gd name="T59" fmla="*/ 816 h 1480"/>
                <a:gd name="T60" fmla="*/ 29 w 1553"/>
                <a:gd name="T61" fmla="*/ 875 h 1480"/>
                <a:gd name="T62" fmla="*/ 73 w 1553"/>
                <a:gd name="T63" fmla="*/ 1031 h 1480"/>
                <a:gd name="T64" fmla="*/ 119 w 1553"/>
                <a:gd name="T65" fmla="*/ 1177 h 1480"/>
                <a:gd name="T66" fmla="*/ 164 w 1553"/>
                <a:gd name="T67" fmla="*/ 1304 h 1480"/>
                <a:gd name="T68" fmla="*/ 203 w 1553"/>
                <a:gd name="T69" fmla="*/ 1408 h 1480"/>
                <a:gd name="T70" fmla="*/ 232 w 1553"/>
                <a:gd name="T71" fmla="*/ 1480 h 1480"/>
                <a:gd name="T72" fmla="*/ 1088 w 1553"/>
                <a:gd name="T73" fmla="*/ 943 h 1480"/>
                <a:gd name="T74" fmla="*/ 1113 w 1553"/>
                <a:gd name="T75" fmla="*/ 941 h 1480"/>
                <a:gd name="T76" fmla="*/ 1179 w 1553"/>
                <a:gd name="T77" fmla="*/ 930 h 1480"/>
                <a:gd name="T78" fmla="*/ 1273 w 1553"/>
                <a:gd name="T79" fmla="*/ 904 h 1480"/>
                <a:gd name="T80" fmla="*/ 1384 w 1553"/>
                <a:gd name="T81" fmla="*/ 854 h 1480"/>
                <a:gd name="T82" fmla="*/ 1498 w 1553"/>
                <a:gd name="T83" fmla="*/ 774 h 1480"/>
                <a:gd name="T84" fmla="*/ 1553 w 1553"/>
                <a:gd name="T85" fmla="*/ 687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53" h="1480">
                  <a:moveTo>
                    <a:pt x="1530" y="615"/>
                  </a:moveTo>
                  <a:lnTo>
                    <a:pt x="1518" y="595"/>
                  </a:lnTo>
                  <a:lnTo>
                    <a:pt x="1504" y="573"/>
                  </a:lnTo>
                  <a:lnTo>
                    <a:pt x="1488" y="552"/>
                  </a:lnTo>
                  <a:lnTo>
                    <a:pt x="1471" y="530"/>
                  </a:lnTo>
                  <a:lnTo>
                    <a:pt x="1450" y="507"/>
                  </a:lnTo>
                  <a:lnTo>
                    <a:pt x="1430" y="486"/>
                  </a:lnTo>
                  <a:lnTo>
                    <a:pt x="1405" y="462"/>
                  </a:lnTo>
                  <a:lnTo>
                    <a:pt x="1380" y="438"/>
                  </a:lnTo>
                  <a:lnTo>
                    <a:pt x="1354" y="415"/>
                  </a:lnTo>
                  <a:lnTo>
                    <a:pt x="1325" y="391"/>
                  </a:lnTo>
                  <a:lnTo>
                    <a:pt x="1296" y="368"/>
                  </a:lnTo>
                  <a:lnTo>
                    <a:pt x="1264" y="344"/>
                  </a:lnTo>
                  <a:lnTo>
                    <a:pt x="1232" y="321"/>
                  </a:lnTo>
                  <a:lnTo>
                    <a:pt x="1198" y="298"/>
                  </a:lnTo>
                  <a:lnTo>
                    <a:pt x="1164" y="275"/>
                  </a:lnTo>
                  <a:lnTo>
                    <a:pt x="1127" y="252"/>
                  </a:lnTo>
                  <a:lnTo>
                    <a:pt x="1090" y="230"/>
                  </a:lnTo>
                  <a:lnTo>
                    <a:pt x="1052" y="209"/>
                  </a:lnTo>
                  <a:lnTo>
                    <a:pt x="1014" y="187"/>
                  </a:lnTo>
                  <a:lnTo>
                    <a:pt x="975" y="167"/>
                  </a:lnTo>
                  <a:lnTo>
                    <a:pt x="934" y="147"/>
                  </a:lnTo>
                  <a:lnTo>
                    <a:pt x="893" y="128"/>
                  </a:lnTo>
                  <a:lnTo>
                    <a:pt x="853" y="111"/>
                  </a:lnTo>
                  <a:lnTo>
                    <a:pt x="810" y="94"/>
                  </a:lnTo>
                  <a:lnTo>
                    <a:pt x="769" y="78"/>
                  </a:lnTo>
                  <a:lnTo>
                    <a:pt x="726" y="63"/>
                  </a:lnTo>
                  <a:lnTo>
                    <a:pt x="683" y="49"/>
                  </a:lnTo>
                  <a:lnTo>
                    <a:pt x="641" y="36"/>
                  </a:lnTo>
                  <a:lnTo>
                    <a:pt x="598" y="26"/>
                  </a:lnTo>
                  <a:lnTo>
                    <a:pt x="557" y="15"/>
                  </a:lnTo>
                  <a:lnTo>
                    <a:pt x="514" y="7"/>
                  </a:lnTo>
                  <a:lnTo>
                    <a:pt x="471" y="0"/>
                  </a:lnTo>
                  <a:lnTo>
                    <a:pt x="451" y="6"/>
                  </a:lnTo>
                  <a:lnTo>
                    <a:pt x="427" y="14"/>
                  </a:lnTo>
                  <a:lnTo>
                    <a:pt x="401" y="22"/>
                  </a:lnTo>
                  <a:lnTo>
                    <a:pt x="374" y="31"/>
                  </a:lnTo>
                  <a:lnTo>
                    <a:pt x="344" y="41"/>
                  </a:lnTo>
                  <a:lnTo>
                    <a:pt x="314" y="52"/>
                  </a:lnTo>
                  <a:lnTo>
                    <a:pt x="283" y="64"/>
                  </a:lnTo>
                  <a:lnTo>
                    <a:pt x="250" y="76"/>
                  </a:lnTo>
                  <a:lnTo>
                    <a:pt x="219" y="89"/>
                  </a:lnTo>
                  <a:lnTo>
                    <a:pt x="188" y="103"/>
                  </a:lnTo>
                  <a:lnTo>
                    <a:pt x="158" y="118"/>
                  </a:lnTo>
                  <a:lnTo>
                    <a:pt x="129" y="133"/>
                  </a:lnTo>
                  <a:lnTo>
                    <a:pt x="102" y="148"/>
                  </a:lnTo>
                  <a:lnTo>
                    <a:pt x="78" y="164"/>
                  </a:lnTo>
                  <a:lnTo>
                    <a:pt x="55" y="180"/>
                  </a:lnTo>
                  <a:lnTo>
                    <a:pt x="35" y="197"/>
                  </a:lnTo>
                  <a:lnTo>
                    <a:pt x="15" y="219"/>
                  </a:lnTo>
                  <a:lnTo>
                    <a:pt x="5" y="241"/>
                  </a:lnTo>
                  <a:lnTo>
                    <a:pt x="0" y="263"/>
                  </a:lnTo>
                  <a:lnTo>
                    <a:pt x="2" y="284"/>
                  </a:lnTo>
                  <a:lnTo>
                    <a:pt x="7" y="303"/>
                  </a:lnTo>
                  <a:lnTo>
                    <a:pt x="19" y="323"/>
                  </a:lnTo>
                  <a:lnTo>
                    <a:pt x="33" y="341"/>
                  </a:lnTo>
                  <a:lnTo>
                    <a:pt x="49" y="358"/>
                  </a:lnTo>
                  <a:lnTo>
                    <a:pt x="66" y="374"/>
                  </a:lnTo>
                  <a:lnTo>
                    <a:pt x="85" y="388"/>
                  </a:lnTo>
                  <a:lnTo>
                    <a:pt x="103" y="399"/>
                  </a:lnTo>
                  <a:lnTo>
                    <a:pt x="119" y="409"/>
                  </a:lnTo>
                  <a:lnTo>
                    <a:pt x="134" y="418"/>
                  </a:lnTo>
                  <a:lnTo>
                    <a:pt x="146" y="424"/>
                  </a:lnTo>
                  <a:lnTo>
                    <a:pt x="154" y="428"/>
                  </a:lnTo>
                  <a:lnTo>
                    <a:pt x="156" y="429"/>
                  </a:lnTo>
                  <a:lnTo>
                    <a:pt x="202" y="776"/>
                  </a:lnTo>
                  <a:lnTo>
                    <a:pt x="150" y="789"/>
                  </a:lnTo>
                  <a:lnTo>
                    <a:pt x="149" y="785"/>
                  </a:lnTo>
                  <a:lnTo>
                    <a:pt x="149" y="782"/>
                  </a:lnTo>
                  <a:lnTo>
                    <a:pt x="149" y="778"/>
                  </a:lnTo>
                  <a:lnTo>
                    <a:pt x="148" y="774"/>
                  </a:lnTo>
                  <a:lnTo>
                    <a:pt x="142" y="756"/>
                  </a:lnTo>
                  <a:lnTo>
                    <a:pt x="134" y="741"/>
                  </a:lnTo>
                  <a:lnTo>
                    <a:pt x="125" y="729"/>
                  </a:lnTo>
                  <a:lnTo>
                    <a:pt x="113" y="717"/>
                  </a:lnTo>
                  <a:lnTo>
                    <a:pt x="101" y="709"/>
                  </a:lnTo>
                  <a:lnTo>
                    <a:pt x="88" y="703"/>
                  </a:lnTo>
                  <a:lnTo>
                    <a:pt x="74" y="702"/>
                  </a:lnTo>
                  <a:lnTo>
                    <a:pt x="60" y="703"/>
                  </a:lnTo>
                  <a:lnTo>
                    <a:pt x="46" y="708"/>
                  </a:lnTo>
                  <a:lnTo>
                    <a:pt x="35" y="716"/>
                  </a:lnTo>
                  <a:lnTo>
                    <a:pt x="26" y="726"/>
                  </a:lnTo>
                  <a:lnTo>
                    <a:pt x="18" y="739"/>
                  </a:lnTo>
                  <a:lnTo>
                    <a:pt x="13" y="754"/>
                  </a:lnTo>
                  <a:lnTo>
                    <a:pt x="10" y="770"/>
                  </a:lnTo>
                  <a:lnTo>
                    <a:pt x="10" y="788"/>
                  </a:lnTo>
                  <a:lnTo>
                    <a:pt x="12" y="805"/>
                  </a:lnTo>
                  <a:lnTo>
                    <a:pt x="13" y="809"/>
                  </a:lnTo>
                  <a:lnTo>
                    <a:pt x="14" y="813"/>
                  </a:lnTo>
                  <a:lnTo>
                    <a:pt x="15" y="816"/>
                  </a:lnTo>
                  <a:lnTo>
                    <a:pt x="17" y="821"/>
                  </a:lnTo>
                  <a:lnTo>
                    <a:pt x="17" y="821"/>
                  </a:lnTo>
                  <a:lnTo>
                    <a:pt x="29" y="875"/>
                  </a:lnTo>
                  <a:lnTo>
                    <a:pt x="43" y="928"/>
                  </a:lnTo>
                  <a:lnTo>
                    <a:pt x="58" y="980"/>
                  </a:lnTo>
                  <a:lnTo>
                    <a:pt x="73" y="1031"/>
                  </a:lnTo>
                  <a:lnTo>
                    <a:pt x="88" y="1081"/>
                  </a:lnTo>
                  <a:lnTo>
                    <a:pt x="103" y="1130"/>
                  </a:lnTo>
                  <a:lnTo>
                    <a:pt x="119" y="1177"/>
                  </a:lnTo>
                  <a:lnTo>
                    <a:pt x="134" y="1221"/>
                  </a:lnTo>
                  <a:lnTo>
                    <a:pt x="149" y="1264"/>
                  </a:lnTo>
                  <a:lnTo>
                    <a:pt x="164" y="1304"/>
                  </a:lnTo>
                  <a:lnTo>
                    <a:pt x="178" y="1342"/>
                  </a:lnTo>
                  <a:lnTo>
                    <a:pt x="190" y="1376"/>
                  </a:lnTo>
                  <a:lnTo>
                    <a:pt x="203" y="1408"/>
                  </a:lnTo>
                  <a:lnTo>
                    <a:pt x="213" y="1435"/>
                  </a:lnTo>
                  <a:lnTo>
                    <a:pt x="224" y="1459"/>
                  </a:lnTo>
                  <a:lnTo>
                    <a:pt x="232" y="1480"/>
                  </a:lnTo>
                  <a:lnTo>
                    <a:pt x="1175" y="1421"/>
                  </a:lnTo>
                  <a:lnTo>
                    <a:pt x="1045" y="943"/>
                  </a:lnTo>
                  <a:lnTo>
                    <a:pt x="1088" y="943"/>
                  </a:lnTo>
                  <a:lnTo>
                    <a:pt x="1091" y="943"/>
                  </a:lnTo>
                  <a:lnTo>
                    <a:pt x="1099" y="942"/>
                  </a:lnTo>
                  <a:lnTo>
                    <a:pt x="1113" y="941"/>
                  </a:lnTo>
                  <a:lnTo>
                    <a:pt x="1131" y="940"/>
                  </a:lnTo>
                  <a:lnTo>
                    <a:pt x="1153" y="936"/>
                  </a:lnTo>
                  <a:lnTo>
                    <a:pt x="1179" y="930"/>
                  </a:lnTo>
                  <a:lnTo>
                    <a:pt x="1207" y="925"/>
                  </a:lnTo>
                  <a:lnTo>
                    <a:pt x="1240" y="915"/>
                  </a:lnTo>
                  <a:lnTo>
                    <a:pt x="1273" y="904"/>
                  </a:lnTo>
                  <a:lnTo>
                    <a:pt x="1309" y="891"/>
                  </a:lnTo>
                  <a:lnTo>
                    <a:pt x="1346" y="874"/>
                  </a:lnTo>
                  <a:lnTo>
                    <a:pt x="1384" y="854"/>
                  </a:lnTo>
                  <a:lnTo>
                    <a:pt x="1422" y="831"/>
                  </a:lnTo>
                  <a:lnTo>
                    <a:pt x="1460" y="805"/>
                  </a:lnTo>
                  <a:lnTo>
                    <a:pt x="1498" y="774"/>
                  </a:lnTo>
                  <a:lnTo>
                    <a:pt x="1534" y="739"/>
                  </a:lnTo>
                  <a:lnTo>
                    <a:pt x="1549" y="716"/>
                  </a:lnTo>
                  <a:lnTo>
                    <a:pt x="1553" y="687"/>
                  </a:lnTo>
                  <a:lnTo>
                    <a:pt x="1547" y="654"/>
                  </a:lnTo>
                  <a:lnTo>
                    <a:pt x="1530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>
              <a:off x="484" y="3591"/>
              <a:ext cx="568" cy="166"/>
            </a:xfrm>
            <a:custGeom>
              <a:avLst/>
              <a:gdLst>
                <a:gd name="T0" fmla="*/ 1004 w 1136"/>
                <a:gd name="T1" fmla="*/ 331 h 331"/>
                <a:gd name="T2" fmla="*/ 6 w 1136"/>
                <a:gd name="T3" fmla="*/ 112 h 331"/>
                <a:gd name="T4" fmla="*/ 0 w 1136"/>
                <a:gd name="T5" fmla="*/ 68 h 331"/>
                <a:gd name="T6" fmla="*/ 1090 w 1136"/>
                <a:gd name="T7" fmla="*/ 0 h 331"/>
                <a:gd name="T8" fmla="*/ 1136 w 1136"/>
                <a:gd name="T9" fmla="*/ 176 h 331"/>
                <a:gd name="T10" fmla="*/ 1029 w 1136"/>
                <a:gd name="T11" fmla="*/ 80 h 331"/>
                <a:gd name="T12" fmla="*/ 1004 w 1136"/>
                <a:gd name="T13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6" h="331">
                  <a:moveTo>
                    <a:pt x="1004" y="331"/>
                  </a:moveTo>
                  <a:lnTo>
                    <a:pt x="6" y="112"/>
                  </a:lnTo>
                  <a:lnTo>
                    <a:pt x="0" y="68"/>
                  </a:lnTo>
                  <a:lnTo>
                    <a:pt x="1090" y="0"/>
                  </a:lnTo>
                  <a:lnTo>
                    <a:pt x="1136" y="176"/>
                  </a:lnTo>
                  <a:lnTo>
                    <a:pt x="1029" y="80"/>
                  </a:lnTo>
                  <a:lnTo>
                    <a:pt x="1004" y="3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917" y="3013"/>
              <a:ext cx="57" cy="81"/>
            </a:xfrm>
            <a:custGeom>
              <a:avLst/>
              <a:gdLst>
                <a:gd name="T0" fmla="*/ 36 w 114"/>
                <a:gd name="T1" fmla="*/ 0 h 163"/>
                <a:gd name="T2" fmla="*/ 28 w 114"/>
                <a:gd name="T3" fmla="*/ 4 h 163"/>
                <a:gd name="T4" fmla="*/ 21 w 114"/>
                <a:gd name="T5" fmla="*/ 8 h 163"/>
                <a:gd name="T6" fmla="*/ 15 w 114"/>
                <a:gd name="T7" fmla="*/ 14 h 163"/>
                <a:gd name="T8" fmla="*/ 10 w 114"/>
                <a:gd name="T9" fmla="*/ 22 h 163"/>
                <a:gd name="T10" fmla="*/ 3 w 114"/>
                <a:gd name="T11" fmla="*/ 34 h 163"/>
                <a:gd name="T12" fmla="*/ 0 w 114"/>
                <a:gd name="T13" fmla="*/ 49 h 163"/>
                <a:gd name="T14" fmla="*/ 0 w 114"/>
                <a:gd name="T15" fmla="*/ 67 h 163"/>
                <a:gd name="T16" fmla="*/ 2 w 114"/>
                <a:gd name="T17" fmla="*/ 87 h 163"/>
                <a:gd name="T18" fmla="*/ 5 w 114"/>
                <a:gd name="T19" fmla="*/ 99 h 163"/>
                <a:gd name="T20" fmla="*/ 10 w 114"/>
                <a:gd name="T21" fmla="*/ 111 h 163"/>
                <a:gd name="T22" fmla="*/ 16 w 114"/>
                <a:gd name="T23" fmla="*/ 120 h 163"/>
                <a:gd name="T24" fmla="*/ 23 w 114"/>
                <a:gd name="T25" fmla="*/ 129 h 163"/>
                <a:gd name="T26" fmla="*/ 28 w 114"/>
                <a:gd name="T27" fmla="*/ 136 h 163"/>
                <a:gd name="T28" fmla="*/ 35 w 114"/>
                <a:gd name="T29" fmla="*/ 141 h 163"/>
                <a:gd name="T30" fmla="*/ 42 w 114"/>
                <a:gd name="T31" fmla="*/ 143 h 163"/>
                <a:gd name="T32" fmla="*/ 49 w 114"/>
                <a:gd name="T33" fmla="*/ 143 h 163"/>
                <a:gd name="T34" fmla="*/ 61 w 114"/>
                <a:gd name="T35" fmla="*/ 135 h 163"/>
                <a:gd name="T36" fmla="*/ 69 w 114"/>
                <a:gd name="T37" fmla="*/ 119 h 163"/>
                <a:gd name="T38" fmla="*/ 71 w 114"/>
                <a:gd name="T39" fmla="*/ 97 h 163"/>
                <a:gd name="T40" fmla="*/ 67 w 114"/>
                <a:gd name="T41" fmla="*/ 72 h 163"/>
                <a:gd name="T42" fmla="*/ 66 w 114"/>
                <a:gd name="T43" fmla="*/ 69 h 163"/>
                <a:gd name="T44" fmla="*/ 66 w 114"/>
                <a:gd name="T45" fmla="*/ 68 h 163"/>
                <a:gd name="T46" fmla="*/ 66 w 114"/>
                <a:gd name="T47" fmla="*/ 66 h 163"/>
                <a:gd name="T48" fmla="*/ 65 w 114"/>
                <a:gd name="T49" fmla="*/ 65 h 163"/>
                <a:gd name="T50" fmla="*/ 74 w 114"/>
                <a:gd name="T51" fmla="*/ 79 h 163"/>
                <a:gd name="T52" fmla="*/ 82 w 114"/>
                <a:gd name="T53" fmla="*/ 95 h 163"/>
                <a:gd name="T54" fmla="*/ 89 w 114"/>
                <a:gd name="T55" fmla="*/ 112 h 163"/>
                <a:gd name="T56" fmla="*/ 94 w 114"/>
                <a:gd name="T57" fmla="*/ 132 h 163"/>
                <a:gd name="T58" fmla="*/ 95 w 114"/>
                <a:gd name="T59" fmla="*/ 140 h 163"/>
                <a:gd name="T60" fmla="*/ 96 w 114"/>
                <a:gd name="T61" fmla="*/ 147 h 163"/>
                <a:gd name="T62" fmla="*/ 97 w 114"/>
                <a:gd name="T63" fmla="*/ 155 h 163"/>
                <a:gd name="T64" fmla="*/ 99 w 114"/>
                <a:gd name="T65" fmla="*/ 163 h 163"/>
                <a:gd name="T66" fmla="*/ 108 w 114"/>
                <a:gd name="T67" fmla="*/ 147 h 163"/>
                <a:gd name="T68" fmla="*/ 112 w 114"/>
                <a:gd name="T69" fmla="*/ 126 h 163"/>
                <a:gd name="T70" fmla="*/ 114 w 114"/>
                <a:gd name="T71" fmla="*/ 103 h 163"/>
                <a:gd name="T72" fmla="*/ 110 w 114"/>
                <a:gd name="T73" fmla="*/ 78 h 163"/>
                <a:gd name="T74" fmla="*/ 104 w 114"/>
                <a:gd name="T75" fmla="*/ 60 h 163"/>
                <a:gd name="T76" fmla="*/ 97 w 114"/>
                <a:gd name="T77" fmla="*/ 44 h 163"/>
                <a:gd name="T78" fmla="*/ 89 w 114"/>
                <a:gd name="T79" fmla="*/ 30 h 163"/>
                <a:gd name="T80" fmla="*/ 80 w 114"/>
                <a:gd name="T81" fmla="*/ 18 h 163"/>
                <a:gd name="T82" fmla="*/ 70 w 114"/>
                <a:gd name="T83" fmla="*/ 10 h 163"/>
                <a:gd name="T84" fmla="*/ 58 w 114"/>
                <a:gd name="T85" fmla="*/ 3 h 163"/>
                <a:gd name="T86" fmla="*/ 48 w 114"/>
                <a:gd name="T87" fmla="*/ 0 h 163"/>
                <a:gd name="T88" fmla="*/ 36 w 114"/>
                <a:gd name="T8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4" h="163">
                  <a:moveTo>
                    <a:pt x="36" y="0"/>
                  </a:moveTo>
                  <a:lnTo>
                    <a:pt x="28" y="4"/>
                  </a:lnTo>
                  <a:lnTo>
                    <a:pt x="21" y="8"/>
                  </a:lnTo>
                  <a:lnTo>
                    <a:pt x="15" y="14"/>
                  </a:lnTo>
                  <a:lnTo>
                    <a:pt x="10" y="22"/>
                  </a:lnTo>
                  <a:lnTo>
                    <a:pt x="3" y="34"/>
                  </a:lnTo>
                  <a:lnTo>
                    <a:pt x="0" y="49"/>
                  </a:lnTo>
                  <a:lnTo>
                    <a:pt x="0" y="67"/>
                  </a:lnTo>
                  <a:lnTo>
                    <a:pt x="2" y="87"/>
                  </a:lnTo>
                  <a:lnTo>
                    <a:pt x="5" y="99"/>
                  </a:lnTo>
                  <a:lnTo>
                    <a:pt x="10" y="111"/>
                  </a:lnTo>
                  <a:lnTo>
                    <a:pt x="16" y="120"/>
                  </a:lnTo>
                  <a:lnTo>
                    <a:pt x="23" y="129"/>
                  </a:lnTo>
                  <a:lnTo>
                    <a:pt x="28" y="136"/>
                  </a:lnTo>
                  <a:lnTo>
                    <a:pt x="35" y="141"/>
                  </a:lnTo>
                  <a:lnTo>
                    <a:pt x="42" y="143"/>
                  </a:lnTo>
                  <a:lnTo>
                    <a:pt x="49" y="143"/>
                  </a:lnTo>
                  <a:lnTo>
                    <a:pt x="61" y="135"/>
                  </a:lnTo>
                  <a:lnTo>
                    <a:pt x="69" y="119"/>
                  </a:lnTo>
                  <a:lnTo>
                    <a:pt x="71" y="97"/>
                  </a:lnTo>
                  <a:lnTo>
                    <a:pt x="67" y="72"/>
                  </a:lnTo>
                  <a:lnTo>
                    <a:pt x="66" y="69"/>
                  </a:lnTo>
                  <a:lnTo>
                    <a:pt x="66" y="68"/>
                  </a:lnTo>
                  <a:lnTo>
                    <a:pt x="66" y="66"/>
                  </a:lnTo>
                  <a:lnTo>
                    <a:pt x="65" y="65"/>
                  </a:lnTo>
                  <a:lnTo>
                    <a:pt x="74" y="79"/>
                  </a:lnTo>
                  <a:lnTo>
                    <a:pt x="82" y="95"/>
                  </a:lnTo>
                  <a:lnTo>
                    <a:pt x="89" y="112"/>
                  </a:lnTo>
                  <a:lnTo>
                    <a:pt x="94" y="132"/>
                  </a:lnTo>
                  <a:lnTo>
                    <a:pt x="95" y="140"/>
                  </a:lnTo>
                  <a:lnTo>
                    <a:pt x="96" y="147"/>
                  </a:lnTo>
                  <a:lnTo>
                    <a:pt x="97" y="155"/>
                  </a:lnTo>
                  <a:lnTo>
                    <a:pt x="99" y="163"/>
                  </a:lnTo>
                  <a:lnTo>
                    <a:pt x="108" y="147"/>
                  </a:lnTo>
                  <a:lnTo>
                    <a:pt x="112" y="126"/>
                  </a:lnTo>
                  <a:lnTo>
                    <a:pt x="114" y="103"/>
                  </a:lnTo>
                  <a:lnTo>
                    <a:pt x="110" y="78"/>
                  </a:lnTo>
                  <a:lnTo>
                    <a:pt x="104" y="60"/>
                  </a:lnTo>
                  <a:lnTo>
                    <a:pt x="97" y="44"/>
                  </a:lnTo>
                  <a:lnTo>
                    <a:pt x="89" y="30"/>
                  </a:lnTo>
                  <a:lnTo>
                    <a:pt x="80" y="18"/>
                  </a:lnTo>
                  <a:lnTo>
                    <a:pt x="70" y="10"/>
                  </a:lnTo>
                  <a:lnTo>
                    <a:pt x="58" y="3"/>
                  </a:lnTo>
                  <a:lnTo>
                    <a:pt x="48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0" name="Freeform 10"/>
            <p:cNvSpPr>
              <a:spLocks/>
            </p:cNvSpPr>
            <p:nvPr/>
          </p:nvSpPr>
          <p:spPr bwMode="auto">
            <a:xfrm>
              <a:off x="676" y="3042"/>
              <a:ext cx="57" cy="81"/>
            </a:xfrm>
            <a:custGeom>
              <a:avLst/>
              <a:gdLst>
                <a:gd name="T0" fmla="*/ 36 w 114"/>
                <a:gd name="T1" fmla="*/ 1 h 163"/>
                <a:gd name="T2" fmla="*/ 28 w 114"/>
                <a:gd name="T3" fmla="*/ 4 h 163"/>
                <a:gd name="T4" fmla="*/ 21 w 114"/>
                <a:gd name="T5" fmla="*/ 8 h 163"/>
                <a:gd name="T6" fmla="*/ 15 w 114"/>
                <a:gd name="T7" fmla="*/ 14 h 163"/>
                <a:gd name="T8" fmla="*/ 9 w 114"/>
                <a:gd name="T9" fmla="*/ 22 h 163"/>
                <a:gd name="T10" fmla="*/ 4 w 114"/>
                <a:gd name="T11" fmla="*/ 34 h 163"/>
                <a:gd name="T12" fmla="*/ 0 w 114"/>
                <a:gd name="T13" fmla="*/ 49 h 163"/>
                <a:gd name="T14" fmla="*/ 0 w 114"/>
                <a:gd name="T15" fmla="*/ 67 h 163"/>
                <a:gd name="T16" fmla="*/ 2 w 114"/>
                <a:gd name="T17" fmla="*/ 87 h 163"/>
                <a:gd name="T18" fmla="*/ 6 w 114"/>
                <a:gd name="T19" fmla="*/ 99 h 163"/>
                <a:gd name="T20" fmla="*/ 11 w 114"/>
                <a:gd name="T21" fmla="*/ 111 h 163"/>
                <a:gd name="T22" fmla="*/ 16 w 114"/>
                <a:gd name="T23" fmla="*/ 120 h 163"/>
                <a:gd name="T24" fmla="*/ 22 w 114"/>
                <a:gd name="T25" fmla="*/ 129 h 163"/>
                <a:gd name="T26" fmla="*/ 29 w 114"/>
                <a:gd name="T27" fmla="*/ 136 h 163"/>
                <a:gd name="T28" fmla="*/ 36 w 114"/>
                <a:gd name="T29" fmla="*/ 141 h 163"/>
                <a:gd name="T30" fmla="*/ 43 w 114"/>
                <a:gd name="T31" fmla="*/ 143 h 163"/>
                <a:gd name="T32" fmla="*/ 50 w 114"/>
                <a:gd name="T33" fmla="*/ 143 h 163"/>
                <a:gd name="T34" fmla="*/ 61 w 114"/>
                <a:gd name="T35" fmla="*/ 135 h 163"/>
                <a:gd name="T36" fmla="*/ 68 w 114"/>
                <a:gd name="T37" fmla="*/ 119 h 163"/>
                <a:gd name="T38" fmla="*/ 70 w 114"/>
                <a:gd name="T39" fmla="*/ 97 h 163"/>
                <a:gd name="T40" fmla="*/ 67 w 114"/>
                <a:gd name="T41" fmla="*/ 72 h 163"/>
                <a:gd name="T42" fmla="*/ 67 w 114"/>
                <a:gd name="T43" fmla="*/ 69 h 163"/>
                <a:gd name="T44" fmla="*/ 67 w 114"/>
                <a:gd name="T45" fmla="*/ 68 h 163"/>
                <a:gd name="T46" fmla="*/ 66 w 114"/>
                <a:gd name="T47" fmla="*/ 66 h 163"/>
                <a:gd name="T48" fmla="*/ 66 w 114"/>
                <a:gd name="T49" fmla="*/ 65 h 163"/>
                <a:gd name="T50" fmla="*/ 74 w 114"/>
                <a:gd name="T51" fmla="*/ 78 h 163"/>
                <a:gd name="T52" fmla="*/ 82 w 114"/>
                <a:gd name="T53" fmla="*/ 95 h 163"/>
                <a:gd name="T54" fmla="*/ 89 w 114"/>
                <a:gd name="T55" fmla="*/ 112 h 163"/>
                <a:gd name="T56" fmla="*/ 93 w 114"/>
                <a:gd name="T57" fmla="*/ 131 h 163"/>
                <a:gd name="T58" fmla="*/ 95 w 114"/>
                <a:gd name="T59" fmla="*/ 140 h 163"/>
                <a:gd name="T60" fmla="*/ 97 w 114"/>
                <a:gd name="T61" fmla="*/ 148 h 163"/>
                <a:gd name="T62" fmla="*/ 98 w 114"/>
                <a:gd name="T63" fmla="*/ 156 h 163"/>
                <a:gd name="T64" fmla="*/ 98 w 114"/>
                <a:gd name="T65" fmla="*/ 163 h 163"/>
                <a:gd name="T66" fmla="*/ 107 w 114"/>
                <a:gd name="T67" fmla="*/ 146 h 163"/>
                <a:gd name="T68" fmla="*/ 113 w 114"/>
                <a:gd name="T69" fmla="*/ 126 h 163"/>
                <a:gd name="T70" fmla="*/ 114 w 114"/>
                <a:gd name="T71" fmla="*/ 103 h 163"/>
                <a:gd name="T72" fmla="*/ 111 w 114"/>
                <a:gd name="T73" fmla="*/ 77 h 163"/>
                <a:gd name="T74" fmla="*/ 105 w 114"/>
                <a:gd name="T75" fmla="*/ 60 h 163"/>
                <a:gd name="T76" fmla="*/ 98 w 114"/>
                <a:gd name="T77" fmla="*/ 44 h 163"/>
                <a:gd name="T78" fmla="*/ 90 w 114"/>
                <a:gd name="T79" fmla="*/ 30 h 163"/>
                <a:gd name="T80" fmla="*/ 81 w 114"/>
                <a:gd name="T81" fmla="*/ 19 h 163"/>
                <a:gd name="T82" fmla="*/ 69 w 114"/>
                <a:gd name="T83" fmla="*/ 9 h 163"/>
                <a:gd name="T84" fmla="*/ 59 w 114"/>
                <a:gd name="T85" fmla="*/ 4 h 163"/>
                <a:gd name="T86" fmla="*/ 47 w 114"/>
                <a:gd name="T87" fmla="*/ 0 h 163"/>
                <a:gd name="T88" fmla="*/ 36 w 114"/>
                <a:gd name="T89" fmla="*/ 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4" h="163">
                  <a:moveTo>
                    <a:pt x="36" y="1"/>
                  </a:moveTo>
                  <a:lnTo>
                    <a:pt x="28" y="4"/>
                  </a:lnTo>
                  <a:lnTo>
                    <a:pt x="21" y="8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4" y="34"/>
                  </a:lnTo>
                  <a:lnTo>
                    <a:pt x="0" y="49"/>
                  </a:lnTo>
                  <a:lnTo>
                    <a:pt x="0" y="67"/>
                  </a:lnTo>
                  <a:lnTo>
                    <a:pt x="2" y="87"/>
                  </a:lnTo>
                  <a:lnTo>
                    <a:pt x="6" y="99"/>
                  </a:lnTo>
                  <a:lnTo>
                    <a:pt x="11" y="111"/>
                  </a:lnTo>
                  <a:lnTo>
                    <a:pt x="16" y="120"/>
                  </a:lnTo>
                  <a:lnTo>
                    <a:pt x="22" y="129"/>
                  </a:lnTo>
                  <a:lnTo>
                    <a:pt x="29" y="136"/>
                  </a:lnTo>
                  <a:lnTo>
                    <a:pt x="36" y="141"/>
                  </a:lnTo>
                  <a:lnTo>
                    <a:pt x="43" y="143"/>
                  </a:lnTo>
                  <a:lnTo>
                    <a:pt x="50" y="143"/>
                  </a:lnTo>
                  <a:lnTo>
                    <a:pt x="61" y="135"/>
                  </a:lnTo>
                  <a:lnTo>
                    <a:pt x="68" y="119"/>
                  </a:lnTo>
                  <a:lnTo>
                    <a:pt x="70" y="97"/>
                  </a:lnTo>
                  <a:lnTo>
                    <a:pt x="67" y="72"/>
                  </a:lnTo>
                  <a:lnTo>
                    <a:pt x="67" y="69"/>
                  </a:lnTo>
                  <a:lnTo>
                    <a:pt x="67" y="68"/>
                  </a:lnTo>
                  <a:lnTo>
                    <a:pt x="66" y="66"/>
                  </a:lnTo>
                  <a:lnTo>
                    <a:pt x="66" y="65"/>
                  </a:lnTo>
                  <a:lnTo>
                    <a:pt x="74" y="78"/>
                  </a:lnTo>
                  <a:lnTo>
                    <a:pt x="82" y="95"/>
                  </a:lnTo>
                  <a:lnTo>
                    <a:pt x="89" y="112"/>
                  </a:lnTo>
                  <a:lnTo>
                    <a:pt x="93" y="131"/>
                  </a:lnTo>
                  <a:lnTo>
                    <a:pt x="95" y="140"/>
                  </a:lnTo>
                  <a:lnTo>
                    <a:pt x="97" y="148"/>
                  </a:lnTo>
                  <a:lnTo>
                    <a:pt x="98" y="156"/>
                  </a:lnTo>
                  <a:lnTo>
                    <a:pt x="98" y="163"/>
                  </a:lnTo>
                  <a:lnTo>
                    <a:pt x="107" y="146"/>
                  </a:lnTo>
                  <a:lnTo>
                    <a:pt x="113" y="126"/>
                  </a:lnTo>
                  <a:lnTo>
                    <a:pt x="114" y="103"/>
                  </a:lnTo>
                  <a:lnTo>
                    <a:pt x="111" y="77"/>
                  </a:lnTo>
                  <a:lnTo>
                    <a:pt x="105" y="60"/>
                  </a:lnTo>
                  <a:lnTo>
                    <a:pt x="98" y="44"/>
                  </a:lnTo>
                  <a:lnTo>
                    <a:pt x="90" y="30"/>
                  </a:lnTo>
                  <a:lnTo>
                    <a:pt x="81" y="19"/>
                  </a:lnTo>
                  <a:lnTo>
                    <a:pt x="69" y="9"/>
                  </a:lnTo>
                  <a:lnTo>
                    <a:pt x="59" y="4"/>
                  </a:lnTo>
                  <a:lnTo>
                    <a:pt x="47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auto">
            <a:xfrm>
              <a:off x="856" y="2910"/>
              <a:ext cx="136" cy="92"/>
            </a:xfrm>
            <a:custGeom>
              <a:avLst/>
              <a:gdLst>
                <a:gd name="T0" fmla="*/ 5 w 273"/>
                <a:gd name="T1" fmla="*/ 183 h 183"/>
                <a:gd name="T2" fmla="*/ 11 w 273"/>
                <a:gd name="T3" fmla="*/ 182 h 183"/>
                <a:gd name="T4" fmla="*/ 26 w 273"/>
                <a:gd name="T5" fmla="*/ 178 h 183"/>
                <a:gd name="T6" fmla="*/ 48 w 273"/>
                <a:gd name="T7" fmla="*/ 170 h 183"/>
                <a:gd name="T8" fmla="*/ 74 w 273"/>
                <a:gd name="T9" fmla="*/ 160 h 183"/>
                <a:gd name="T10" fmla="*/ 103 w 273"/>
                <a:gd name="T11" fmla="*/ 150 h 183"/>
                <a:gd name="T12" fmla="*/ 132 w 273"/>
                <a:gd name="T13" fmla="*/ 138 h 183"/>
                <a:gd name="T14" fmla="*/ 159 w 273"/>
                <a:gd name="T15" fmla="*/ 127 h 183"/>
                <a:gd name="T16" fmla="*/ 181 w 273"/>
                <a:gd name="T17" fmla="*/ 114 h 183"/>
                <a:gd name="T18" fmla="*/ 200 w 273"/>
                <a:gd name="T19" fmla="*/ 100 h 183"/>
                <a:gd name="T20" fmla="*/ 217 w 273"/>
                <a:gd name="T21" fmla="*/ 83 h 183"/>
                <a:gd name="T22" fmla="*/ 233 w 273"/>
                <a:gd name="T23" fmla="*/ 64 h 183"/>
                <a:gd name="T24" fmla="*/ 247 w 273"/>
                <a:gd name="T25" fmla="*/ 45 h 183"/>
                <a:gd name="T26" fmla="*/ 258 w 273"/>
                <a:gd name="T27" fmla="*/ 28 h 183"/>
                <a:gd name="T28" fmla="*/ 266 w 273"/>
                <a:gd name="T29" fmla="*/ 14 h 183"/>
                <a:gd name="T30" fmla="*/ 271 w 273"/>
                <a:gd name="T31" fmla="*/ 4 h 183"/>
                <a:gd name="T32" fmla="*/ 273 w 273"/>
                <a:gd name="T33" fmla="*/ 0 h 183"/>
                <a:gd name="T34" fmla="*/ 272 w 273"/>
                <a:gd name="T35" fmla="*/ 1 h 183"/>
                <a:gd name="T36" fmla="*/ 269 w 273"/>
                <a:gd name="T37" fmla="*/ 5 h 183"/>
                <a:gd name="T38" fmla="*/ 263 w 273"/>
                <a:gd name="T39" fmla="*/ 9 h 183"/>
                <a:gd name="T40" fmla="*/ 255 w 273"/>
                <a:gd name="T41" fmla="*/ 15 h 183"/>
                <a:gd name="T42" fmla="*/ 246 w 273"/>
                <a:gd name="T43" fmla="*/ 23 h 183"/>
                <a:gd name="T44" fmla="*/ 234 w 273"/>
                <a:gd name="T45" fmla="*/ 32 h 183"/>
                <a:gd name="T46" fmla="*/ 222 w 273"/>
                <a:gd name="T47" fmla="*/ 42 h 183"/>
                <a:gd name="T48" fmla="*/ 208 w 273"/>
                <a:gd name="T49" fmla="*/ 52 h 183"/>
                <a:gd name="T50" fmla="*/ 193 w 273"/>
                <a:gd name="T51" fmla="*/ 62 h 183"/>
                <a:gd name="T52" fmla="*/ 177 w 273"/>
                <a:gd name="T53" fmla="*/ 73 h 183"/>
                <a:gd name="T54" fmla="*/ 159 w 273"/>
                <a:gd name="T55" fmla="*/ 83 h 183"/>
                <a:gd name="T56" fmla="*/ 142 w 273"/>
                <a:gd name="T57" fmla="*/ 92 h 183"/>
                <a:gd name="T58" fmla="*/ 125 w 273"/>
                <a:gd name="T59" fmla="*/ 102 h 183"/>
                <a:gd name="T60" fmla="*/ 106 w 273"/>
                <a:gd name="T61" fmla="*/ 110 h 183"/>
                <a:gd name="T62" fmla="*/ 88 w 273"/>
                <a:gd name="T63" fmla="*/ 117 h 183"/>
                <a:gd name="T64" fmla="*/ 71 w 273"/>
                <a:gd name="T65" fmla="*/ 122 h 183"/>
                <a:gd name="T66" fmla="*/ 41 w 273"/>
                <a:gd name="T67" fmla="*/ 133 h 183"/>
                <a:gd name="T68" fmla="*/ 21 w 273"/>
                <a:gd name="T69" fmla="*/ 143 h 183"/>
                <a:gd name="T70" fmla="*/ 9 w 273"/>
                <a:gd name="T71" fmla="*/ 153 h 183"/>
                <a:gd name="T72" fmla="*/ 3 w 273"/>
                <a:gd name="T73" fmla="*/ 163 h 183"/>
                <a:gd name="T74" fmla="*/ 0 w 273"/>
                <a:gd name="T75" fmla="*/ 171 h 183"/>
                <a:gd name="T76" fmla="*/ 2 w 273"/>
                <a:gd name="T77" fmla="*/ 178 h 183"/>
                <a:gd name="T78" fmla="*/ 4 w 273"/>
                <a:gd name="T79" fmla="*/ 182 h 183"/>
                <a:gd name="T80" fmla="*/ 5 w 273"/>
                <a:gd name="T81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" h="183">
                  <a:moveTo>
                    <a:pt x="5" y="183"/>
                  </a:moveTo>
                  <a:lnTo>
                    <a:pt x="11" y="182"/>
                  </a:lnTo>
                  <a:lnTo>
                    <a:pt x="26" y="178"/>
                  </a:lnTo>
                  <a:lnTo>
                    <a:pt x="48" y="170"/>
                  </a:lnTo>
                  <a:lnTo>
                    <a:pt x="74" y="160"/>
                  </a:lnTo>
                  <a:lnTo>
                    <a:pt x="103" y="150"/>
                  </a:lnTo>
                  <a:lnTo>
                    <a:pt x="132" y="138"/>
                  </a:lnTo>
                  <a:lnTo>
                    <a:pt x="159" y="127"/>
                  </a:lnTo>
                  <a:lnTo>
                    <a:pt x="181" y="114"/>
                  </a:lnTo>
                  <a:lnTo>
                    <a:pt x="200" y="100"/>
                  </a:lnTo>
                  <a:lnTo>
                    <a:pt x="217" y="83"/>
                  </a:lnTo>
                  <a:lnTo>
                    <a:pt x="233" y="64"/>
                  </a:lnTo>
                  <a:lnTo>
                    <a:pt x="247" y="45"/>
                  </a:lnTo>
                  <a:lnTo>
                    <a:pt x="258" y="28"/>
                  </a:lnTo>
                  <a:lnTo>
                    <a:pt x="266" y="14"/>
                  </a:lnTo>
                  <a:lnTo>
                    <a:pt x="271" y="4"/>
                  </a:lnTo>
                  <a:lnTo>
                    <a:pt x="273" y="0"/>
                  </a:lnTo>
                  <a:lnTo>
                    <a:pt x="272" y="1"/>
                  </a:lnTo>
                  <a:lnTo>
                    <a:pt x="269" y="5"/>
                  </a:lnTo>
                  <a:lnTo>
                    <a:pt x="263" y="9"/>
                  </a:lnTo>
                  <a:lnTo>
                    <a:pt x="255" y="15"/>
                  </a:lnTo>
                  <a:lnTo>
                    <a:pt x="246" y="23"/>
                  </a:lnTo>
                  <a:lnTo>
                    <a:pt x="234" y="32"/>
                  </a:lnTo>
                  <a:lnTo>
                    <a:pt x="222" y="42"/>
                  </a:lnTo>
                  <a:lnTo>
                    <a:pt x="208" y="52"/>
                  </a:lnTo>
                  <a:lnTo>
                    <a:pt x="193" y="62"/>
                  </a:lnTo>
                  <a:lnTo>
                    <a:pt x="177" y="73"/>
                  </a:lnTo>
                  <a:lnTo>
                    <a:pt x="159" y="83"/>
                  </a:lnTo>
                  <a:lnTo>
                    <a:pt x="142" y="92"/>
                  </a:lnTo>
                  <a:lnTo>
                    <a:pt x="125" y="102"/>
                  </a:lnTo>
                  <a:lnTo>
                    <a:pt x="106" y="110"/>
                  </a:lnTo>
                  <a:lnTo>
                    <a:pt x="88" y="117"/>
                  </a:lnTo>
                  <a:lnTo>
                    <a:pt x="71" y="122"/>
                  </a:lnTo>
                  <a:lnTo>
                    <a:pt x="41" y="133"/>
                  </a:lnTo>
                  <a:lnTo>
                    <a:pt x="21" y="143"/>
                  </a:lnTo>
                  <a:lnTo>
                    <a:pt x="9" y="153"/>
                  </a:lnTo>
                  <a:lnTo>
                    <a:pt x="3" y="163"/>
                  </a:lnTo>
                  <a:lnTo>
                    <a:pt x="0" y="171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5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556" y="2933"/>
              <a:ext cx="175" cy="121"/>
            </a:xfrm>
            <a:custGeom>
              <a:avLst/>
              <a:gdLst>
                <a:gd name="T0" fmla="*/ 351 w 351"/>
                <a:gd name="T1" fmla="*/ 75 h 242"/>
                <a:gd name="T2" fmla="*/ 349 w 351"/>
                <a:gd name="T3" fmla="*/ 74 h 242"/>
                <a:gd name="T4" fmla="*/ 346 w 351"/>
                <a:gd name="T5" fmla="*/ 70 h 242"/>
                <a:gd name="T6" fmla="*/ 340 w 351"/>
                <a:gd name="T7" fmla="*/ 65 h 242"/>
                <a:gd name="T8" fmla="*/ 332 w 351"/>
                <a:gd name="T9" fmla="*/ 58 h 242"/>
                <a:gd name="T10" fmla="*/ 323 w 351"/>
                <a:gd name="T11" fmla="*/ 50 h 242"/>
                <a:gd name="T12" fmla="*/ 311 w 351"/>
                <a:gd name="T13" fmla="*/ 42 h 242"/>
                <a:gd name="T14" fmla="*/ 298 w 351"/>
                <a:gd name="T15" fmla="*/ 32 h 242"/>
                <a:gd name="T16" fmla="*/ 283 w 351"/>
                <a:gd name="T17" fmla="*/ 24 h 242"/>
                <a:gd name="T18" fmla="*/ 266 w 351"/>
                <a:gd name="T19" fmla="*/ 16 h 242"/>
                <a:gd name="T20" fmla="*/ 248 w 351"/>
                <a:gd name="T21" fmla="*/ 9 h 242"/>
                <a:gd name="T22" fmla="*/ 228 w 351"/>
                <a:gd name="T23" fmla="*/ 4 h 242"/>
                <a:gd name="T24" fmla="*/ 208 w 351"/>
                <a:gd name="T25" fmla="*/ 0 h 242"/>
                <a:gd name="T26" fmla="*/ 186 w 351"/>
                <a:gd name="T27" fmla="*/ 0 h 242"/>
                <a:gd name="T28" fmla="*/ 163 w 351"/>
                <a:gd name="T29" fmla="*/ 1 h 242"/>
                <a:gd name="T30" fmla="*/ 140 w 351"/>
                <a:gd name="T31" fmla="*/ 7 h 242"/>
                <a:gd name="T32" fmla="*/ 114 w 351"/>
                <a:gd name="T33" fmla="*/ 15 h 242"/>
                <a:gd name="T34" fmla="*/ 71 w 351"/>
                <a:gd name="T35" fmla="*/ 40 h 242"/>
                <a:gd name="T36" fmla="*/ 40 w 351"/>
                <a:gd name="T37" fmla="*/ 74 h 242"/>
                <a:gd name="T38" fmla="*/ 20 w 351"/>
                <a:gd name="T39" fmla="*/ 111 h 242"/>
                <a:gd name="T40" fmla="*/ 7 w 351"/>
                <a:gd name="T41" fmla="*/ 149 h 242"/>
                <a:gd name="T42" fmla="*/ 2 w 351"/>
                <a:gd name="T43" fmla="*/ 185 h 242"/>
                <a:gd name="T44" fmla="*/ 0 w 351"/>
                <a:gd name="T45" fmla="*/ 214 h 242"/>
                <a:gd name="T46" fmla="*/ 0 w 351"/>
                <a:gd name="T47" fmla="*/ 235 h 242"/>
                <a:gd name="T48" fmla="*/ 2 w 351"/>
                <a:gd name="T49" fmla="*/ 242 h 242"/>
                <a:gd name="T50" fmla="*/ 4 w 351"/>
                <a:gd name="T51" fmla="*/ 235 h 242"/>
                <a:gd name="T52" fmla="*/ 11 w 351"/>
                <a:gd name="T53" fmla="*/ 217 h 242"/>
                <a:gd name="T54" fmla="*/ 22 w 351"/>
                <a:gd name="T55" fmla="*/ 190 h 242"/>
                <a:gd name="T56" fmla="*/ 41 w 351"/>
                <a:gd name="T57" fmla="*/ 159 h 242"/>
                <a:gd name="T58" fmla="*/ 64 w 351"/>
                <a:gd name="T59" fmla="*/ 127 h 242"/>
                <a:gd name="T60" fmla="*/ 95 w 351"/>
                <a:gd name="T61" fmla="*/ 96 h 242"/>
                <a:gd name="T62" fmla="*/ 132 w 351"/>
                <a:gd name="T63" fmla="*/ 69 h 242"/>
                <a:gd name="T64" fmla="*/ 177 w 351"/>
                <a:gd name="T65" fmla="*/ 51 h 242"/>
                <a:gd name="T66" fmla="*/ 222 w 351"/>
                <a:gd name="T67" fmla="*/ 43 h 242"/>
                <a:gd name="T68" fmla="*/ 260 w 351"/>
                <a:gd name="T69" fmla="*/ 40 h 242"/>
                <a:gd name="T70" fmla="*/ 290 w 351"/>
                <a:gd name="T71" fmla="*/ 44 h 242"/>
                <a:gd name="T72" fmla="*/ 313 w 351"/>
                <a:gd name="T73" fmla="*/ 51 h 242"/>
                <a:gd name="T74" fmla="*/ 330 w 351"/>
                <a:gd name="T75" fmla="*/ 59 h 242"/>
                <a:gd name="T76" fmla="*/ 341 w 351"/>
                <a:gd name="T77" fmla="*/ 67 h 242"/>
                <a:gd name="T78" fmla="*/ 348 w 351"/>
                <a:gd name="T79" fmla="*/ 73 h 242"/>
                <a:gd name="T80" fmla="*/ 351 w 351"/>
                <a:gd name="T81" fmla="*/ 7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1" h="242">
                  <a:moveTo>
                    <a:pt x="351" y="75"/>
                  </a:moveTo>
                  <a:lnTo>
                    <a:pt x="349" y="74"/>
                  </a:lnTo>
                  <a:lnTo>
                    <a:pt x="346" y="70"/>
                  </a:lnTo>
                  <a:lnTo>
                    <a:pt x="340" y="65"/>
                  </a:lnTo>
                  <a:lnTo>
                    <a:pt x="332" y="58"/>
                  </a:lnTo>
                  <a:lnTo>
                    <a:pt x="323" y="50"/>
                  </a:lnTo>
                  <a:lnTo>
                    <a:pt x="311" y="42"/>
                  </a:lnTo>
                  <a:lnTo>
                    <a:pt x="298" y="32"/>
                  </a:lnTo>
                  <a:lnTo>
                    <a:pt x="283" y="24"/>
                  </a:lnTo>
                  <a:lnTo>
                    <a:pt x="266" y="16"/>
                  </a:lnTo>
                  <a:lnTo>
                    <a:pt x="248" y="9"/>
                  </a:lnTo>
                  <a:lnTo>
                    <a:pt x="228" y="4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63" y="1"/>
                  </a:lnTo>
                  <a:lnTo>
                    <a:pt x="140" y="7"/>
                  </a:lnTo>
                  <a:lnTo>
                    <a:pt x="114" y="15"/>
                  </a:lnTo>
                  <a:lnTo>
                    <a:pt x="71" y="40"/>
                  </a:lnTo>
                  <a:lnTo>
                    <a:pt x="40" y="74"/>
                  </a:lnTo>
                  <a:lnTo>
                    <a:pt x="20" y="111"/>
                  </a:lnTo>
                  <a:lnTo>
                    <a:pt x="7" y="149"/>
                  </a:lnTo>
                  <a:lnTo>
                    <a:pt x="2" y="185"/>
                  </a:lnTo>
                  <a:lnTo>
                    <a:pt x="0" y="214"/>
                  </a:lnTo>
                  <a:lnTo>
                    <a:pt x="0" y="235"/>
                  </a:lnTo>
                  <a:lnTo>
                    <a:pt x="2" y="242"/>
                  </a:lnTo>
                  <a:lnTo>
                    <a:pt x="4" y="235"/>
                  </a:lnTo>
                  <a:lnTo>
                    <a:pt x="11" y="217"/>
                  </a:lnTo>
                  <a:lnTo>
                    <a:pt x="22" y="190"/>
                  </a:lnTo>
                  <a:lnTo>
                    <a:pt x="41" y="159"/>
                  </a:lnTo>
                  <a:lnTo>
                    <a:pt x="64" y="127"/>
                  </a:lnTo>
                  <a:lnTo>
                    <a:pt x="95" y="96"/>
                  </a:lnTo>
                  <a:lnTo>
                    <a:pt x="132" y="69"/>
                  </a:lnTo>
                  <a:lnTo>
                    <a:pt x="177" y="51"/>
                  </a:lnTo>
                  <a:lnTo>
                    <a:pt x="222" y="43"/>
                  </a:lnTo>
                  <a:lnTo>
                    <a:pt x="260" y="40"/>
                  </a:lnTo>
                  <a:lnTo>
                    <a:pt x="290" y="44"/>
                  </a:lnTo>
                  <a:lnTo>
                    <a:pt x="313" y="51"/>
                  </a:lnTo>
                  <a:lnTo>
                    <a:pt x="330" y="59"/>
                  </a:lnTo>
                  <a:lnTo>
                    <a:pt x="341" y="67"/>
                  </a:lnTo>
                  <a:lnTo>
                    <a:pt x="348" y="73"/>
                  </a:lnTo>
                  <a:lnTo>
                    <a:pt x="351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914" y="3367"/>
              <a:ext cx="460" cy="342"/>
            </a:xfrm>
            <a:custGeom>
              <a:avLst/>
              <a:gdLst>
                <a:gd name="T0" fmla="*/ 852 w 919"/>
                <a:gd name="T1" fmla="*/ 71 h 685"/>
                <a:gd name="T2" fmla="*/ 815 w 919"/>
                <a:gd name="T3" fmla="*/ 42 h 685"/>
                <a:gd name="T4" fmla="*/ 773 w 919"/>
                <a:gd name="T5" fmla="*/ 25 h 685"/>
                <a:gd name="T6" fmla="*/ 716 w 919"/>
                <a:gd name="T7" fmla="*/ 16 h 685"/>
                <a:gd name="T8" fmla="*/ 645 w 919"/>
                <a:gd name="T9" fmla="*/ 8 h 685"/>
                <a:gd name="T10" fmla="*/ 564 w 919"/>
                <a:gd name="T11" fmla="*/ 2 h 685"/>
                <a:gd name="T12" fmla="*/ 477 w 919"/>
                <a:gd name="T13" fmla="*/ 0 h 685"/>
                <a:gd name="T14" fmla="*/ 386 w 919"/>
                <a:gd name="T15" fmla="*/ 1 h 685"/>
                <a:gd name="T16" fmla="*/ 297 w 919"/>
                <a:gd name="T17" fmla="*/ 5 h 685"/>
                <a:gd name="T18" fmla="*/ 214 w 919"/>
                <a:gd name="T19" fmla="*/ 13 h 685"/>
                <a:gd name="T20" fmla="*/ 139 w 919"/>
                <a:gd name="T21" fmla="*/ 25 h 685"/>
                <a:gd name="T22" fmla="*/ 77 w 919"/>
                <a:gd name="T23" fmla="*/ 43 h 685"/>
                <a:gd name="T24" fmla="*/ 32 w 919"/>
                <a:gd name="T25" fmla="*/ 65 h 685"/>
                <a:gd name="T26" fmla="*/ 3 w 919"/>
                <a:gd name="T27" fmla="*/ 97 h 685"/>
                <a:gd name="T28" fmla="*/ 8 w 919"/>
                <a:gd name="T29" fmla="*/ 149 h 685"/>
                <a:gd name="T30" fmla="*/ 51 w 919"/>
                <a:gd name="T31" fmla="*/ 194 h 685"/>
                <a:gd name="T32" fmla="*/ 115 w 919"/>
                <a:gd name="T33" fmla="*/ 222 h 685"/>
                <a:gd name="T34" fmla="*/ 193 w 919"/>
                <a:gd name="T35" fmla="*/ 239 h 685"/>
                <a:gd name="T36" fmla="*/ 276 w 919"/>
                <a:gd name="T37" fmla="*/ 246 h 685"/>
                <a:gd name="T38" fmla="*/ 353 w 919"/>
                <a:gd name="T39" fmla="*/ 247 h 685"/>
                <a:gd name="T40" fmla="*/ 359 w 919"/>
                <a:gd name="T41" fmla="*/ 280 h 685"/>
                <a:gd name="T42" fmla="*/ 356 w 919"/>
                <a:gd name="T43" fmla="*/ 329 h 685"/>
                <a:gd name="T44" fmla="*/ 366 w 919"/>
                <a:gd name="T45" fmla="*/ 356 h 685"/>
                <a:gd name="T46" fmla="*/ 367 w 919"/>
                <a:gd name="T47" fmla="*/ 357 h 685"/>
                <a:gd name="T48" fmla="*/ 365 w 919"/>
                <a:gd name="T49" fmla="*/ 367 h 685"/>
                <a:gd name="T50" fmla="*/ 342 w 919"/>
                <a:gd name="T51" fmla="*/ 418 h 685"/>
                <a:gd name="T52" fmla="*/ 351 w 919"/>
                <a:gd name="T53" fmla="*/ 508 h 685"/>
                <a:gd name="T54" fmla="*/ 387 w 919"/>
                <a:gd name="T55" fmla="*/ 571 h 685"/>
                <a:gd name="T56" fmla="*/ 412 w 919"/>
                <a:gd name="T57" fmla="*/ 596 h 685"/>
                <a:gd name="T58" fmla="*/ 444 w 919"/>
                <a:gd name="T59" fmla="*/ 622 h 685"/>
                <a:gd name="T60" fmla="*/ 481 w 919"/>
                <a:gd name="T61" fmla="*/ 650 h 685"/>
                <a:gd name="T62" fmla="*/ 520 w 919"/>
                <a:gd name="T63" fmla="*/ 672 h 685"/>
                <a:gd name="T64" fmla="*/ 558 w 919"/>
                <a:gd name="T65" fmla="*/ 685 h 685"/>
                <a:gd name="T66" fmla="*/ 591 w 919"/>
                <a:gd name="T67" fmla="*/ 680 h 685"/>
                <a:gd name="T68" fmla="*/ 613 w 919"/>
                <a:gd name="T69" fmla="*/ 660 h 685"/>
                <a:gd name="T70" fmla="*/ 630 w 919"/>
                <a:gd name="T71" fmla="*/ 626 h 685"/>
                <a:gd name="T72" fmla="*/ 649 w 919"/>
                <a:gd name="T73" fmla="*/ 626 h 685"/>
                <a:gd name="T74" fmla="*/ 682 w 919"/>
                <a:gd name="T75" fmla="*/ 645 h 685"/>
                <a:gd name="T76" fmla="*/ 730 w 919"/>
                <a:gd name="T77" fmla="*/ 654 h 685"/>
                <a:gd name="T78" fmla="*/ 778 w 919"/>
                <a:gd name="T79" fmla="*/ 648 h 685"/>
                <a:gd name="T80" fmla="*/ 822 w 919"/>
                <a:gd name="T81" fmla="*/ 634 h 685"/>
                <a:gd name="T82" fmla="*/ 856 w 919"/>
                <a:gd name="T83" fmla="*/ 619 h 685"/>
                <a:gd name="T84" fmla="*/ 873 w 919"/>
                <a:gd name="T85" fmla="*/ 610 h 685"/>
                <a:gd name="T86" fmla="*/ 892 w 919"/>
                <a:gd name="T87" fmla="*/ 569 h 685"/>
                <a:gd name="T88" fmla="*/ 917 w 919"/>
                <a:gd name="T89" fmla="*/ 393 h 685"/>
                <a:gd name="T90" fmla="*/ 899 w 919"/>
                <a:gd name="T91" fmla="*/ 16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9" h="685">
                  <a:moveTo>
                    <a:pt x="872" y="97"/>
                  </a:moveTo>
                  <a:lnTo>
                    <a:pt x="863" y="83"/>
                  </a:lnTo>
                  <a:lnTo>
                    <a:pt x="852" y="71"/>
                  </a:lnTo>
                  <a:lnTo>
                    <a:pt x="841" y="60"/>
                  </a:lnTo>
                  <a:lnTo>
                    <a:pt x="829" y="51"/>
                  </a:lnTo>
                  <a:lnTo>
                    <a:pt x="815" y="42"/>
                  </a:lnTo>
                  <a:lnTo>
                    <a:pt x="803" y="35"/>
                  </a:lnTo>
                  <a:lnTo>
                    <a:pt x="788" y="30"/>
                  </a:lnTo>
                  <a:lnTo>
                    <a:pt x="773" y="25"/>
                  </a:lnTo>
                  <a:lnTo>
                    <a:pt x="755" y="22"/>
                  </a:lnTo>
                  <a:lnTo>
                    <a:pt x="737" y="18"/>
                  </a:lnTo>
                  <a:lnTo>
                    <a:pt x="716" y="16"/>
                  </a:lnTo>
                  <a:lnTo>
                    <a:pt x="693" y="13"/>
                  </a:lnTo>
                  <a:lnTo>
                    <a:pt x="670" y="10"/>
                  </a:lnTo>
                  <a:lnTo>
                    <a:pt x="645" y="8"/>
                  </a:lnTo>
                  <a:lnTo>
                    <a:pt x="618" y="6"/>
                  </a:lnTo>
                  <a:lnTo>
                    <a:pt x="592" y="3"/>
                  </a:lnTo>
                  <a:lnTo>
                    <a:pt x="564" y="2"/>
                  </a:lnTo>
                  <a:lnTo>
                    <a:pt x="535" y="1"/>
                  </a:lnTo>
                  <a:lnTo>
                    <a:pt x="505" y="0"/>
                  </a:lnTo>
                  <a:lnTo>
                    <a:pt x="477" y="0"/>
                  </a:lnTo>
                  <a:lnTo>
                    <a:pt x="447" y="0"/>
                  </a:lnTo>
                  <a:lnTo>
                    <a:pt x="417" y="0"/>
                  </a:lnTo>
                  <a:lnTo>
                    <a:pt x="386" y="1"/>
                  </a:lnTo>
                  <a:lnTo>
                    <a:pt x="357" y="1"/>
                  </a:lnTo>
                  <a:lnTo>
                    <a:pt x="327" y="3"/>
                  </a:lnTo>
                  <a:lnTo>
                    <a:pt x="297" y="5"/>
                  </a:lnTo>
                  <a:lnTo>
                    <a:pt x="269" y="7"/>
                  </a:lnTo>
                  <a:lnTo>
                    <a:pt x="241" y="10"/>
                  </a:lnTo>
                  <a:lnTo>
                    <a:pt x="214" y="13"/>
                  </a:lnTo>
                  <a:lnTo>
                    <a:pt x="188" y="16"/>
                  </a:lnTo>
                  <a:lnTo>
                    <a:pt x="162" y="21"/>
                  </a:lnTo>
                  <a:lnTo>
                    <a:pt x="139" y="25"/>
                  </a:lnTo>
                  <a:lnTo>
                    <a:pt x="117" y="30"/>
                  </a:lnTo>
                  <a:lnTo>
                    <a:pt x="97" y="36"/>
                  </a:lnTo>
                  <a:lnTo>
                    <a:pt x="77" y="43"/>
                  </a:lnTo>
                  <a:lnTo>
                    <a:pt x="60" y="50"/>
                  </a:lnTo>
                  <a:lnTo>
                    <a:pt x="45" y="56"/>
                  </a:lnTo>
                  <a:lnTo>
                    <a:pt x="32" y="65"/>
                  </a:lnTo>
                  <a:lnTo>
                    <a:pt x="21" y="73"/>
                  </a:lnTo>
                  <a:lnTo>
                    <a:pt x="13" y="82"/>
                  </a:lnTo>
                  <a:lnTo>
                    <a:pt x="3" y="97"/>
                  </a:lnTo>
                  <a:lnTo>
                    <a:pt x="0" y="114"/>
                  </a:lnTo>
                  <a:lnTo>
                    <a:pt x="1" y="131"/>
                  </a:lnTo>
                  <a:lnTo>
                    <a:pt x="8" y="149"/>
                  </a:lnTo>
                  <a:lnTo>
                    <a:pt x="20" y="166"/>
                  </a:lnTo>
                  <a:lnTo>
                    <a:pt x="33" y="180"/>
                  </a:lnTo>
                  <a:lnTo>
                    <a:pt x="51" y="194"/>
                  </a:lnTo>
                  <a:lnTo>
                    <a:pt x="70" y="204"/>
                  </a:lnTo>
                  <a:lnTo>
                    <a:pt x="92" y="214"/>
                  </a:lnTo>
                  <a:lnTo>
                    <a:pt x="115" y="222"/>
                  </a:lnTo>
                  <a:lnTo>
                    <a:pt x="140" y="229"/>
                  </a:lnTo>
                  <a:lnTo>
                    <a:pt x="167" y="234"/>
                  </a:lnTo>
                  <a:lnTo>
                    <a:pt x="193" y="239"/>
                  </a:lnTo>
                  <a:lnTo>
                    <a:pt x="221" y="242"/>
                  </a:lnTo>
                  <a:lnTo>
                    <a:pt x="249" y="244"/>
                  </a:lnTo>
                  <a:lnTo>
                    <a:pt x="276" y="246"/>
                  </a:lnTo>
                  <a:lnTo>
                    <a:pt x="303" y="247"/>
                  </a:lnTo>
                  <a:lnTo>
                    <a:pt x="328" y="247"/>
                  </a:lnTo>
                  <a:lnTo>
                    <a:pt x="353" y="247"/>
                  </a:lnTo>
                  <a:lnTo>
                    <a:pt x="377" y="246"/>
                  </a:lnTo>
                  <a:lnTo>
                    <a:pt x="367" y="263"/>
                  </a:lnTo>
                  <a:lnTo>
                    <a:pt x="359" y="280"/>
                  </a:lnTo>
                  <a:lnTo>
                    <a:pt x="355" y="297"/>
                  </a:lnTo>
                  <a:lnTo>
                    <a:pt x="353" y="315"/>
                  </a:lnTo>
                  <a:lnTo>
                    <a:pt x="356" y="329"/>
                  </a:lnTo>
                  <a:lnTo>
                    <a:pt x="359" y="340"/>
                  </a:lnTo>
                  <a:lnTo>
                    <a:pt x="363" y="349"/>
                  </a:lnTo>
                  <a:lnTo>
                    <a:pt x="366" y="356"/>
                  </a:lnTo>
                  <a:lnTo>
                    <a:pt x="367" y="356"/>
                  </a:lnTo>
                  <a:lnTo>
                    <a:pt x="367" y="357"/>
                  </a:lnTo>
                  <a:lnTo>
                    <a:pt x="367" y="357"/>
                  </a:lnTo>
                  <a:lnTo>
                    <a:pt x="368" y="358"/>
                  </a:lnTo>
                  <a:lnTo>
                    <a:pt x="367" y="361"/>
                  </a:lnTo>
                  <a:lnTo>
                    <a:pt x="365" y="367"/>
                  </a:lnTo>
                  <a:lnTo>
                    <a:pt x="362" y="375"/>
                  </a:lnTo>
                  <a:lnTo>
                    <a:pt x="355" y="386"/>
                  </a:lnTo>
                  <a:lnTo>
                    <a:pt x="342" y="418"/>
                  </a:lnTo>
                  <a:lnTo>
                    <a:pt x="339" y="450"/>
                  </a:lnTo>
                  <a:lnTo>
                    <a:pt x="342" y="479"/>
                  </a:lnTo>
                  <a:lnTo>
                    <a:pt x="351" y="508"/>
                  </a:lnTo>
                  <a:lnTo>
                    <a:pt x="363" y="534"/>
                  </a:lnTo>
                  <a:lnTo>
                    <a:pt x="375" y="554"/>
                  </a:lnTo>
                  <a:lnTo>
                    <a:pt x="387" y="571"/>
                  </a:lnTo>
                  <a:lnTo>
                    <a:pt x="396" y="581"/>
                  </a:lnTo>
                  <a:lnTo>
                    <a:pt x="404" y="588"/>
                  </a:lnTo>
                  <a:lnTo>
                    <a:pt x="412" y="596"/>
                  </a:lnTo>
                  <a:lnTo>
                    <a:pt x="423" y="604"/>
                  </a:lnTo>
                  <a:lnTo>
                    <a:pt x="433" y="613"/>
                  </a:lnTo>
                  <a:lnTo>
                    <a:pt x="444" y="622"/>
                  </a:lnTo>
                  <a:lnTo>
                    <a:pt x="456" y="632"/>
                  </a:lnTo>
                  <a:lnTo>
                    <a:pt x="469" y="641"/>
                  </a:lnTo>
                  <a:lnTo>
                    <a:pt x="481" y="650"/>
                  </a:lnTo>
                  <a:lnTo>
                    <a:pt x="495" y="658"/>
                  </a:lnTo>
                  <a:lnTo>
                    <a:pt x="508" y="666"/>
                  </a:lnTo>
                  <a:lnTo>
                    <a:pt x="520" y="672"/>
                  </a:lnTo>
                  <a:lnTo>
                    <a:pt x="534" y="678"/>
                  </a:lnTo>
                  <a:lnTo>
                    <a:pt x="547" y="681"/>
                  </a:lnTo>
                  <a:lnTo>
                    <a:pt x="558" y="685"/>
                  </a:lnTo>
                  <a:lnTo>
                    <a:pt x="570" y="685"/>
                  </a:lnTo>
                  <a:lnTo>
                    <a:pt x="582" y="684"/>
                  </a:lnTo>
                  <a:lnTo>
                    <a:pt x="591" y="680"/>
                  </a:lnTo>
                  <a:lnTo>
                    <a:pt x="599" y="675"/>
                  </a:lnTo>
                  <a:lnTo>
                    <a:pt x="606" y="670"/>
                  </a:lnTo>
                  <a:lnTo>
                    <a:pt x="613" y="660"/>
                  </a:lnTo>
                  <a:lnTo>
                    <a:pt x="620" y="651"/>
                  </a:lnTo>
                  <a:lnTo>
                    <a:pt x="625" y="640"/>
                  </a:lnTo>
                  <a:lnTo>
                    <a:pt x="630" y="626"/>
                  </a:lnTo>
                  <a:lnTo>
                    <a:pt x="634" y="611"/>
                  </a:lnTo>
                  <a:lnTo>
                    <a:pt x="641" y="619"/>
                  </a:lnTo>
                  <a:lnTo>
                    <a:pt x="649" y="626"/>
                  </a:lnTo>
                  <a:lnTo>
                    <a:pt x="658" y="633"/>
                  </a:lnTo>
                  <a:lnTo>
                    <a:pt x="667" y="639"/>
                  </a:lnTo>
                  <a:lnTo>
                    <a:pt x="682" y="645"/>
                  </a:lnTo>
                  <a:lnTo>
                    <a:pt x="698" y="650"/>
                  </a:lnTo>
                  <a:lnTo>
                    <a:pt x="714" y="652"/>
                  </a:lnTo>
                  <a:lnTo>
                    <a:pt x="730" y="654"/>
                  </a:lnTo>
                  <a:lnTo>
                    <a:pt x="746" y="652"/>
                  </a:lnTo>
                  <a:lnTo>
                    <a:pt x="763" y="650"/>
                  </a:lnTo>
                  <a:lnTo>
                    <a:pt x="778" y="648"/>
                  </a:lnTo>
                  <a:lnTo>
                    <a:pt x="795" y="643"/>
                  </a:lnTo>
                  <a:lnTo>
                    <a:pt x="810" y="639"/>
                  </a:lnTo>
                  <a:lnTo>
                    <a:pt x="822" y="634"/>
                  </a:lnTo>
                  <a:lnTo>
                    <a:pt x="835" y="628"/>
                  </a:lnTo>
                  <a:lnTo>
                    <a:pt x="846" y="624"/>
                  </a:lnTo>
                  <a:lnTo>
                    <a:pt x="856" y="619"/>
                  </a:lnTo>
                  <a:lnTo>
                    <a:pt x="864" y="614"/>
                  </a:lnTo>
                  <a:lnTo>
                    <a:pt x="869" y="612"/>
                  </a:lnTo>
                  <a:lnTo>
                    <a:pt x="873" y="610"/>
                  </a:lnTo>
                  <a:lnTo>
                    <a:pt x="884" y="603"/>
                  </a:lnTo>
                  <a:lnTo>
                    <a:pt x="888" y="589"/>
                  </a:lnTo>
                  <a:lnTo>
                    <a:pt x="892" y="569"/>
                  </a:lnTo>
                  <a:lnTo>
                    <a:pt x="899" y="527"/>
                  </a:lnTo>
                  <a:lnTo>
                    <a:pt x="909" y="467"/>
                  </a:lnTo>
                  <a:lnTo>
                    <a:pt x="917" y="393"/>
                  </a:lnTo>
                  <a:lnTo>
                    <a:pt x="919" y="315"/>
                  </a:lnTo>
                  <a:lnTo>
                    <a:pt x="914" y="234"/>
                  </a:lnTo>
                  <a:lnTo>
                    <a:pt x="899" y="160"/>
                  </a:lnTo>
                  <a:lnTo>
                    <a:pt x="872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948" y="3399"/>
              <a:ext cx="393" cy="277"/>
            </a:xfrm>
            <a:custGeom>
              <a:avLst/>
              <a:gdLst>
                <a:gd name="T0" fmla="*/ 747 w 786"/>
                <a:gd name="T1" fmla="*/ 500 h 553"/>
                <a:gd name="T2" fmla="*/ 715 w 786"/>
                <a:gd name="T3" fmla="*/ 513 h 553"/>
                <a:gd name="T4" fmla="*/ 679 w 786"/>
                <a:gd name="T5" fmla="*/ 521 h 553"/>
                <a:gd name="T6" fmla="*/ 646 w 786"/>
                <a:gd name="T7" fmla="*/ 520 h 553"/>
                <a:gd name="T8" fmla="*/ 618 w 786"/>
                <a:gd name="T9" fmla="*/ 505 h 553"/>
                <a:gd name="T10" fmla="*/ 599 w 786"/>
                <a:gd name="T11" fmla="*/ 472 h 553"/>
                <a:gd name="T12" fmla="*/ 587 w 786"/>
                <a:gd name="T13" fmla="*/ 434 h 553"/>
                <a:gd name="T14" fmla="*/ 581 w 786"/>
                <a:gd name="T15" fmla="*/ 401 h 553"/>
                <a:gd name="T16" fmla="*/ 515 w 786"/>
                <a:gd name="T17" fmla="*/ 392 h 553"/>
                <a:gd name="T18" fmla="*/ 510 w 786"/>
                <a:gd name="T19" fmla="*/ 490 h 553"/>
                <a:gd name="T20" fmla="*/ 496 w 786"/>
                <a:gd name="T21" fmla="*/ 553 h 553"/>
                <a:gd name="T22" fmla="*/ 474 w 786"/>
                <a:gd name="T23" fmla="*/ 544 h 553"/>
                <a:gd name="T24" fmla="*/ 444 w 786"/>
                <a:gd name="T25" fmla="*/ 524 h 553"/>
                <a:gd name="T26" fmla="*/ 409 w 786"/>
                <a:gd name="T27" fmla="*/ 498 h 553"/>
                <a:gd name="T28" fmla="*/ 374 w 786"/>
                <a:gd name="T29" fmla="*/ 468 h 553"/>
                <a:gd name="T30" fmla="*/ 362 w 786"/>
                <a:gd name="T31" fmla="*/ 453 h 553"/>
                <a:gd name="T32" fmla="*/ 348 w 786"/>
                <a:gd name="T33" fmla="*/ 425 h 553"/>
                <a:gd name="T34" fmla="*/ 338 w 786"/>
                <a:gd name="T35" fmla="*/ 389 h 553"/>
                <a:gd name="T36" fmla="*/ 345 w 786"/>
                <a:gd name="T37" fmla="*/ 352 h 553"/>
                <a:gd name="T38" fmla="*/ 366 w 786"/>
                <a:gd name="T39" fmla="*/ 298 h 553"/>
                <a:gd name="T40" fmla="*/ 356 w 786"/>
                <a:gd name="T41" fmla="*/ 256 h 553"/>
                <a:gd name="T42" fmla="*/ 353 w 786"/>
                <a:gd name="T43" fmla="*/ 250 h 553"/>
                <a:gd name="T44" fmla="*/ 351 w 786"/>
                <a:gd name="T45" fmla="*/ 244 h 553"/>
                <a:gd name="T46" fmla="*/ 356 w 786"/>
                <a:gd name="T47" fmla="*/ 230 h 553"/>
                <a:gd name="T48" fmla="*/ 368 w 786"/>
                <a:gd name="T49" fmla="*/ 211 h 553"/>
                <a:gd name="T50" fmla="*/ 387 w 786"/>
                <a:gd name="T51" fmla="*/ 188 h 553"/>
                <a:gd name="T52" fmla="*/ 407 w 786"/>
                <a:gd name="T53" fmla="*/ 166 h 553"/>
                <a:gd name="T54" fmla="*/ 472 w 786"/>
                <a:gd name="T55" fmla="*/ 99 h 553"/>
                <a:gd name="T56" fmla="*/ 447 w 786"/>
                <a:gd name="T57" fmla="*/ 102 h 553"/>
                <a:gd name="T58" fmla="*/ 411 w 786"/>
                <a:gd name="T59" fmla="*/ 106 h 553"/>
                <a:gd name="T60" fmla="*/ 386 w 786"/>
                <a:gd name="T61" fmla="*/ 109 h 553"/>
                <a:gd name="T62" fmla="*/ 354 w 786"/>
                <a:gd name="T63" fmla="*/ 112 h 553"/>
                <a:gd name="T64" fmla="*/ 298 w 786"/>
                <a:gd name="T65" fmla="*/ 115 h 553"/>
                <a:gd name="T66" fmla="*/ 239 w 786"/>
                <a:gd name="T67" fmla="*/ 115 h 553"/>
                <a:gd name="T68" fmla="*/ 181 w 786"/>
                <a:gd name="T69" fmla="*/ 113 h 553"/>
                <a:gd name="T70" fmla="*/ 125 w 786"/>
                <a:gd name="T71" fmla="*/ 106 h 553"/>
                <a:gd name="T72" fmla="*/ 77 w 786"/>
                <a:gd name="T73" fmla="*/ 97 h 553"/>
                <a:gd name="T74" fmla="*/ 37 w 786"/>
                <a:gd name="T75" fmla="*/ 83 h 553"/>
                <a:gd name="T76" fmla="*/ 9 w 786"/>
                <a:gd name="T77" fmla="*/ 64 h 553"/>
                <a:gd name="T78" fmla="*/ 12 w 786"/>
                <a:gd name="T79" fmla="*/ 45 h 553"/>
                <a:gd name="T80" fmla="*/ 63 w 786"/>
                <a:gd name="T81" fmla="*/ 27 h 553"/>
                <a:gd name="T82" fmla="*/ 140 w 786"/>
                <a:gd name="T83" fmla="*/ 14 h 553"/>
                <a:gd name="T84" fmla="*/ 236 w 786"/>
                <a:gd name="T85" fmla="*/ 5 h 553"/>
                <a:gd name="T86" fmla="*/ 342 w 786"/>
                <a:gd name="T87" fmla="*/ 1 h 553"/>
                <a:gd name="T88" fmla="*/ 452 w 786"/>
                <a:gd name="T89" fmla="*/ 1 h 553"/>
                <a:gd name="T90" fmla="*/ 558 w 786"/>
                <a:gd name="T91" fmla="*/ 5 h 553"/>
                <a:gd name="T92" fmla="*/ 652 w 786"/>
                <a:gd name="T93" fmla="*/ 17 h 553"/>
                <a:gd name="T94" fmla="*/ 700 w 786"/>
                <a:gd name="T95" fmla="*/ 26 h 553"/>
                <a:gd name="T96" fmla="*/ 716 w 786"/>
                <a:gd name="T97" fmla="*/ 33 h 553"/>
                <a:gd name="T98" fmla="*/ 731 w 786"/>
                <a:gd name="T99" fmla="*/ 45 h 553"/>
                <a:gd name="T100" fmla="*/ 744 w 786"/>
                <a:gd name="T101" fmla="*/ 58 h 553"/>
                <a:gd name="T102" fmla="*/ 769 w 786"/>
                <a:gd name="T103" fmla="*/ 109 h 553"/>
                <a:gd name="T104" fmla="*/ 785 w 786"/>
                <a:gd name="T105" fmla="*/ 220 h 553"/>
                <a:gd name="T106" fmla="*/ 782 w 786"/>
                <a:gd name="T107" fmla="*/ 342 h 553"/>
                <a:gd name="T108" fmla="*/ 768 w 786"/>
                <a:gd name="T109" fmla="*/ 452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6" h="553">
                  <a:moveTo>
                    <a:pt x="760" y="494"/>
                  </a:moveTo>
                  <a:lnTo>
                    <a:pt x="747" y="500"/>
                  </a:lnTo>
                  <a:lnTo>
                    <a:pt x="731" y="507"/>
                  </a:lnTo>
                  <a:lnTo>
                    <a:pt x="715" y="513"/>
                  </a:lnTo>
                  <a:lnTo>
                    <a:pt x="696" y="517"/>
                  </a:lnTo>
                  <a:lnTo>
                    <a:pt x="679" y="521"/>
                  </a:lnTo>
                  <a:lnTo>
                    <a:pt x="662" y="522"/>
                  </a:lnTo>
                  <a:lnTo>
                    <a:pt x="646" y="520"/>
                  </a:lnTo>
                  <a:lnTo>
                    <a:pt x="632" y="515"/>
                  </a:lnTo>
                  <a:lnTo>
                    <a:pt x="618" y="505"/>
                  </a:lnTo>
                  <a:lnTo>
                    <a:pt x="608" y="490"/>
                  </a:lnTo>
                  <a:lnTo>
                    <a:pt x="599" y="472"/>
                  </a:lnTo>
                  <a:lnTo>
                    <a:pt x="592" y="454"/>
                  </a:lnTo>
                  <a:lnTo>
                    <a:pt x="587" y="434"/>
                  </a:lnTo>
                  <a:lnTo>
                    <a:pt x="584" y="417"/>
                  </a:lnTo>
                  <a:lnTo>
                    <a:pt x="581" y="401"/>
                  </a:lnTo>
                  <a:lnTo>
                    <a:pt x="580" y="389"/>
                  </a:lnTo>
                  <a:lnTo>
                    <a:pt x="515" y="392"/>
                  </a:lnTo>
                  <a:lnTo>
                    <a:pt x="513" y="442"/>
                  </a:lnTo>
                  <a:lnTo>
                    <a:pt x="510" y="490"/>
                  </a:lnTo>
                  <a:lnTo>
                    <a:pt x="504" y="529"/>
                  </a:lnTo>
                  <a:lnTo>
                    <a:pt x="496" y="553"/>
                  </a:lnTo>
                  <a:lnTo>
                    <a:pt x="487" y="549"/>
                  </a:lnTo>
                  <a:lnTo>
                    <a:pt x="474" y="544"/>
                  </a:lnTo>
                  <a:lnTo>
                    <a:pt x="459" y="535"/>
                  </a:lnTo>
                  <a:lnTo>
                    <a:pt x="444" y="524"/>
                  </a:lnTo>
                  <a:lnTo>
                    <a:pt x="427" y="511"/>
                  </a:lnTo>
                  <a:lnTo>
                    <a:pt x="409" y="498"/>
                  </a:lnTo>
                  <a:lnTo>
                    <a:pt x="391" y="483"/>
                  </a:lnTo>
                  <a:lnTo>
                    <a:pt x="374" y="468"/>
                  </a:lnTo>
                  <a:lnTo>
                    <a:pt x="369" y="463"/>
                  </a:lnTo>
                  <a:lnTo>
                    <a:pt x="362" y="453"/>
                  </a:lnTo>
                  <a:lnTo>
                    <a:pt x="356" y="440"/>
                  </a:lnTo>
                  <a:lnTo>
                    <a:pt x="348" y="425"/>
                  </a:lnTo>
                  <a:lnTo>
                    <a:pt x="342" y="408"/>
                  </a:lnTo>
                  <a:lnTo>
                    <a:pt x="338" y="389"/>
                  </a:lnTo>
                  <a:lnTo>
                    <a:pt x="339" y="371"/>
                  </a:lnTo>
                  <a:lnTo>
                    <a:pt x="345" y="352"/>
                  </a:lnTo>
                  <a:lnTo>
                    <a:pt x="360" y="322"/>
                  </a:lnTo>
                  <a:lnTo>
                    <a:pt x="366" y="298"/>
                  </a:lnTo>
                  <a:lnTo>
                    <a:pt x="365" y="276"/>
                  </a:lnTo>
                  <a:lnTo>
                    <a:pt x="356" y="256"/>
                  </a:lnTo>
                  <a:lnTo>
                    <a:pt x="354" y="252"/>
                  </a:lnTo>
                  <a:lnTo>
                    <a:pt x="353" y="250"/>
                  </a:lnTo>
                  <a:lnTo>
                    <a:pt x="352" y="248"/>
                  </a:lnTo>
                  <a:lnTo>
                    <a:pt x="351" y="244"/>
                  </a:lnTo>
                  <a:lnTo>
                    <a:pt x="352" y="238"/>
                  </a:lnTo>
                  <a:lnTo>
                    <a:pt x="356" y="230"/>
                  </a:lnTo>
                  <a:lnTo>
                    <a:pt x="361" y="221"/>
                  </a:lnTo>
                  <a:lnTo>
                    <a:pt x="368" y="211"/>
                  </a:lnTo>
                  <a:lnTo>
                    <a:pt x="377" y="199"/>
                  </a:lnTo>
                  <a:lnTo>
                    <a:pt x="387" y="188"/>
                  </a:lnTo>
                  <a:lnTo>
                    <a:pt x="397" y="176"/>
                  </a:lnTo>
                  <a:lnTo>
                    <a:pt x="407" y="166"/>
                  </a:lnTo>
                  <a:lnTo>
                    <a:pt x="477" y="99"/>
                  </a:lnTo>
                  <a:lnTo>
                    <a:pt x="472" y="99"/>
                  </a:lnTo>
                  <a:lnTo>
                    <a:pt x="462" y="100"/>
                  </a:lnTo>
                  <a:lnTo>
                    <a:pt x="447" y="102"/>
                  </a:lnTo>
                  <a:lnTo>
                    <a:pt x="429" y="103"/>
                  </a:lnTo>
                  <a:lnTo>
                    <a:pt x="411" y="106"/>
                  </a:lnTo>
                  <a:lnTo>
                    <a:pt x="396" y="108"/>
                  </a:lnTo>
                  <a:lnTo>
                    <a:pt x="386" y="109"/>
                  </a:lnTo>
                  <a:lnTo>
                    <a:pt x="381" y="109"/>
                  </a:lnTo>
                  <a:lnTo>
                    <a:pt x="354" y="112"/>
                  </a:lnTo>
                  <a:lnTo>
                    <a:pt x="327" y="114"/>
                  </a:lnTo>
                  <a:lnTo>
                    <a:pt x="298" y="115"/>
                  </a:lnTo>
                  <a:lnTo>
                    <a:pt x="268" y="115"/>
                  </a:lnTo>
                  <a:lnTo>
                    <a:pt x="239" y="115"/>
                  </a:lnTo>
                  <a:lnTo>
                    <a:pt x="209" y="114"/>
                  </a:lnTo>
                  <a:lnTo>
                    <a:pt x="181" y="113"/>
                  </a:lnTo>
                  <a:lnTo>
                    <a:pt x="153" y="109"/>
                  </a:lnTo>
                  <a:lnTo>
                    <a:pt x="125" y="106"/>
                  </a:lnTo>
                  <a:lnTo>
                    <a:pt x="100" y="102"/>
                  </a:lnTo>
                  <a:lnTo>
                    <a:pt x="77" y="97"/>
                  </a:lnTo>
                  <a:lnTo>
                    <a:pt x="55" y="91"/>
                  </a:lnTo>
                  <a:lnTo>
                    <a:pt x="37" y="83"/>
                  </a:lnTo>
                  <a:lnTo>
                    <a:pt x="20" y="75"/>
                  </a:lnTo>
                  <a:lnTo>
                    <a:pt x="9" y="64"/>
                  </a:lnTo>
                  <a:lnTo>
                    <a:pt x="0" y="54"/>
                  </a:lnTo>
                  <a:lnTo>
                    <a:pt x="12" y="45"/>
                  </a:lnTo>
                  <a:lnTo>
                    <a:pt x="34" y="35"/>
                  </a:lnTo>
                  <a:lnTo>
                    <a:pt x="63" y="27"/>
                  </a:lnTo>
                  <a:lnTo>
                    <a:pt x="99" y="20"/>
                  </a:lnTo>
                  <a:lnTo>
                    <a:pt x="140" y="14"/>
                  </a:lnTo>
                  <a:lnTo>
                    <a:pt x="186" y="9"/>
                  </a:lnTo>
                  <a:lnTo>
                    <a:pt x="236" y="5"/>
                  </a:lnTo>
                  <a:lnTo>
                    <a:pt x="288" y="2"/>
                  </a:lnTo>
                  <a:lnTo>
                    <a:pt x="342" y="1"/>
                  </a:lnTo>
                  <a:lnTo>
                    <a:pt x="397" y="0"/>
                  </a:lnTo>
                  <a:lnTo>
                    <a:pt x="452" y="1"/>
                  </a:lnTo>
                  <a:lnTo>
                    <a:pt x="506" y="2"/>
                  </a:lnTo>
                  <a:lnTo>
                    <a:pt x="558" y="5"/>
                  </a:lnTo>
                  <a:lnTo>
                    <a:pt x="607" y="10"/>
                  </a:lnTo>
                  <a:lnTo>
                    <a:pt x="652" y="17"/>
                  </a:lnTo>
                  <a:lnTo>
                    <a:pt x="692" y="24"/>
                  </a:lnTo>
                  <a:lnTo>
                    <a:pt x="700" y="26"/>
                  </a:lnTo>
                  <a:lnTo>
                    <a:pt x="708" y="30"/>
                  </a:lnTo>
                  <a:lnTo>
                    <a:pt x="716" y="33"/>
                  </a:lnTo>
                  <a:lnTo>
                    <a:pt x="724" y="38"/>
                  </a:lnTo>
                  <a:lnTo>
                    <a:pt x="731" y="45"/>
                  </a:lnTo>
                  <a:lnTo>
                    <a:pt x="738" y="50"/>
                  </a:lnTo>
                  <a:lnTo>
                    <a:pt x="744" y="58"/>
                  </a:lnTo>
                  <a:lnTo>
                    <a:pt x="749" y="67"/>
                  </a:lnTo>
                  <a:lnTo>
                    <a:pt x="769" y="109"/>
                  </a:lnTo>
                  <a:lnTo>
                    <a:pt x="781" y="161"/>
                  </a:lnTo>
                  <a:lnTo>
                    <a:pt x="785" y="220"/>
                  </a:lnTo>
                  <a:lnTo>
                    <a:pt x="786" y="281"/>
                  </a:lnTo>
                  <a:lnTo>
                    <a:pt x="782" y="342"/>
                  </a:lnTo>
                  <a:lnTo>
                    <a:pt x="776" y="400"/>
                  </a:lnTo>
                  <a:lnTo>
                    <a:pt x="768" y="452"/>
                  </a:lnTo>
                  <a:lnTo>
                    <a:pt x="760" y="4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8" name="눈물 방울 47"/>
          <p:cNvSpPr/>
          <p:nvPr/>
        </p:nvSpPr>
        <p:spPr>
          <a:xfrm rot="11396172">
            <a:off x="3721058" y="1482915"/>
            <a:ext cx="3913246" cy="3238585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내용 개체 틀 5"/>
          <p:cNvSpPr>
            <a:spLocks noGrp="1"/>
          </p:cNvSpPr>
          <p:nvPr/>
        </p:nvSpPr>
        <p:spPr>
          <a:xfrm>
            <a:off x="3509774" y="2072575"/>
            <a:ext cx="4075570" cy="25621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지금까지 </a:t>
            </a:r>
            <a:r>
              <a:rPr lang="ko-KR" altLang="en-US" sz="2700" dirty="0" err="1" smtClean="0">
                <a:latin typeface="HY울릉도M" pitchFamily="18" charset="-127"/>
                <a:ea typeface="HY울릉도M" pitchFamily="18" charset="-127"/>
              </a:rPr>
              <a:t>프로젝트했던</a:t>
            </a:r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 것과</a:t>
            </a:r>
            <a:endParaRPr lang="en-US" altLang="ko-KR" sz="2700" dirty="0" smtClean="0">
              <a:latin typeface="HY울릉도M" pitchFamily="18" charset="-127"/>
              <a:ea typeface="HY울릉도M" pitchFamily="18" charset="-127"/>
            </a:endParaRPr>
          </a:p>
          <a:p>
            <a:pPr marL="0" indent="0" algn="ctr">
              <a:buNone/>
            </a:pPr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다른 프로젝트를</a:t>
            </a:r>
            <a:endParaRPr lang="en-US" altLang="ko-KR" sz="2700" dirty="0" smtClean="0">
              <a:latin typeface="HY울릉도M" pitchFamily="18" charset="-127"/>
              <a:ea typeface="HY울릉도M" pitchFamily="18" charset="-127"/>
            </a:endParaRPr>
          </a:p>
          <a:p>
            <a:pPr marL="0" indent="0" algn="ctr">
              <a:buNone/>
            </a:pPr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만드는 건 어떨까</a:t>
            </a:r>
            <a:r>
              <a:rPr lang="en-US" altLang="ko-KR" sz="2700" dirty="0" smtClean="0">
                <a:latin typeface="HY울릉도M" pitchFamily="18" charset="-127"/>
                <a:ea typeface="HY울릉도M" pitchFamily="18" charset="-127"/>
              </a:rPr>
              <a:t>?</a:t>
            </a:r>
          </a:p>
          <a:p>
            <a:pPr marL="0" indent="0" algn="ctr">
              <a:buNone/>
            </a:pPr>
            <a:endParaRPr lang="en-US" altLang="ko-KR" sz="2700" dirty="0" smtClean="0">
              <a:latin typeface="HY울릉도M" pitchFamily="18" charset="-127"/>
              <a:ea typeface="HY울릉도M" pitchFamily="18" charset="-127"/>
            </a:endParaRPr>
          </a:p>
          <a:p>
            <a:pPr marL="0" indent="0" algn="ctr">
              <a:buNone/>
            </a:pPr>
            <a:r>
              <a:rPr lang="en-US" altLang="ko-KR" sz="27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그렇다면 지금까지 만들지 않았던</a:t>
            </a:r>
            <a:endParaRPr lang="en-US" altLang="ko-KR" sz="2700" dirty="0" smtClean="0">
              <a:latin typeface="HY울릉도M" pitchFamily="18" charset="-127"/>
              <a:ea typeface="HY울릉도M" pitchFamily="18" charset="-127"/>
            </a:endParaRPr>
          </a:p>
          <a:p>
            <a:pPr marL="0" indent="0" algn="ctr">
              <a:buNone/>
            </a:pP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4000" dirty="0" smtClean="0">
                <a:latin typeface="HY울릉도M" pitchFamily="18" charset="-127"/>
                <a:ea typeface="HY울릉도M" pitchFamily="18" charset="-127"/>
              </a:rPr>
              <a:t>‘</a:t>
            </a:r>
            <a:r>
              <a:rPr lang="ko-KR" altLang="en-US" sz="4000" dirty="0" smtClean="0">
                <a:latin typeface="HY울릉도M" pitchFamily="18" charset="-127"/>
                <a:ea typeface="HY울릉도M" pitchFamily="18" charset="-127"/>
              </a:rPr>
              <a:t>게임 프로그램</a:t>
            </a:r>
            <a:r>
              <a:rPr lang="en-US" altLang="ko-KR" sz="4000" dirty="0" smtClean="0">
                <a:latin typeface="HY울릉도M" pitchFamily="18" charset="-127"/>
                <a:ea typeface="HY울릉도M" pitchFamily="18" charset="-127"/>
              </a:rPr>
              <a:t>’</a:t>
            </a: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을</a:t>
            </a:r>
            <a:endParaRPr lang="en-US" altLang="ko-KR" sz="2700" dirty="0" smtClean="0">
              <a:latin typeface="HY울릉도M" pitchFamily="18" charset="-127"/>
              <a:ea typeface="HY울릉도M" pitchFamily="18" charset="-127"/>
            </a:endParaRPr>
          </a:p>
          <a:p>
            <a:pPr marL="0" indent="0" algn="ctr">
              <a:buNone/>
            </a:pPr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만드는 건 어떨까</a:t>
            </a:r>
            <a:r>
              <a:rPr lang="en-US" altLang="ko-KR" sz="2700" dirty="0" smtClean="0">
                <a:latin typeface="HY울릉도M" pitchFamily="18" charset="-127"/>
                <a:ea typeface="HY울릉도M" pitchFamily="18" charset="-127"/>
              </a:rPr>
              <a:t>?</a:t>
            </a:r>
            <a:endParaRPr lang="en-US" altLang="ko-KR" sz="2700" dirty="0">
              <a:latin typeface="HY울릉도M" pitchFamily="18" charset="-127"/>
              <a:ea typeface="HY울릉도M" pitchFamily="18" charset="-127"/>
            </a:endParaRPr>
          </a:p>
          <a:p>
            <a:pPr marL="0" indent="0" algn="ctr">
              <a:buNone/>
            </a:pPr>
            <a:endParaRPr lang="ko-KR" altLang="en-US" sz="2800" dirty="0">
              <a:latin typeface="HY울릉도M" pitchFamily="18" charset="-127"/>
              <a:ea typeface="HY울릉도M" pitchFamily="18" charset="-127"/>
            </a:endParaRPr>
          </a:p>
          <a:p>
            <a:pPr marL="0" indent="0" algn="ctr">
              <a:buNone/>
            </a:pP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 </a:t>
            </a:r>
            <a:endParaRPr lang="en-US" altLang="ko-KR" sz="2800" dirty="0" smtClean="0"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208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flipH="1">
            <a:off x="3408410" y="2852937"/>
            <a:ext cx="2327180" cy="576063"/>
            <a:chOff x="6516216" y="3370665"/>
            <a:chExt cx="2580345" cy="6719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370665"/>
              <a:ext cx="671971" cy="67197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248" y="3370665"/>
              <a:ext cx="671971" cy="67197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590" y="3370665"/>
              <a:ext cx="671971" cy="671971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2" y="2752156"/>
            <a:ext cx="720080" cy="72008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408410" y="2852937"/>
            <a:ext cx="2327180" cy="576063"/>
            <a:chOff x="3408410" y="3282704"/>
            <a:chExt cx="2327180" cy="57606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548" y="3282704"/>
              <a:ext cx="606042" cy="5715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979" y="3287267"/>
              <a:ext cx="606042" cy="5715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410" y="3284985"/>
              <a:ext cx="606042" cy="5715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46086" y="3024327"/>
            <a:ext cx="120417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en-US" altLang="ko-KR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3. </a:t>
            </a:r>
            <a:r>
              <a:rPr lang="ko-KR" altLang="en-US" sz="2000" b="1" spc="3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일</a:t>
            </a:r>
            <a:r>
              <a:rPr lang="ko-KR" altLang="en-US" sz="2000" b="1" spc="300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정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700190" y="3472236"/>
            <a:ext cx="574362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5085" y="3615407"/>
            <a:ext cx="345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6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PLAY MINI GAME</a:t>
            </a:r>
            <a:endParaRPr lang="ko-KR" altLang="en-US" sz="2000" b="1" spc="600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564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1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2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87283E-6 L 0.64566 0.0002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4.27746E-6 L 0.92552 0.00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67" y="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-1588" y="-3282"/>
            <a:ext cx="9144000" cy="6888666"/>
            <a:chOff x="-1588" y="-3282"/>
            <a:chExt cx="9144000" cy="6888666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1" b="-178"/>
            <a:stretch/>
          </p:blipFill>
          <p:spPr>
            <a:xfrm>
              <a:off x="-1588" y="-3282"/>
              <a:ext cx="3217653" cy="688866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r="53654" b="80186"/>
            <a:stretch/>
          </p:blipFill>
          <p:spPr>
            <a:xfrm>
              <a:off x="3092748" y="-3282"/>
              <a:ext cx="966145" cy="1358849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3"/>
            <a:stretch/>
          </p:blipFill>
          <p:spPr>
            <a:xfrm>
              <a:off x="6028276" y="1190"/>
              <a:ext cx="3114136" cy="6874669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0" r="35324" b="80112"/>
            <a:stretch/>
          </p:blipFill>
          <p:spPr>
            <a:xfrm>
              <a:off x="5134851" y="1191"/>
              <a:ext cx="945182" cy="1363901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r="40416" b="93850"/>
            <a:stretch/>
          </p:blipFill>
          <p:spPr>
            <a:xfrm>
              <a:off x="3995936" y="1533"/>
              <a:ext cx="1228725" cy="421759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2771800" y="1355567"/>
              <a:ext cx="3744416" cy="500685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5733" r="25313" b="8433"/>
            <a:stretch/>
          </p:blipFill>
          <p:spPr>
            <a:xfrm>
              <a:off x="4009150" y="412254"/>
              <a:ext cx="1138914" cy="1216546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38" t="91567" r="24583"/>
            <a:stretch/>
          </p:blipFill>
          <p:spPr>
            <a:xfrm>
              <a:off x="3206540" y="6297493"/>
              <a:ext cx="2877627" cy="578366"/>
            </a:xfrm>
            <a:prstGeom prst="rect">
              <a:avLst/>
            </a:prstGeom>
          </p:spPr>
        </p:pic>
      </p:grpSp>
      <p:cxnSp>
        <p:nvCxnSpPr>
          <p:cNvPr id="12" name="직선 연결선 11"/>
          <p:cNvCxnSpPr/>
          <p:nvPr/>
        </p:nvCxnSpPr>
        <p:spPr>
          <a:xfrm flipV="1">
            <a:off x="388711" y="2865318"/>
            <a:ext cx="6787543" cy="10861"/>
          </a:xfrm>
          <a:prstGeom prst="line">
            <a:avLst/>
          </a:prstGeom>
          <a:ln w="34925" cap="rnd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876194" y="3528921"/>
            <a:ext cx="0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367648" y="3356992"/>
            <a:ext cx="0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833177" y="3712361"/>
            <a:ext cx="1" cy="4671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원형 24"/>
          <p:cNvSpPr/>
          <p:nvPr/>
        </p:nvSpPr>
        <p:spPr>
          <a:xfrm rot="2700000">
            <a:off x="932793" y="2578549"/>
            <a:ext cx="588927" cy="595256"/>
          </a:xfrm>
          <a:prstGeom prst="pi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483768" y="2662436"/>
            <a:ext cx="444608" cy="43988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839360" y="2653541"/>
            <a:ext cx="444608" cy="43988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097463" y="2662436"/>
            <a:ext cx="444608" cy="4398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8077984" y="5725418"/>
            <a:ext cx="1" cy="4671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7192" y="194007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프로젝트</a:t>
            </a:r>
            <a:endParaRPr lang="en-US" altLang="ko-KR" sz="14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시작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 flipV="1">
            <a:off x="7184739" y="2829054"/>
            <a:ext cx="1" cy="820401"/>
          </a:xfrm>
          <a:prstGeom prst="line">
            <a:avLst/>
          </a:prstGeom>
          <a:ln w="34925" cap="rnd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172368" y="3640286"/>
            <a:ext cx="5006324" cy="4739"/>
          </a:xfrm>
          <a:prstGeom prst="line">
            <a:avLst/>
          </a:prstGeom>
          <a:ln w="34925" cap="rnd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7689" y="1602901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2019.08.30</a:t>
            </a:r>
            <a:endParaRPr lang="ko-KR" altLang="en-US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08327" y="160290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08.31</a:t>
            </a:r>
            <a:endParaRPr lang="ko-KR" altLang="en-US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98680" y="1940074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요구사항정의서</a:t>
            </a:r>
            <a:endParaRPr lang="en-US" altLang="ko-KR" sz="14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작</a:t>
            </a:r>
            <a:r>
              <a:rPr lang="ko-KR" altLang="en-US" sz="1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34215" y="160290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09.04</a:t>
            </a:r>
            <a:endParaRPr lang="ko-KR" altLang="en-US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13715" y="1940074"/>
            <a:ext cx="1082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화면설</a:t>
            </a:r>
            <a:r>
              <a:rPr lang="ko-KR" altLang="en-US" sz="1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계</a:t>
            </a: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서</a:t>
            </a:r>
            <a:endParaRPr lang="en-US" altLang="ko-KR" sz="14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작</a:t>
            </a:r>
            <a:r>
              <a:rPr lang="ko-KR" altLang="en-US" sz="1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성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98493" y="1940074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프론트엔드</a:t>
            </a:r>
            <a:endParaRPr lang="en-US" altLang="ko-KR" sz="14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기본틀</a:t>
            </a: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완성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32040" y="160290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09.05</a:t>
            </a:r>
            <a:endParaRPr lang="ko-KR" altLang="en-US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" y="615927"/>
            <a:ext cx="360039" cy="36003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26" y="615927"/>
            <a:ext cx="360039" cy="360039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73" y="615927"/>
            <a:ext cx="360039" cy="3600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4013188" y="188640"/>
            <a:ext cx="115768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ROUND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52838" y="282698"/>
            <a:ext cx="45557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Open Sans Extrabold" panose="020B0906030804020204" pitchFamily="34" charset="0"/>
              <a:ea typeface="나눔스퀘어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05441" y="1052736"/>
            <a:ext cx="537327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일정</a:t>
            </a:r>
            <a:endParaRPr lang="ko-KR" altLang="en-US" sz="14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32" y="615927"/>
            <a:ext cx="360039" cy="360039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79" y="615927"/>
            <a:ext cx="360039" cy="360039"/>
          </a:xfrm>
          <a:prstGeom prst="rect">
            <a:avLst/>
          </a:prstGeom>
        </p:spPr>
      </p:pic>
      <p:sp>
        <p:nvSpPr>
          <p:cNvPr id="64" name="타원 63"/>
          <p:cNvSpPr/>
          <p:nvPr/>
        </p:nvSpPr>
        <p:spPr>
          <a:xfrm>
            <a:off x="6287632" y="2653541"/>
            <a:ext cx="444608" cy="4398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084168" y="2041103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1</a:t>
            </a: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차 발표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17285" y="1611412"/>
            <a:ext cx="84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09.06</a:t>
            </a:r>
            <a:endParaRPr lang="ko-KR" altLang="en-US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6972328" y="3017430"/>
            <a:ext cx="444608" cy="4398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422983" y="2991565"/>
            <a:ext cx="11721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ERD </a:t>
            </a: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개선 및</a:t>
            </a:r>
            <a:endParaRPr lang="en-US" altLang="ko-KR" sz="14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프론트엔드</a:t>
            </a:r>
            <a:endParaRPr lang="en-US" altLang="ko-KR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업데이트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6010415" y="3473095"/>
            <a:ext cx="444608" cy="43988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583979" y="2636912"/>
            <a:ext cx="84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09.07</a:t>
            </a:r>
            <a:endParaRPr lang="ko-KR" altLang="en-US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04018" y="4177928"/>
            <a:ext cx="1494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백엔드</a:t>
            </a: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회원 구현 및</a:t>
            </a:r>
            <a:endParaRPr lang="en-US" altLang="ko-KR" sz="14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1</a:t>
            </a: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차 피드백 수정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18334" y="3909060"/>
            <a:ext cx="84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09.10</a:t>
            </a:r>
            <a:endParaRPr lang="ko-KR" altLang="en-US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706987" y="3473095"/>
            <a:ext cx="444608" cy="4398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504176" y="3921077"/>
            <a:ext cx="84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09.11</a:t>
            </a:r>
            <a:endParaRPr lang="ko-KR" altLang="en-US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60160" y="424543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차 피드백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3288038" y="3473095"/>
            <a:ext cx="444608" cy="43988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096362" y="390517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09.12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15816" y="4174591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백엔드</a:t>
            </a:r>
            <a:endParaRPr lang="en-US" altLang="ko-KR" sz="14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구조 변경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 flipH="1" flipV="1">
            <a:off x="2163653" y="3645024"/>
            <a:ext cx="16127" cy="1512168"/>
          </a:xfrm>
          <a:prstGeom prst="line">
            <a:avLst/>
          </a:prstGeom>
          <a:ln w="34925" cap="rnd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2202016" y="5157192"/>
            <a:ext cx="5842410" cy="26228"/>
          </a:xfrm>
          <a:prstGeom prst="line">
            <a:avLst/>
          </a:prstGeom>
          <a:ln w="34925" cap="rnd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1979712" y="4149113"/>
            <a:ext cx="444608" cy="439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774179" y="3789073"/>
            <a:ext cx="84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09.16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23528" y="4058488"/>
            <a:ext cx="1739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백엔드</a:t>
            </a:r>
            <a:endParaRPr lang="en-US" altLang="ko-KR" sz="14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랭크페이지 구현 및</a:t>
            </a:r>
            <a:endParaRPr lang="en-US" altLang="ko-KR" sz="14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차 피드백 수정</a:t>
            </a:r>
            <a:endParaRPr lang="en-US" altLang="ko-KR" sz="14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771472" y="4941168"/>
            <a:ext cx="444608" cy="4398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588046" y="5333434"/>
            <a:ext cx="84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09.16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555776" y="5602849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백</a:t>
            </a:r>
            <a:r>
              <a:rPr lang="ko-KR" altLang="en-US" sz="14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엔드</a:t>
            </a:r>
            <a:endParaRPr lang="en-US" altLang="ko-KR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수정 및</a:t>
            </a:r>
            <a:endParaRPr lang="en-US" altLang="ko-KR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업데이트</a:t>
            </a:r>
          </a:p>
        </p:txBody>
      </p:sp>
      <p:sp>
        <p:nvSpPr>
          <p:cNvPr id="92" name="원형 91"/>
          <p:cNvSpPr/>
          <p:nvPr/>
        </p:nvSpPr>
        <p:spPr>
          <a:xfrm rot="2700000">
            <a:off x="7879147" y="4872940"/>
            <a:ext cx="588927" cy="595256"/>
          </a:xfrm>
          <a:prstGeom prst="pi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742581" y="5445747"/>
            <a:ext cx="84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09.20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701637" y="57135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최종발표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4120560" y="4941168"/>
            <a:ext cx="444608" cy="43988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396721" y="4941168"/>
            <a:ext cx="444608" cy="439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6709961" y="4941168"/>
            <a:ext cx="444608" cy="43988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3917096" y="5309042"/>
            <a:ext cx="84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09.17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02895" y="5316905"/>
            <a:ext cx="84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09.18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506497" y="5325496"/>
            <a:ext cx="84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09.19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777684" y="5577910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프론트엔드</a:t>
            </a:r>
            <a:endParaRPr lang="en-US" altLang="ko-KR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수정 및</a:t>
            </a:r>
            <a:endParaRPr lang="en-US" altLang="ko-KR" sz="14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업데이트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122045" y="5604937"/>
            <a:ext cx="9621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프로그램</a:t>
            </a:r>
            <a:endParaRPr lang="en-US" altLang="ko-KR" sz="14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테스트</a:t>
            </a:r>
            <a:r>
              <a:rPr lang="en-US" altLang="ko-KR" sz="1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및</a:t>
            </a:r>
            <a:endParaRPr lang="en-US" altLang="ko-KR" sz="14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수정</a:t>
            </a:r>
            <a:endParaRPr lang="en-US" altLang="ko-KR" sz="14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68309" y="5613528"/>
            <a:ext cx="1321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종합테스트 및</a:t>
            </a:r>
            <a:endParaRPr lang="en-US" altLang="ko-KR" sz="14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구현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62" y="620689"/>
            <a:ext cx="360039" cy="360039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24" y="620689"/>
            <a:ext cx="360039" cy="360039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86" y="620689"/>
            <a:ext cx="360039" cy="360039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48" y="620689"/>
            <a:ext cx="360039" cy="360039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0" y="620689"/>
            <a:ext cx="360039" cy="360039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0689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9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49" grpId="0"/>
      <p:bldP spid="58" grpId="0"/>
      <p:bldP spid="59" grpId="0"/>
      <p:bldP spid="60" grpId="0"/>
      <p:bldP spid="61" grpId="0"/>
      <p:bldP spid="62" grpId="0"/>
      <p:bldP spid="69" grpId="0"/>
      <p:bldP spid="70" grpId="0"/>
      <p:bldP spid="64" grpId="0" animBg="1"/>
      <p:bldP spid="65" grpId="0"/>
      <p:bldP spid="66" grpId="0"/>
      <p:bldP spid="67" grpId="0" animBg="1"/>
      <p:bldP spid="68" grpId="0"/>
      <p:bldP spid="72" grpId="0" animBg="1"/>
      <p:bldP spid="71" grpId="0"/>
      <p:bldP spid="73" grpId="0"/>
      <p:bldP spid="74" grpId="0"/>
      <p:bldP spid="75" grpId="0" animBg="1"/>
      <p:bldP spid="76" grpId="0"/>
      <p:bldP spid="77" grpId="0"/>
      <p:bldP spid="78" grpId="0" animBg="1"/>
      <p:bldP spid="79" grpId="0"/>
      <p:bldP spid="80" grpId="0"/>
      <p:bldP spid="83" grpId="0" animBg="1"/>
      <p:bldP spid="85" grpId="0"/>
      <p:bldP spid="86" grpId="0"/>
      <p:bldP spid="87" grpId="0" animBg="1"/>
      <p:bldP spid="88" grpId="0"/>
      <p:bldP spid="89" grpId="0"/>
      <p:bldP spid="92" grpId="0" animBg="1"/>
      <p:bldP spid="93" grpId="0"/>
      <p:bldP spid="94" grpId="0"/>
      <p:bldP spid="95" grpId="0" animBg="1"/>
      <p:bldP spid="96" grpId="0" animBg="1"/>
      <p:bldP spid="97" grpId="0" animBg="1"/>
      <p:bldP spid="98" grpId="0"/>
      <p:bldP spid="99" grpId="0"/>
      <p:bldP spid="100" grpId="0"/>
      <p:bldP spid="101" grpId="0"/>
      <p:bldP spid="102" grpId="0"/>
      <p:bldP spid="10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974</Words>
  <Application>Microsoft Office PowerPoint</Application>
  <PresentationFormat>화면 슬라이드 쇼(4:3)</PresentationFormat>
  <Paragraphs>529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0" baseType="lpstr">
      <vt:lpstr>굴림</vt:lpstr>
      <vt:lpstr>Arial</vt:lpstr>
      <vt:lpstr>Open Sans Extrabold</vt:lpstr>
      <vt:lpstr>나눔스퀘어</vt:lpstr>
      <vt:lpstr>Verdana</vt:lpstr>
      <vt:lpstr>돋움</vt:lpstr>
      <vt:lpstr>맑은 고딕</vt:lpstr>
      <vt:lpstr>HY울릉도M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tombang</dc:creator>
  <cp:lastModifiedBy>user</cp:lastModifiedBy>
  <cp:revision>441</cp:revision>
  <dcterms:created xsi:type="dcterms:W3CDTF">2017-04-03T14:37:30Z</dcterms:created>
  <dcterms:modified xsi:type="dcterms:W3CDTF">2019-09-20T01:25:20Z</dcterms:modified>
</cp:coreProperties>
</file>