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7" r:id="rId5"/>
    <p:sldId id="389" r:id="rId6"/>
    <p:sldId id="317" r:id="rId7"/>
    <p:sldId id="393" r:id="rId8"/>
    <p:sldId id="401" r:id="rId9"/>
    <p:sldId id="404" r:id="rId10"/>
    <p:sldId id="278" r:id="rId11"/>
    <p:sldId id="394" r:id="rId12"/>
    <p:sldId id="395" r:id="rId13"/>
    <p:sldId id="409" r:id="rId14"/>
    <p:sldId id="410" r:id="rId15"/>
    <p:sldId id="411" r:id="rId16"/>
    <p:sldId id="412" r:id="rId17"/>
    <p:sldId id="405" r:id="rId18"/>
    <p:sldId id="397" r:id="rId19"/>
    <p:sldId id="398" r:id="rId20"/>
    <p:sldId id="399" r:id="rId21"/>
    <p:sldId id="406" r:id="rId22"/>
    <p:sldId id="279" r:id="rId23"/>
    <p:sldId id="407" r:id="rId24"/>
    <p:sldId id="400" r:id="rId25"/>
    <p:sldId id="408" r:id="rId26"/>
    <p:sldId id="402" r:id="rId27"/>
    <p:sldId id="403" r:id="rId28"/>
    <p:sldId id="3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E151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8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7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9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6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7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7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9182" y="716077"/>
            <a:ext cx="3849045" cy="2712923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sz="3600" dirty="0"/>
              <a:t>AUTOMATIC LICENSE NUMBER PLATE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82999" y="5046156"/>
            <a:ext cx="2809001" cy="10957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GANGA KRISHNAN.G</a:t>
            </a:r>
          </a:p>
          <a:p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20MCA418</a:t>
            </a:r>
          </a:p>
        </p:txBody>
      </p:sp>
      <p:pic>
        <p:nvPicPr>
          <p:cNvPr id="1026" name="Picture 2" descr="Automatic Number Plate Recognition (ANPR) - Overview - viso.ai">
            <a:extLst>
              <a:ext uri="{FF2B5EF4-FFF2-40B4-BE49-F238E27FC236}">
                <a16:creationId xmlns:a16="http://schemas.microsoft.com/office/drawing/2014/main" id="{DD555DB0-CF5A-FA14-E5A7-7734C645C04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5" r="138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E699F-006F-AA52-87EC-02851542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38915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70562"/>
            <a:ext cx="11090274" cy="55381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The process of traffic control, vehicle identification and vehicle location tracking are done manually.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It  accelerates time, cost and effort.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overcome this problem , ANPR technology were </a:t>
            </a:r>
            <a:r>
              <a:rPr lang="en-US" dirty="0" err="1">
                <a:solidFill>
                  <a:srgbClr val="FFFF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introduced.ANPR</a:t>
            </a:r>
            <a:r>
              <a:rPr lang="en-US" dirty="0">
                <a:solidFill>
                  <a:srgbClr val="FFFF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technology makes the transportation system more intelligent.</a:t>
            </a:r>
            <a:endParaRPr lang="en-IN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663E-2B21-3CCA-75CE-1EAF2C89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24613848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542" y="1962364"/>
            <a:ext cx="5437187" cy="127519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OBJECTIVES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02CBE-9E60-E71D-82B8-A04DD4C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25565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70562"/>
            <a:ext cx="11090274" cy="55381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Improves road safety.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Reduces crime.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Gives officers better information to work with.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Deterring terrorism.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Pre-paid parking members can be easily differentiated from non-members.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65FAA-0F9A-7104-F309-6E8893FC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248779982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542" y="1962364"/>
            <a:ext cx="5437187" cy="127519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C9AA-EB52-921B-AD8E-2ED4A53E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16818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1A295-68C9-53FC-A192-D15619ED2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27" y="195209"/>
            <a:ext cx="8527550" cy="64658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4F0F4-B68D-0CD3-B184-8DFDF732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174699510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70562"/>
            <a:ext cx="11090274" cy="55381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 inpu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 to this system is still image or video sequence.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  project uses YOLOv4 object detector, OpenCV, and Tesseract OCR for ANPR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Object detector is to identify and crop License Plate region.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Then </a:t>
            </a:r>
            <a:r>
              <a:rPr lang="en-IN" sz="24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preprocess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the identified region using OpenCV,  an open-source library used to perform image processing and computer vision </a:t>
            </a:r>
            <a:r>
              <a:rPr lang="en-IN" sz="24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tasks.The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dataset is </a:t>
            </a:r>
            <a:r>
              <a:rPr lang="en-IN" sz="24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preprocessed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inorder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to check missing values, noisy data, and other inconsistencies before executing it to the algorithm.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8AB31-D97C-DAA2-EB7C-0ABC9C4A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308271243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76737"/>
            <a:ext cx="11090274" cy="49319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Character segmentation is to simplify or change the representation of an image into something that is more meaningful and easier to </a:t>
            </a:r>
            <a:r>
              <a:rPr lang="en-IN" sz="24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Then, execute it through the Tesseract OCR to output the license Plate Number.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The backbone of this project is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Tensorflow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and is written in Python.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68CFA-4EF1-D0B6-EF16-9B601279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307816368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CONCLUSION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8F811-DF15-0EC3-A206-63040361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78247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627" y="636998"/>
            <a:ext cx="10288373" cy="5071688"/>
          </a:xfrm>
        </p:spPr>
        <p:txBody>
          <a:bodyPr/>
          <a:lstStyle/>
          <a:p>
            <a:pPr algn="just"/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immediate need of such kind of Automatic Number Plate Recognition System in India as there are problems of traffic, Stealing cars etc.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 should take some interest in developing these kind of systems as this system is very economical and eco-friendly, if applied effectively.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change will help in the progress of the nation.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of the applications of ANPR include Traffic control, Access-control,  Tolling, Stolen cars etc.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7B4D7-21A4-066F-EE3E-5BC25FE1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32090"/>
            <a:ext cx="3565524" cy="728604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307660"/>
            <a:ext cx="3565525" cy="40267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86118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4DC7-2307-D400-D6D7-4A423C72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ENHANCEMENT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1213A-2FF8-69A6-8E9E-E1C319EB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29565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1376737"/>
            <a:ext cx="10288373" cy="5071688"/>
          </a:xfrm>
        </p:spPr>
        <p:txBody>
          <a:bodyPr/>
          <a:lstStyle/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important to mention RFID technology here as future technology 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RFID and ANPR may result in a hybrid system and it can be considered for multiple applications of intelligent transport systems in present and future.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hybrid solution making the transportation system more accurate and secure.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F0006-A582-0F37-06FF-496B9832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38040520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REFERENCES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9489E-352D-09D2-B267-A25E5F3E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35180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1376737"/>
            <a:ext cx="10288373" cy="5071688"/>
          </a:xfrm>
        </p:spPr>
        <p:txBody>
          <a:bodyPr/>
          <a:lstStyle/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Naveed Mufti,  and Syed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Afaq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 Shah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–” 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Number Plate 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Recognition:A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Detailed Survey of Relevant Algorithms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Peshawar 25000, Pakistan; Lubnaxafi@gmail.com 2 Department of Telecommunication Engineering, University of Engineering and Technology,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Mardan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23200, Pakistan 3 Department of Information Technology, Media and Communications, Murdoch University, Murdoch 6150, Australia; Afaq.Shah@murdoch.edu.au * Correspondence: Naveed@uetmardan.edu.pk-26 April 2021.</a:t>
            </a:r>
          </a:p>
          <a:p>
            <a:pPr marL="0" indent="0"/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8F639-3107-DECB-0A69-06232DF9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345849724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1376737"/>
            <a:ext cx="10288373" cy="5071688"/>
          </a:xfrm>
        </p:spPr>
        <p:txBody>
          <a:bodyPr/>
          <a:lstStyle/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 HENRY , SUNG YOON AHN , AND SANG-WOONG LEE – “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Multinational License Plate Recognition Using Generalized Character Sequence Detection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 Pattern Recognition and Machine Learning Laboratory,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Seongnam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13557, South Korea,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28, 2020.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Azam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,⇑ , Md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Monirul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Islam- ”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license plate detection in hazardous condition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-Department of Computer Science, University of Calgary, Calgary, Alberta, Canada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bDepartment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Science and Engineering, Bangladesh University of Engineering and Technology, Dhaka, Bangladesh-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February 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F2B59-D89C-41EE-31CB-CFC8212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97698646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541" y="528727"/>
            <a:ext cx="5437187" cy="298623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</a:t>
            </a: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H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</a:t>
            </a:r>
            <a:r>
              <a:rPr lang="en-US" dirty="0">
                <a:solidFill>
                  <a:srgbClr val="54E151"/>
                </a:solidFill>
                <a:latin typeface="Algerian" panose="04020705040A02060702" pitchFamily="82" charset="0"/>
              </a:rPr>
              <a:t>N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K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Y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U </a:t>
            </a:r>
            <a:r>
              <a:rPr lang="en-US" dirty="0">
                <a:solidFill>
                  <a:srgbClr val="54E151"/>
                </a:solidFill>
                <a:latin typeface="Algerian" panose="04020705040A02060702" pitchFamily="82" charset="0"/>
              </a:rPr>
              <a:t>!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!</a:t>
            </a: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C0CDF8D-51B2-6D07-4C0D-87AA6C45380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7511" b="7511"/>
          <a:stretch>
            <a:fillRect/>
          </a:stretch>
        </p:blipFill>
        <p:spPr>
          <a:xfrm>
            <a:off x="4695290" y="0"/>
            <a:ext cx="7496709" cy="68580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AE83-0DB5-60C3-B5B1-412DD224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INTRODUCTION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E3A66-2D36-B630-2F4F-5047BF36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7820" y="647271"/>
            <a:ext cx="10644027" cy="527064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Number Plate is a metal or plastic plate attached  to a vehicle for official identification purposes.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License Plates are placed on the front and back of the vehicle.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License Plate Recognition (ALPR) or ANPR is the technology responsible for reading the License plates of a vehicle in an image or a video sequence using optical character recognition.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71FA-0BC3-53A9-9CD8-65B55D13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96159823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4387" y="930234"/>
            <a:ext cx="11640620" cy="499753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captured image or footage, ALPR detects and extracts your license plate number.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  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project uses YOLOv4 object detector, OpenCV, and Tesseract OCR for ANPR</a:t>
            </a:r>
            <a:r>
              <a:rPr lang="en-I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 different terminologies used for ANPR systems include Number plate Recognition (NPR), Automatic License Plate Recognition (ALPR), License Plate Recognition (LPR), Automatic Vehicle Identification (AVI), Car Plate Recognition (CPR) etc.</a:t>
            </a:r>
          </a:p>
          <a:p>
            <a:pPr marL="0" indent="0" algn="just">
              <a:buNone/>
            </a:pPr>
            <a:endParaRPr lang="en-IN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A12DF-928B-C340-E61D-61F3B274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22778220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063" y="1962363"/>
            <a:ext cx="5849937" cy="12340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RELATED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8BC09-BCB5-C167-8561-E199A1E9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139406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623280"/>
              </p:ext>
            </p:extLst>
          </p:nvPr>
        </p:nvGraphicFramePr>
        <p:xfrm>
          <a:off x="172948" y="196900"/>
          <a:ext cx="11846103" cy="63760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7547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474391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706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SL.NO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PUBLISHING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2660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Chou, J.S.; Liu, C.H. Automated Sensing System for Real-Time Recognition of Trucks in River Dredging Areas Using Computer Vision and Convolutional Deep Learning.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detection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dependent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21452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Croce, A.I.;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Musolino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G.;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Rindone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C.;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Vitetta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 Route and Path Choices of Freight Vehicles: A Case Study with Floating Car Data. Sustainability.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detection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processing time, cost and power for higher resolution images 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</a:tbl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3CAD6-BEB9-1C14-C452-DE8E5FA0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620510"/>
              </p:ext>
            </p:extLst>
          </p:nvPr>
        </p:nvGraphicFramePr>
        <p:xfrm>
          <a:off x="550862" y="946326"/>
          <a:ext cx="11090275" cy="43747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900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SL.NO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PUBLISHING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9000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Singh, V.; Srivastava, A.; Kumar, S.; Ghosh, R. A Structural Feature Based Automatic Vehicle Classification System at Toll Plaza.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detection, Region of Interest (ROI) based filtering, Vertical Edge Detection with removal of long edges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dependent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9000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Sasi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A.; Sharma, S.;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Cheeran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A.N. Automatic car number plate recognition.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 with Preprocessing techniques is used for extraction.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Real time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15533-ADC9-5D63-E400-5A7BD1FE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41642103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491236"/>
              </p:ext>
            </p:extLst>
          </p:nvPr>
        </p:nvGraphicFramePr>
        <p:xfrm>
          <a:off x="412420" y="1325880"/>
          <a:ext cx="11367159" cy="21642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494939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70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SL.NO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PUBLISHING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9000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Jia, Y.;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Gonnot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T.;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Saniie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J. Design flow of vehicle license plate reader based on RGB color extractor.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detection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specific. 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compatible with low light images. Ambiguous characters have low recognition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</a:tbl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638F6-8707-333D-C149-85950540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117875276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536</TotalTime>
  <Words>1163</Words>
  <Application>Microsoft Office PowerPoint</Application>
  <PresentationFormat>Widescreen</PresentationFormat>
  <Paragraphs>168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Algerian</vt:lpstr>
      <vt:lpstr>Arial</vt:lpstr>
      <vt:lpstr>Calibri</vt:lpstr>
      <vt:lpstr>Gill Sans MT</vt:lpstr>
      <vt:lpstr>Roboto</vt:lpstr>
      <vt:lpstr>Times New Roman</vt:lpstr>
      <vt:lpstr>Walbaum Display</vt:lpstr>
      <vt:lpstr>Wingdings</vt:lpstr>
      <vt:lpstr>3DFloatVTI</vt:lpstr>
      <vt:lpstr>AUTOMATIC LICENSE NUMBER PLATE RECOGNITION SYSTEM</vt:lpstr>
      <vt:lpstr>CONTENTS</vt:lpstr>
      <vt:lpstr>INTRODUCTION</vt:lpstr>
      <vt:lpstr>PowerPoint Presentation</vt:lpstr>
      <vt:lpstr>PowerPoint Presentation</vt:lpstr>
      <vt:lpstr>RELATED WORKS</vt:lpstr>
      <vt:lpstr>PowerPoint Presentation</vt:lpstr>
      <vt:lpstr>PowerPoint Presentation</vt:lpstr>
      <vt:lpstr>PowerPoint Presentation</vt:lpstr>
      <vt:lpstr>PROBLEM STATEMENT</vt:lpstr>
      <vt:lpstr>PowerPoint Presentation</vt:lpstr>
      <vt:lpstr>OBJECTIVES</vt:lpstr>
      <vt:lpstr>PowerPoint Presentation</vt:lpstr>
      <vt:lpstr>METHODOLOGY</vt:lpstr>
      <vt:lpstr>PowerPoint Presentation</vt:lpstr>
      <vt:lpstr>PowerPoint Presentation</vt:lpstr>
      <vt:lpstr>PowerPoint Presentation</vt:lpstr>
      <vt:lpstr>CONCLUSION</vt:lpstr>
      <vt:lpstr>PowerPoint Presentation</vt:lpstr>
      <vt:lpstr>FUTURE ENHANCEMENT</vt:lpstr>
      <vt:lpstr>PowerPoint Presentation</vt:lpstr>
      <vt:lpstr>REFERENCES</vt:lpstr>
      <vt:lpstr>PowerPoint Presentation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LICENSE NUMBER PLATE RECOGNITION SYSTEM</dc:title>
  <dc:creator>Ganga Krishnan</dc:creator>
  <cp:lastModifiedBy>Ganga Krishnan</cp:lastModifiedBy>
  <cp:revision>43</cp:revision>
  <dcterms:created xsi:type="dcterms:W3CDTF">2022-05-05T14:25:53Z</dcterms:created>
  <dcterms:modified xsi:type="dcterms:W3CDTF">2022-05-11T06:26:38Z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