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Me"/>
</p:cmAuthorLst>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9-12T08:58:08.920">
    <p:pos x="6000" y="0"/>
    <p:text>PERSONAL PORTFOLIO WEBSITE: 
A website showcasing your skills, experience, and projects.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394f9871ac884_3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13394f9871ac884_3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3394f9871ac884_3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676263" y="1978100"/>
            <a:ext cx="10548900" cy="3532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600">
                <a:latin typeface="Calibri"/>
                <a:ea typeface="Calibri"/>
                <a:cs typeface="Calibri"/>
                <a:sym typeface="Calibri"/>
              </a:rPr>
              <a:t>STUDENT NAME:V.C. GANGA</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REGISTER NO AND NM ID:2422k0478 AND asbru202422k0478</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DEPARTMENT:BSC(cs)</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COLLAGE NAME:THAVATHIRU SANTHALIGA  ADIGALAR ARTS SCIENCE</a:t>
            </a:r>
            <a:endParaRPr sz="3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4" name="Google Shape;114;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7" name="Google Shape;117;p10"/>
          <p:cNvPicPr preferRelativeResize="0"/>
          <p:nvPr/>
        </p:nvPicPr>
        <p:blipFill/>
        <p:spPr>
          <a:xfrm>
            <a:off x="66675" y="3381373"/>
            <a:ext cx="2466975" cy="3419475"/>
          </a:xfrm>
          <a:prstGeom prst="rect">
            <a:avLst/>
          </a:prstGeom>
          <a:noFill/>
          <a:ln>
            <a:noFill/>
          </a:ln>
        </p:spPr>
      </p:pic>
      <p:sp>
        <p:nvSpPr>
          <p:cNvPr id="118" name="Google Shape;118;p10"/>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19" name="Google Shape;119;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4" name="Google Shape;124;p11"/>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25" name="Google Shape;125;p11"/>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126" name="Google Shape;126;p1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7" name="Google Shape;127;p11"/>
          <p:cNvSpPr txBox="1"/>
          <p:nvPr/>
        </p:nvSpPr>
        <p:spPr>
          <a:xfrm>
            <a:off x="755325" y="1695450"/>
            <a:ext cx="5511600" cy="3879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t>"Thank you for exploring my portfolio! I'm excited to collaborate, innovate, and bring new ideas to life. Feel free to reach out to discuss potential projects or opportunities. Let's create something amazing together!”</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nvSpPr>
        <p:spPr>
          <a:xfrm>
            <a:off x="0" y="1687949"/>
            <a:ext cx="12192000" cy="3811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FEATURES: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1. Project showcase: A curated selection of projects with images, descriptions, and: Ao and introduction to background, skills, and experience.</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3. Contact form: A form for visitors to send messages or inquiries.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4. Social media integration: Links to social media profiles.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5. Responsive design: Adapts to different screen sizes and devices.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FUNCTIONALITY:</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1. Easy navigation: Simple and intuitive menu for easy content access.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2. Fast loading times: Optimized for quick loading on various devices.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3. Interactive elements: Animations, transitions, or other interactive features.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4. Search engine optimization (SEO): Optimized for search engine visibility.</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5. Regular updates: Easy to update with new projects, skills, and experiences.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11" name="Google Shape;111;p9"/>
          <p:cNvSpPr txBox="1"/>
          <p:nvPr/>
        </p:nvSpPr>
        <p:spPr>
          <a:xfrm flipH="1" rot="254">
            <a:off x="99" y="411866"/>
            <a:ext cx="121920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000">
                <a:latin typeface="Calibri"/>
                <a:ea typeface="Calibri"/>
                <a:cs typeface="Calibri"/>
                <a:sym typeface="Calibri"/>
              </a:rPr>
              <a:t>FUNCTIONALITY AND FEATURES:</a:t>
            </a:r>
            <a:endParaRPr b="1"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grpSp>
        <p:nvGrpSpPr>
          <p:cNvPr id="38" name="Google Shape;38;p2"/>
          <p:cNvGrpSpPr/>
          <p:nvPr/>
        </p:nvGrpSpPr>
        <p:grpSpPr>
          <a:xfrm>
            <a:off x="7448612" y="0"/>
            <a:ext cx="4743795" cy="6858466"/>
            <a:chOff x="7448612" y="0"/>
            <a:chExt cx="4743795" cy="6858466"/>
          </a:xfrm>
        </p:grpSpPr>
        <p:sp>
          <p:nvSpPr>
            <p:cNvPr id="39" name="Google Shape;3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 name="Google Shape;4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3" name="Google Shape;53;p2"/>
          <p:cNvGrpSpPr/>
          <p:nvPr/>
        </p:nvGrpSpPr>
        <p:grpSpPr>
          <a:xfrm>
            <a:off x="466725" y="6410325"/>
            <a:ext cx="3705225" cy="295275"/>
            <a:chOff x="466725" y="6410325"/>
            <a:chExt cx="3705225" cy="295275"/>
          </a:xfrm>
        </p:grpSpPr>
        <p:pic>
          <p:nvPicPr>
            <p:cNvPr id="54" name="Google Shape;54;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5" name="Google Shape;55;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6" name="Google Shape;56;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7" name="Google Shape;57;p2"/>
          <p:cNvSpPr txBox="1"/>
          <p:nvPr/>
        </p:nvSpPr>
        <p:spPr>
          <a:xfrm>
            <a:off x="466724" y="2231725"/>
            <a:ext cx="9770100" cy="2406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4800">
                <a:latin typeface="Calibri"/>
                <a:ea typeface="Calibri"/>
                <a:cs typeface="Calibri"/>
                <a:sym typeface="Calibri"/>
              </a:rPr>
              <a:t>PERSONAL PORTFOLIO WEBSITE: </a:t>
            </a:r>
            <a:endParaRPr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A website showcasing your skills, experience, and projects.</a:t>
            </a:r>
            <a:endParaRPr sz="4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63" name="Google Shape;63;p3"/>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64" name="Google Shape;64;p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5" name="Google Shape;65;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3"/>
          <p:cNvSpPr txBox="1"/>
          <p:nvPr/>
        </p:nvSpPr>
        <p:spPr>
          <a:xfrm>
            <a:off x="-419375" y="1253188"/>
            <a:ext cx="120777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7" name="Google Shape;67;p3"/>
          <p:cNvSpPr txBox="1"/>
          <p:nvPr/>
        </p:nvSpPr>
        <p:spPr>
          <a:xfrm>
            <a:off x="834075" y="2441675"/>
            <a:ext cx="7157400" cy="297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600">
                <a:latin typeface="Calibri"/>
                <a:ea typeface="Calibri"/>
                <a:cs typeface="Calibri"/>
                <a:sym typeface="Calibri"/>
              </a:rPr>
              <a:t>This digital portfolio aims to effectively showcase skills, experience, and projects, while also providing a great user experience for visitors.</a:t>
            </a:r>
            <a:endParaRPr sz="7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4"/>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6" name="Google Shape;76;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7" name="Google Shape;77;p4"/>
          <p:cNvSpPr txBox="1"/>
          <p:nvPr/>
        </p:nvSpPr>
        <p:spPr>
          <a:xfrm>
            <a:off x="1286500" y="1695450"/>
            <a:ext cx="5724000" cy="457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1. About Section: Brief introduction to background, skills, and experience.</a:t>
            </a:r>
            <a:endParaRPr sz="2400"/>
          </a:p>
          <a:p>
            <a:pPr indent="0" lvl="0" marL="0" rtl="0" algn="l">
              <a:spcBef>
                <a:spcPts val="0"/>
              </a:spcBef>
              <a:spcAft>
                <a:spcPts val="0"/>
              </a:spcAft>
              <a:buNone/>
            </a:pPr>
            <a:r>
              <a:rPr lang="en-US" sz="2400"/>
              <a:t>2. Project Showcase: Curated selection of best work, with descriptions, images, and links to live projects or code repositories.</a:t>
            </a:r>
            <a:endParaRPr sz="2400"/>
          </a:p>
          <a:p>
            <a:pPr indent="0" lvl="0" marL="0" rtl="0" algn="l">
              <a:spcBef>
                <a:spcPts val="0"/>
              </a:spcBef>
              <a:spcAft>
                <a:spcPts val="0"/>
              </a:spcAft>
              <a:buNone/>
            </a:pPr>
            <a:r>
              <a:rPr lang="en-US" sz="2400"/>
              <a:t>3. Skills and Expertise: List of technical skills and areas of expertise.</a:t>
            </a:r>
            <a:endParaRPr sz="2400"/>
          </a:p>
          <a:p>
            <a:pPr indent="0" lvl="0" marL="0" rtl="0" algn="l">
              <a:spcBef>
                <a:spcPts val="0"/>
              </a:spcBef>
              <a:spcAft>
                <a:spcPts val="0"/>
              </a:spcAft>
              <a:buNone/>
            </a:pPr>
            <a:r>
              <a:rPr lang="en-US" sz="2400"/>
              <a:t>4. Contact Information: Contact form or email address for potential employers, clients, or collaborators.</a:t>
            </a:r>
            <a:endParaRPr sz="2400"/>
          </a:p>
          <a:p>
            <a:pPr indent="0" lvl="0" marL="0" rtl="0" algn="l">
              <a:spcBef>
                <a:spcPts val="0"/>
              </a:spcBef>
              <a:spcAft>
                <a:spcPts val="0"/>
              </a:spcAft>
              <a:buNone/>
            </a:pPr>
            <a:r>
              <a:rPr lang="en-US" sz="2400"/>
              <a:t>5.</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457343"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5"/>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84" name="Google Shape;84;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5" name="Google Shape;85;p5"/>
          <p:cNvSpPr txBox="1"/>
          <p:nvPr/>
        </p:nvSpPr>
        <p:spPr>
          <a:xfrm>
            <a:off x="723900" y="2019300"/>
            <a:ext cx="5350200" cy="3840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Potential employers: Hiring managers, recruiters, and other stakeholders in the web development/design industry.</a:t>
            </a:r>
            <a:endParaRPr sz="2400"/>
          </a:p>
          <a:p>
            <a:pPr indent="0" lvl="0" marL="0" rtl="0" algn="l">
              <a:spcBef>
                <a:spcPts val="0"/>
              </a:spcBef>
              <a:spcAft>
                <a:spcPts val="0"/>
              </a:spcAft>
              <a:buNone/>
            </a:pPr>
            <a:r>
              <a:rPr lang="en-US" sz="2400"/>
              <a:t>Clients: Businesses or individuals looking for web development/design services.</a:t>
            </a:r>
            <a:endParaRPr sz="2400"/>
          </a:p>
          <a:p>
            <a:pPr indent="0" lvl="0" marL="0" rtl="0" algn="l">
              <a:spcBef>
                <a:spcPts val="0"/>
              </a:spcBef>
              <a:spcAft>
                <a:spcPts val="0"/>
              </a:spcAft>
              <a:buNone/>
            </a:pPr>
            <a:r>
              <a:rPr lang="en-US" sz="2400"/>
              <a:t>Collaborators: Other developers, designers, or professionals interested in potential collaborations.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6"/>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93" name="Google Shape;93;p6"/>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4" name="Google Shape;94;p6"/>
          <p:cNvSpPr txBox="1"/>
          <p:nvPr/>
        </p:nvSpPr>
        <p:spPr>
          <a:xfrm>
            <a:off x="3429000" y="2512875"/>
            <a:ext cx="4761300" cy="2378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HTML</a:t>
            </a:r>
            <a:endParaRPr sz="2400"/>
          </a:p>
          <a:p>
            <a:pPr indent="0" lvl="0" marL="0" rtl="0" algn="l">
              <a:spcBef>
                <a:spcPts val="0"/>
              </a:spcBef>
              <a:spcAft>
                <a:spcPts val="0"/>
              </a:spcAft>
              <a:buNone/>
            </a:pPr>
            <a:r>
              <a:rPr lang="en-US" sz="2400"/>
              <a:t>CSS</a:t>
            </a:r>
            <a:endParaRPr sz="2400"/>
          </a:p>
          <a:p>
            <a:pPr indent="0" lvl="0" marL="0" rtl="0" algn="l">
              <a:spcBef>
                <a:spcPts val="0"/>
              </a:spcBef>
              <a:spcAft>
                <a:spcPts val="0"/>
              </a:spcAft>
              <a:buNone/>
            </a:pPr>
            <a:r>
              <a:rPr lang="en-US" sz="2400"/>
              <a:t>JAVASCRIPT</a:t>
            </a:r>
            <a:endParaRPr sz="2400"/>
          </a:p>
          <a:p>
            <a:pPr indent="0" lvl="0" marL="0" rtl="0" algn="l">
              <a:spcBef>
                <a:spcPts val="0"/>
              </a:spcBef>
              <a:spcAft>
                <a:spcPts val="0"/>
              </a:spcAft>
              <a:buNone/>
            </a:pPr>
            <a:r>
              <a:rPr lang="en-US" sz="2400"/>
              <a:t>CODEPEN AS CODE EDITOR</a:t>
            </a:r>
            <a:endParaRPr sz="2400"/>
          </a:p>
          <a:p>
            <a:pPr indent="0" lvl="0" marL="0" rtl="0" algn="l">
              <a:spcBef>
                <a:spcPts val="0"/>
              </a:spcBef>
              <a:spcAft>
                <a:spcPts val="0"/>
              </a:spcAft>
              <a:buNone/>
            </a:pPr>
            <a:r>
              <a:rPr lang="en-US" sz="2400"/>
              <a:t>GITHUB AS HOSTING PLATFORM</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7"/>
          <p:cNvSpPr txBox="1"/>
          <p:nvPr/>
        </p:nvSpPr>
        <p:spPr>
          <a:xfrm>
            <a:off x="739775" y="982350"/>
            <a:ext cx="6861900" cy="576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Clean and Simple Design:</a:t>
            </a:r>
            <a:endParaRPr sz="1800"/>
          </a:p>
          <a:p>
            <a:pPr indent="0" lvl="0" marL="0" rtl="0" algn="l">
              <a:spcBef>
                <a:spcPts val="0"/>
              </a:spcBef>
              <a:spcAft>
                <a:spcPts val="0"/>
              </a:spcAft>
              <a:buNone/>
            </a:pPr>
            <a:r>
              <a:rPr lang="en-US" sz="1800"/>
              <a:t>- Use a minimalistic approach to showcase your work without distractions.</a:t>
            </a:r>
            <a:endParaRPr sz="1800"/>
          </a:p>
          <a:p>
            <a:pPr indent="0" lvl="0" marL="0" rtl="0" algn="l">
              <a:spcBef>
                <a:spcPts val="0"/>
              </a:spcBef>
              <a:spcAft>
                <a:spcPts val="0"/>
              </a:spcAft>
              <a:buNone/>
            </a:pPr>
            <a:r>
              <a:rPr lang="en-US" sz="1800"/>
              <a:t>Consistent Typography:</a:t>
            </a:r>
            <a:endParaRPr sz="1800"/>
          </a:p>
          <a:p>
            <a:pPr indent="0" lvl="0" marL="0" rtl="0" algn="l">
              <a:spcBef>
                <a:spcPts val="0"/>
              </a:spcBef>
              <a:spcAft>
                <a:spcPts val="0"/>
              </a:spcAft>
              <a:buNone/>
            </a:pPr>
            <a:r>
              <a:rPr lang="en-US" sz="1800"/>
              <a:t>- Choose a clear, readable font and use it consistently throughout the portfolio.</a:t>
            </a:r>
            <a:endParaRPr sz="1800"/>
          </a:p>
          <a:p>
            <a:pPr indent="0" lvl="0" marL="0" rtl="0" algn="l">
              <a:spcBef>
                <a:spcPts val="0"/>
              </a:spcBef>
              <a:spcAft>
                <a:spcPts val="0"/>
              </a:spcAft>
              <a:buNone/>
            </a:pPr>
            <a:r>
              <a:rPr lang="en-US" sz="1800"/>
              <a:t>Color Scheme:</a:t>
            </a:r>
            <a:endParaRPr sz="1800"/>
          </a:p>
          <a:p>
            <a:pPr indent="0" lvl="0" marL="0" rtl="0" algn="l">
              <a:spcBef>
                <a:spcPts val="0"/>
              </a:spcBef>
              <a:spcAft>
                <a:spcPts val="0"/>
              </a:spcAft>
              <a:buNone/>
            </a:pPr>
            <a:r>
              <a:rPr lang="en-US" sz="1800"/>
              <a:t>- Select a palette that reflects your personal brand and use it consistently.</a:t>
            </a:r>
            <a:endParaRPr sz="1800"/>
          </a:p>
          <a:p>
            <a:pPr indent="0" lvl="0" marL="0" rtl="0" algn="l">
              <a:spcBef>
                <a:spcPts val="0"/>
              </a:spcBef>
              <a:spcAft>
                <a:spcPts val="0"/>
              </a:spcAft>
              <a:buNone/>
            </a:pPr>
            <a:r>
              <a:rPr lang="en-US" sz="1800"/>
              <a:t>White Space:</a:t>
            </a:r>
            <a:endParaRPr sz="1800"/>
          </a:p>
          <a:p>
            <a:pPr indent="0" lvl="0" marL="0" rtl="0" algn="l">
              <a:spcBef>
                <a:spcPts val="0"/>
              </a:spcBef>
              <a:spcAft>
                <a:spcPts val="0"/>
              </a:spcAft>
              <a:buNone/>
            </a:pPr>
            <a:r>
              <a:rPr lang="en-US" sz="1800"/>
              <a:t>- Use ample white space to make your content stand out and improve readability.</a:t>
            </a:r>
            <a:endParaRPr sz="1800"/>
          </a:p>
          <a:p>
            <a:pPr indent="0" lvl="0" marL="0" rtl="0" algn="l">
              <a:spcBef>
                <a:spcPts val="0"/>
              </a:spcBef>
              <a:spcAft>
                <a:spcPts val="0"/>
              </a:spcAft>
              <a:buNone/>
            </a:pPr>
            <a:r>
              <a:rPr lang="en-US" sz="1800"/>
              <a:t>Imagery:</a:t>
            </a:r>
            <a:endParaRPr sz="1800"/>
          </a:p>
          <a:p>
            <a:pPr indent="0" lvl="0" marL="0" rtl="0" algn="l">
              <a:spcBef>
                <a:spcPts val="0"/>
              </a:spcBef>
              <a:spcAft>
                <a:spcPts val="0"/>
              </a:spcAft>
              <a:buNone/>
            </a:pPr>
            <a:r>
              <a:rPr lang="en-US" sz="1800"/>
              <a:t>- Use high-quality images and graphics to showcase your work.</a:t>
            </a:r>
            <a:endParaRPr sz="1800"/>
          </a:p>
          <a:p>
            <a:pPr indent="0" lvl="0" marL="0" rtl="0" algn="l">
              <a:spcBef>
                <a:spcPts val="0"/>
              </a:spcBef>
              <a:spcAft>
                <a:spcPts val="0"/>
              </a:spcAft>
              <a:buNone/>
            </a:pPr>
            <a:r>
              <a:rPr lang="en-US" sz="1800"/>
              <a:t>Responsive Design:</a:t>
            </a:r>
            <a:endParaRPr sz="1800"/>
          </a:p>
          <a:p>
            <a:pPr indent="0" lvl="0" marL="0" rtl="0" algn="l">
              <a:spcBef>
                <a:spcPts val="0"/>
              </a:spcBef>
              <a:spcAft>
                <a:spcPts val="0"/>
              </a:spcAft>
              <a:buNone/>
            </a:pPr>
            <a:r>
              <a:rPr lang="en-US" sz="1800"/>
              <a:t>- Ensure that your portfolio looks great on desktop, tablet, and mobile devices.</a:t>
            </a:r>
            <a:endParaRPr sz="1800"/>
          </a:p>
          <a:p>
            <a:pPr indent="0" lvl="0" marL="0" rtl="0" algn="l">
              <a:spcBef>
                <a:spcPts val="0"/>
              </a:spcBef>
              <a:spcAft>
                <a:spcPts val="0"/>
              </a:spcAft>
              <a:buNone/>
            </a:pPr>
            <a:r>
              <a:rPr lang="en-US" sz="1800"/>
              <a:t>Navigation:</a:t>
            </a:r>
            <a:endParaRPr sz="1800"/>
          </a:p>
          <a:p>
            <a:pPr indent="0" lvl="0" marL="0" rtl="0" algn="l">
              <a:spcBef>
                <a:spcPts val="0"/>
              </a:spcBef>
              <a:spcAft>
                <a:spcPts val="0"/>
              </a:spcAft>
              <a:buNone/>
            </a:pPr>
            <a:r>
              <a:rPr lang="en-US" sz="1800"/>
              <a:t>- Use a simple, intuitive navigation menu that makes it easy for visitor to find what they’re looking for.</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LAYOUT:</a:t>
            </a:r>
            <a:endParaRPr/>
          </a:p>
        </p:txBody>
      </p:sp>
      <p:sp>
        <p:nvSpPr>
          <p:cNvPr id="104" name="Google Shape;104;p8"/>
          <p:cNvSpPr txBox="1"/>
          <p:nvPr/>
        </p:nvSpPr>
        <p:spPr>
          <a:xfrm>
            <a:off x="755325" y="1803400"/>
            <a:ext cx="81393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1. Grid-based layout: A clean and simple layout that showcases projects in a grid format.</a:t>
            </a:r>
            <a:endParaRPr sz="2400"/>
          </a:p>
          <a:p>
            <a:pPr indent="0" lvl="0" marL="0" rtl="0" algn="l">
              <a:spcBef>
                <a:spcPts val="0"/>
              </a:spcBef>
              <a:spcAft>
                <a:spcPts val="0"/>
              </a:spcAft>
              <a:buNone/>
            </a:pPr>
            <a:r>
              <a:rPr lang="en-US" sz="2400"/>
              <a:t>2. Masonry layout: A layout that showcases projects in a grid format with varying heights and widths.</a:t>
            </a:r>
            <a:endParaRPr sz="2400"/>
          </a:p>
          <a:p>
            <a:pPr indent="0" lvl="0" marL="0" rtl="0" algn="l">
              <a:spcBef>
                <a:spcPts val="0"/>
              </a:spcBef>
              <a:spcAft>
                <a:spcPts val="0"/>
              </a:spcAft>
              <a:buNone/>
            </a:pPr>
            <a:r>
              <a:rPr lang="en-US" sz="2400"/>
              <a:t>3. Single-page layout: A layout that showcases all content on a single page, with sections and scrolling.</a:t>
            </a:r>
            <a:endParaRPr sz="2400"/>
          </a:p>
          <a:p>
            <a:pPr indent="0" lvl="0" marL="0" rtl="0" algn="l">
              <a:spcBef>
                <a:spcPts val="0"/>
              </a:spcBef>
              <a:spcAft>
                <a:spcPts val="0"/>
              </a:spcAft>
              <a:buNone/>
            </a:pPr>
            <a:r>
              <a:rPr lang="en-US" sz="2400"/>
              <a:t>4. Multi-page layout: A layout that separates content into multiple pages, with navigation between sections.</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