
<file path=[Content_Types].xml><?xml version="1.0" encoding="utf-8"?>
<Types xmlns="http://schemas.openxmlformats.org/package/2006/content-types">
  <Default ContentType="image/jpg" Extension="jpg"/>
  <Default ContentType="application/xml" Extension="xml"/>
  <Default ContentType="image/png" Extension="png"/>
  <Default ContentType="application/vnd.openxmlformats-package.relationships+xml" Extension="rels"/>
  <Override ContentType="application/vnd.openxmlformats-officedocument.presentationml.comments+xml" PartName="/ppt/comments/comment1.xml"/>
  <Override ContentType="application/vnd.openxmlformats-officedocument.presentationml.notesSlide+xml" PartName="/ppt/notesSlides/notesSlide1.xml"/>
  <Override ContentType="application/vnd.openxmlformats-officedocument.presentationml.notesSlide+xml" PartName="/ppt/notesSlides/notesSlide2.xml"/>
  <Override ContentType="application/vnd.openxmlformats-officedocument.presentationml.slideMaster+xml" PartName="/ppt/slideMasters/slideMaster1.xml"/>
  <Override ContentType="application/vnd.openxmlformats-officedocument.presentationml.slideLayout+xml" PartName="/ppt/slideLayouts/slideLayout3.xml"/>
  <Override ContentType="application/vnd.openxmlformats-officedocument.presentationml.slideLayout+xml" PartName="/ppt/slideLayouts/slideLayout5.xml"/>
  <Override ContentType="application/vnd.openxmlformats-officedocument.presentationml.slideLayout+xml" PartName="/ppt/slideLayouts/slideLayout4.xml"/>
  <Override ContentType="application/vnd.openxmlformats-officedocument.presentationml.slideLayout+xml" PartName="/ppt/slideLayouts/slideLayout2.xml"/>
  <Override ContentType="application/vnd.openxmlformats-officedocument.presentationml.slideLayout+xml" PartName="/ppt/slideLayouts/slideLayout1.xml"/>
  <Override ContentType="application/vnd.openxmlformats-officedocument.presentationml.slide+xml" PartName="/ppt/slides/slide12.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5.xml"/>
  <Override ContentType="application/vnd.openxmlformats-officedocument.presentationml.slide+xml" PartName="/ppt/slides/slide8.xml"/>
  <Override ContentType="application/vnd.openxmlformats-officedocument.presentationml.slide+xml" PartName="/ppt/slides/slide7.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commentAuthors+xml" PartName="/ppt/commentAuthors1.xml"/>
  <Override ContentType="application/vnd.openxmlformats-officedocument.presentationml.presProps+xml" PartName="/ppt/presProps2.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2.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48"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Lst>
  <p:sldSz cy="6858000" cx="12192000"/>
  <p:notesSz cx="12192000" cy="6858000"/>
  <p:defaultTextStyle>
    <a:defPPr lvl="0">
      <a:defRPr lang="en-US"/>
    </a:defPPr>
    <a:lvl1pPr defTabSz="914400" eaLnBrk="1" hangingPunct="1" latinLnBrk="0" lvl="0" marL="0" rtl="0" algn="l">
      <a:defRPr kern="1200" sz="1800">
        <a:solidFill>
          <a:schemeClr val="tx1"/>
        </a:solidFill>
        <a:latin typeface="+mn-lt"/>
        <a:ea typeface="+mn-ea"/>
        <a:cs typeface="+mn-cs"/>
      </a:defRPr>
    </a:lvl1pPr>
    <a:lvl2pPr defTabSz="914400" eaLnBrk="1" hangingPunct="1" latinLnBrk="0" lvl="1" marL="457200" rtl="0" algn="l">
      <a:defRPr kern="1200" sz="1800">
        <a:solidFill>
          <a:schemeClr val="tx1"/>
        </a:solidFill>
        <a:latin typeface="+mn-lt"/>
        <a:ea typeface="+mn-ea"/>
        <a:cs typeface="+mn-cs"/>
      </a:defRPr>
    </a:lvl2pPr>
    <a:lvl3pPr defTabSz="914400" eaLnBrk="1" hangingPunct="1" latinLnBrk="0" lvl="2" marL="914400" rtl="0" algn="l">
      <a:defRPr kern="1200" sz="1800">
        <a:solidFill>
          <a:schemeClr val="tx1"/>
        </a:solidFill>
        <a:latin typeface="+mn-lt"/>
        <a:ea typeface="+mn-ea"/>
        <a:cs typeface="+mn-cs"/>
      </a:defRPr>
    </a:lvl3pPr>
    <a:lvl4pPr defTabSz="914400" eaLnBrk="1" hangingPunct="1" latinLnBrk="0" lvl="3" marL="1371600" rtl="0" algn="l">
      <a:defRPr kern="1200" sz="1800">
        <a:solidFill>
          <a:schemeClr val="tx1"/>
        </a:solidFill>
        <a:latin typeface="+mn-lt"/>
        <a:ea typeface="+mn-ea"/>
        <a:cs typeface="+mn-cs"/>
      </a:defRPr>
    </a:lvl4pPr>
    <a:lvl5pPr defTabSz="914400" eaLnBrk="1" hangingPunct="1" latinLnBrk="0" lvl="4" marL="1828800" rtl="0" algn="l">
      <a:defRPr kern="1200" sz="1800">
        <a:solidFill>
          <a:schemeClr val="tx1"/>
        </a:solidFill>
        <a:latin typeface="+mn-lt"/>
        <a:ea typeface="+mn-ea"/>
        <a:cs typeface="+mn-cs"/>
      </a:defRPr>
    </a:lvl5pPr>
    <a:lvl6pPr defTabSz="914400" eaLnBrk="1" hangingPunct="1" latinLnBrk="0" lvl="5" marL="2286000" rtl="0" algn="l">
      <a:defRPr kern="1200" sz="1800">
        <a:solidFill>
          <a:schemeClr val="tx1"/>
        </a:solidFill>
        <a:latin typeface="+mn-lt"/>
        <a:ea typeface="+mn-ea"/>
        <a:cs typeface="+mn-cs"/>
      </a:defRPr>
    </a:lvl6pPr>
    <a:lvl7pPr defTabSz="914400" eaLnBrk="1" hangingPunct="1" latinLnBrk="0" lvl="6" marL="2743200" rtl="0" algn="l">
      <a:defRPr kern="1200" sz="1800">
        <a:solidFill>
          <a:schemeClr val="tx1"/>
        </a:solidFill>
        <a:latin typeface="+mn-lt"/>
        <a:ea typeface="+mn-ea"/>
        <a:cs typeface="+mn-cs"/>
      </a:defRPr>
    </a:lvl7pPr>
    <a:lvl8pPr defTabSz="914400" eaLnBrk="1" hangingPunct="1" latinLnBrk="0" lvl="7" marL="3200400" rtl="0" algn="l">
      <a:defRPr kern="1200" sz="1800">
        <a:solidFill>
          <a:schemeClr val="tx1"/>
        </a:solidFill>
        <a:latin typeface="+mn-lt"/>
        <a:ea typeface="+mn-ea"/>
        <a:cs typeface="+mn-cs"/>
      </a:defRPr>
    </a:lvl8pPr>
    <a:lvl9pPr defTabSz="914400" eaLnBrk="1" hangingPunct="1" latinLnBrk="0" lvl="8" marL="3657600" rtl="0" algn="l">
      <a:defRPr kern="1200" sz="1800">
        <a:solidFill>
          <a:schemeClr val="tx1"/>
        </a:solidFill>
        <a:latin typeface="+mn-lt"/>
        <a:ea typeface="+mn-ea"/>
        <a:cs typeface="+mn-cs"/>
      </a:defRPr>
    </a:lvl9pPr>
  </p:defaultTextStyle>
  <p:extLst>
    <p:ext uri="{EFAFB233-063F-42B5-8137-9DF3F51BA10A}">
      <p15:sldGuideLst>
        <p15:guide id="1" orient="horz" pos="2880">
          <p15:clr>
            <a:srgbClr val="A4A3A4"/>
          </p15:clr>
        </p15:guide>
        <p15:guide id="2" pos="2160">
          <p15:clr>
            <a:srgbClr val="A4A3A4"/>
          </p15:clr>
        </p15:guide>
      </p15:sldGuideLst>
    </p:ext>
  </p:extLst>
</p:presentation>
</file>

<file path=ppt/commentAuthors1.xml><?xml version="1.0" encoding="utf-8"?>
<p:cmAuthor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Author clrIdx="0" id="0" initials="" lastIdx="2" name="Me"/>
</p:cmAuthorLst>
</file>

<file path=ppt/presProps2.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2.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2880" orient="horz"/>
        <p:guide pos="2160"/>
      </p:guideLst>
    </p:cSldViewPr>
  </p:slideViewPr>
</p:viewPr>
</file>

<file path=ppt/_rels/presentation.xml.rels><?xml version="1.0" encoding="UTF-8" standalone="yes"?><Relationships xmlns="http://schemas.openxmlformats.org/package/2006/relationships"><Relationship Id="rId11" Type="http://schemas.openxmlformats.org/officeDocument/2006/relationships/slide" Target="slides/slide5.xml"/><Relationship Id="rId10" Type="http://schemas.openxmlformats.org/officeDocument/2006/relationships/slide" Target="slides/slide4.xml"/><Relationship Id="rId13" Type="http://schemas.openxmlformats.org/officeDocument/2006/relationships/slide" Target="slides/slide7.xml"/><Relationship Id="rId12" Type="http://schemas.openxmlformats.org/officeDocument/2006/relationships/slide" Target="slides/slide6.xml"/><Relationship Id="rId1" Type="http://schemas.openxmlformats.org/officeDocument/2006/relationships/theme" Target="theme/theme1.xml"/><Relationship Id="rId2" Type="http://schemas.openxmlformats.org/officeDocument/2006/relationships/viewProps" Target="viewProps2.xml"/><Relationship Id="rId3" Type="http://schemas.openxmlformats.org/officeDocument/2006/relationships/presProps" Target="presProps2.xml"/><Relationship Id="rId4" Type="http://schemas.openxmlformats.org/officeDocument/2006/relationships/commentAuthors" Target="commentAuthors1.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0.xml"/><Relationship Id="rId16" Type="http://schemas.openxmlformats.org/officeDocument/2006/relationships/slide" Target="slides/slide12.xml"/><Relationship Id="rId5" Type="http://schemas.openxmlformats.org/officeDocument/2006/relationships/slideMaster" Target="slideMasters/slideMaster1.xml"/><Relationship Id="rId6" Type="http://schemas.openxmlformats.org/officeDocument/2006/relationships/notesMaster" Target="notesMasters/notesMaster1.xml"/><Relationship Id="rId18" Type="http://schemas.openxmlformats.org/officeDocument/2006/relationships/slide" Target="slides/slide11.xml"/><Relationship Id="rId7" Type="http://schemas.openxmlformats.org/officeDocument/2006/relationships/slide" Target="slides/slide1.xml"/><Relationship Id="rId8" Type="http://schemas.openxmlformats.org/officeDocument/2006/relationships/slide" Target="slides/slide2.xml"/></Relationships>
</file>

<file path=ppt/comments/comment1.xml><?xml version="1.0" encoding="utf-8"?>
<p:cmLs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m authorId="0" idx="1" dt="2025-09-12T08:58:08.920">
    <p:pos x="6000" y="0"/>
    <p:text>PERSONAL PORTFOLIO WEBSITE: 
A website showcasing your skills, experience, and projects.</p:text>
  </p:cm>
</p:cmLst>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5283200" cy="3444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6905625" y="0"/>
            <a:ext cx="5283200" cy="344488"/>
          </a:xfrm>
          <a:prstGeom prst="rect">
            <a:avLst/>
          </a:prstGeom>
        </p:spPr>
        <p:txBody>
          <a:bodyPr vert="horz" lIns="91440" tIns="45720" rIns="91440" bIns="45720" rtlCol="0"/>
          <a:lstStyle>
            <a:lvl1pPr algn="r">
              <a:defRPr sz="1200"/>
            </a:lvl1pPr>
          </a:lstStyle>
          <a:p>
            <a:fld id="{84B86612-B127-4CD0-BF15-66D49A7175F7}" type="datetimeFigureOut">
              <a:rPr lang="en-IN" smtClean="0"/>
              <a:t>18-08-2025</a:t>
            </a:fld>
            <a:endParaRPr lang="en-IN"/>
          </a:p>
        </p:txBody>
      </p:sp>
      <p:sp>
        <p:nvSpPr>
          <p:cNvPr id="4" name="Slide Image Placeholder 3"/>
          <p:cNvSpPr>
            <a:spLocks noGrp="1" noRot="1" noChangeAspect="1"/>
          </p:cNvSpPr>
          <p:nvPr>
            <p:ph type="sldImg" idx="2"/>
          </p:nvPr>
        </p:nvSpPr>
        <p:spPr>
          <a:xfrm>
            <a:off x="4038600" y="857250"/>
            <a:ext cx="4114800" cy="2314575"/>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1219200" y="3300413"/>
            <a:ext cx="9753600" cy="2700337"/>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6513513"/>
            <a:ext cx="5283200" cy="3444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6905625" y="6513513"/>
            <a:ext cx="5283200" cy="344487"/>
          </a:xfrm>
          <a:prstGeom prst="rect">
            <a:avLst/>
          </a:prstGeom>
        </p:spPr>
        <p:txBody>
          <a:bodyPr vert="horz" lIns="91440" tIns="45720" rIns="91440" bIns="45720" rtlCol="0" anchor="b"/>
          <a:lstStyle>
            <a:lvl1pPr algn="r">
              <a:defRPr sz="1200"/>
            </a:lvl1pPr>
          </a:lstStyle>
          <a:p>
            <a:fld id="{F7F439ED-1E90-4106-847A-8EF19031FE2F}" type="slidenum">
              <a:rPr lang="en-IN" smtClean="0"/>
              <a:t>‹#›</a:t>
            </a:fld>
            <a:endParaRPr lang="en-IN"/>
          </a:p>
        </p:txBody>
      </p:sp>
    </p:spTree>
    <p:extLst>
      <p:ext uri="{BB962C8B-B14F-4D97-AF65-F5344CB8AC3E}">
        <p14:creationId xmlns:p14="http://schemas.microsoft.com/office/powerpoint/2010/main" val="291855790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F7F439ED-1E90-4106-847A-8EF19031FE2F}" type="slidenum">
              <a:rPr lang="en-IN" smtClean="0"/>
              <a:t>1</a:t>
            </a:fld>
            <a:endParaRPr lang="en-IN"/>
          </a:p>
        </p:txBody>
      </p:sp>
    </p:spTree>
    <p:extLst>
      <p:ext uri="{BB962C8B-B14F-4D97-AF65-F5344CB8AC3E}">
        <p14:creationId xmlns:p14="http://schemas.microsoft.com/office/powerpoint/2010/main" val="404353501"/>
      </p:ext>
    </p:extLst>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3394f9871ac884_31:notes"/>
          <p:cNvSpPr/>
          <p:nvPr>
            <p:ph idx="2" type="sldImg"/>
          </p:nvPr>
        </p:nvSpPr>
        <p:spPr>
          <a:xfrm>
            <a:off x="4038600" y="857250"/>
            <a:ext cx="4114800" cy="2314500"/>
          </a:xfrm>
          <a:custGeom>
            <a:rect b="b" l="l" r="r" t="t"/>
            <a:pathLst>
              <a:path extrusionOk="0" h="120000" w="120000">
                <a:moveTo>
                  <a:pt x="0" y="0"/>
                </a:moveTo>
                <a:lnTo>
                  <a:pt x="120000" y="0"/>
                </a:lnTo>
                <a:lnTo>
                  <a:pt x="120000" y="120000"/>
                </a:lnTo>
                <a:lnTo>
                  <a:pt x="0" y="120000"/>
                </a:lnTo>
                <a:close/>
              </a:path>
            </a:pathLst>
          </a:custGeom>
          <a:noFill/>
          <a:ln cap="flat" cmpd="sng" w="12700">
            <a:solidFill>
              <a:srgbClr val="000000"/>
            </a:solidFill>
            <a:prstDash val="solid"/>
            <a:round/>
            <a:headEnd len="sm" w="sm" type="none"/>
            <a:tailEnd len="sm" w="sm" type="none"/>
          </a:ln>
        </p:spPr>
      </p:sp>
      <p:sp>
        <p:nvSpPr>
          <p:cNvPr id="107" name="Google Shape;107;g13394f9871ac884_31:notes"/>
          <p:cNvSpPr txBox="1"/>
          <p:nvPr>
            <p:ph idx="1" type="body"/>
          </p:nvPr>
        </p:nvSpPr>
        <p:spPr>
          <a:xfrm>
            <a:off x="1219200" y="3300413"/>
            <a:ext cx="9753600" cy="2700300"/>
          </a:xfrm>
          <a:prstGeom prst="rect">
            <a:avLst/>
          </a:prstGeom>
          <a:noFill/>
          <a:ln>
            <a:noFill/>
          </a:ln>
        </p:spPr>
        <p:txBody>
          <a:bodyPr anchorCtr="0" anchor="t" bIns="45700" lIns="91425" spcFirstLastPara="1" rIns="91425" wrap="square" tIns="45700">
            <a:noAutofit/>
          </a:bodyPr>
          <a:lstStyle/>
          <a:p>
            <a:pPr indent="0" lvl="0" marL="0" rtl="0" algn="l">
              <a:spcBef>
                <a:spcPts val="0"/>
              </a:spcBef>
              <a:spcAft>
                <a:spcPts val="0"/>
              </a:spcAft>
              <a:buNone/>
            </a:pPr>
            <a:r>
              <a:t/>
            </a:r>
            <a:endParaRPr/>
          </a:p>
        </p:txBody>
      </p:sp>
      <p:sp>
        <p:nvSpPr>
          <p:cNvPr id="108" name="Google Shape;108;g13394f9871ac884_31:notes"/>
          <p:cNvSpPr txBox="1"/>
          <p:nvPr>
            <p:ph idx="12" type="sldNum"/>
          </p:nvPr>
        </p:nvSpPr>
        <p:spPr>
          <a:xfrm>
            <a:off x="6905625" y="6513513"/>
            <a:ext cx="5283300" cy="344400"/>
          </a:xfrm>
          <a:prstGeom prst="rect">
            <a:avLst/>
          </a:prstGeom>
          <a:noFill/>
          <a:ln>
            <a:noFill/>
          </a:ln>
        </p:spPr>
        <p:txBody>
          <a:bodyPr anchorCtr="0" anchor="b" bIns="45700" lIns="91425" spcFirstLastPara="1" rIns="91425" wrap="square" tIns="45700">
            <a:noAutofit/>
          </a:bodyPr>
          <a:lstStyle/>
          <a:p>
            <a:pPr indent="0" lvl="0" marL="0" rtl="0" algn="r">
              <a:spcBef>
                <a:spcPts val="0"/>
              </a:spcBef>
              <a:spcAft>
                <a:spcPts val="0"/>
              </a:spcAft>
              <a:buNone/>
            </a:pPr>
            <a:fld id="{00000000-1234-1234-1234-123412341234}" type="slidenum">
              <a:rPr lang="en-US"/>
              <a:t>‹#›</a:t>
            </a:fld>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obj" preserve="1">
  <p:cSld name="Title Slide">
    <p:spTree>
      <p:nvGrpSpPr>
        <p:cNvPr id="1" name=""/>
        <p:cNvGrpSpPr/>
        <p:nvPr/>
      </p:nvGrpSpPr>
      <p:grpSpPr>
        <a:xfrm>
          <a:off x="0" y="0"/>
          <a:ext cx="0" cy="0"/>
          <a:chOff x="0" y="0"/>
          <a:chExt cx="0" cy="0"/>
        </a:xfrm>
      </p:grpSpPr>
      <p:sp>
        <p:nvSpPr>
          <p:cNvPr id="2" name="Holder 2"/>
          <p:cNvSpPr>
            <a:spLocks noGrp="1"/>
          </p:cNvSpPr>
          <p:nvPr>
            <p:ph type="ctrTitle"/>
          </p:nvPr>
        </p:nvSpPr>
        <p:spPr>
          <a:xfrm>
            <a:off x="3195574" y="2067305"/>
            <a:ext cx="5800851" cy="518160"/>
          </a:xfrm>
          <a:prstGeom prst="rect">
            <a:avLst/>
          </a:prstGeom>
        </p:spPr>
        <p:txBody>
          <a:bodyPr wrap="square" lIns="0" tIns="0" rIns="0" bIns="0">
            <a:spAutoFit/>
          </a:bodyPr>
          <a:lstStyle>
            <a:lvl1pPr>
              <a:defRPr sz="3200" b="0" i="0">
                <a:solidFill>
                  <a:schemeClr val="tx1"/>
                </a:solidFill>
                <a:latin typeface="Trebuchet MS"/>
                <a:cs typeface="Trebuchet MS"/>
              </a:defRPr>
            </a:lvl1pPr>
          </a:lstStyle>
          <a:p>
            <a:endParaRPr/>
          </a:p>
        </p:txBody>
      </p:sp>
      <p:sp>
        <p:nvSpPr>
          <p:cNvPr id="3" name="Holder 3"/>
          <p:cNvSpPr>
            <a:spLocks noGrp="1"/>
          </p:cNvSpPr>
          <p:nvPr>
            <p:ph type="subTitle" idx="4"/>
          </p:nvPr>
        </p:nvSpPr>
        <p:spPr>
          <a:xfrm>
            <a:off x="1828800" y="3840480"/>
            <a:ext cx="85344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p:txBody>
          <a:bodyPr lIns="0" tIns="0" rIns="0" bIns="0"/>
          <a:lstStyle>
            <a:lvl1pPr>
              <a:defRPr/>
            </a:lvl1pPr>
          </a:lstStyle>
          <a:p>
            <a:endParaRPr/>
          </a:p>
        </p:txBody>
      </p:sp>
      <p:sp>
        <p:nvSpPr>
          <p:cNvPr id="4" name="Holder 4"/>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5" name="Holder 5"/>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wo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sz="half" idx="2"/>
          </p:nvPr>
        </p:nvSpPr>
        <p:spPr>
          <a:xfrm>
            <a:off x="609600" y="1577340"/>
            <a:ext cx="530352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6278880" y="1577340"/>
            <a:ext cx="530352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6" name="Holder 6"/>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7" name="Holder 7"/>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4800" b="1" i="0">
                <a:solidFill>
                  <a:schemeClr val="tx1"/>
                </a:solidFill>
                <a:latin typeface="Trebuchet MS"/>
                <a:cs typeface="Trebuchet MS"/>
              </a:defRPr>
            </a:lvl1pPr>
          </a:lstStyle>
          <a:p>
            <a:endParaRPr/>
          </a:p>
        </p:txBody>
      </p:sp>
      <p:sp>
        <p:nvSpPr>
          <p:cNvPr id="3" name="Holder 3"/>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4" name="Holder 4"/>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5" name="Holder 5"/>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obj" preserve="1">
  <p:cSld name="Blank">
    <p:spTree>
      <p:nvGrpSpPr>
        <p:cNvPr id="1" name=""/>
        <p:cNvGrpSpPr/>
        <p:nvPr/>
      </p:nvGrpSpPr>
      <p:grpSpPr>
        <a:xfrm>
          <a:off x="0" y="0"/>
          <a:ext cx="0" cy="0"/>
          <a:chOff x="0" y="0"/>
          <a:chExt cx="0" cy="0"/>
        </a:xfrm>
      </p:grpSpPr>
      <p:sp>
        <p:nvSpPr>
          <p:cNvPr id="2" name="Holder 2"/>
          <p:cNvSpPr>
            <a:spLocks noGrp="1"/>
          </p:cNvSpPr>
          <p:nvPr>
            <p:ph type="ftr" sz="quarter" idx="5"/>
          </p:nvPr>
        </p:nvSpPr>
        <p:spPr/>
        <p:txBody>
          <a:bodyPr lIns="0" tIns="0" rIns="0" bIns="0"/>
          <a:lstStyle>
            <a:lvl1pPr algn="ctr">
              <a:defRPr>
                <a:solidFill>
                  <a:schemeClr val="tx1">
                    <a:tint val="75000"/>
                  </a:schemeClr>
                </a:solidFill>
              </a:defRPr>
            </a:lvl1pPr>
          </a:lstStyle>
          <a:p>
            <a:endParaRPr/>
          </a:p>
        </p:txBody>
      </p:sp>
      <p:sp>
        <p:nvSpPr>
          <p:cNvPr id="3" name="Holder 3"/>
          <p:cNvSpPr>
            <a:spLocks noGrp="1"/>
          </p:cNvSpPr>
          <p:nvPr>
            <p:ph type="dt" sz="half" idx="6"/>
          </p:nvPr>
        </p:nvSpPr>
        <p:spPr/>
        <p:txBody>
          <a:bodyPr lIns="0" tIns="0" rIns="0" bIns="0"/>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4" name="Holder 4"/>
          <p:cNvSpPr>
            <a:spLocks noGrp="1"/>
          </p:cNvSpPr>
          <p:nvPr>
            <p:ph type="sldNum" sz="quarter" idx="7"/>
          </p:nvPr>
        </p:nvSpPr>
        <p:spPr/>
        <p:txBody>
          <a:bodyPr lIns="0" tIns="0" rIns="0" bIns="0"/>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6" name="bg object 16"/>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17" name="bg object 17"/>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18" name="bg object 18"/>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19" name="bg object 19"/>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20" name="bg object 20"/>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21" name="bg object 21"/>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22" name="bg object 22"/>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23" name="bg object 23"/>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24" name="bg object 24"/>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sp>
        <p:nvSpPr>
          <p:cNvPr id="25" name="bg object 25"/>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2" name="Holder 2"/>
          <p:cNvSpPr>
            <a:spLocks noGrp="1"/>
          </p:cNvSpPr>
          <p:nvPr>
            <p:ph type="title"/>
          </p:nvPr>
        </p:nvSpPr>
        <p:spPr>
          <a:xfrm>
            <a:off x="755332" y="385444"/>
            <a:ext cx="10681335" cy="758190"/>
          </a:xfrm>
          <a:prstGeom prst="rect">
            <a:avLst/>
          </a:prstGeom>
        </p:spPr>
        <p:txBody>
          <a:bodyPr wrap="square" lIns="0" tIns="0" rIns="0" bIns="0">
            <a:spAutoFit/>
          </a:bodyPr>
          <a:lstStyle>
            <a:lvl1pPr>
              <a:defRPr sz="4800" b="1" i="0">
                <a:solidFill>
                  <a:schemeClr val="tx1"/>
                </a:solidFill>
                <a:latin typeface="Trebuchet MS"/>
                <a:cs typeface="Trebuchet MS"/>
              </a:defRPr>
            </a:lvl1pPr>
          </a:lstStyle>
          <a:p>
            <a:endParaRPr/>
          </a:p>
        </p:txBody>
      </p:sp>
      <p:sp>
        <p:nvSpPr>
          <p:cNvPr id="3" name="Holder 3"/>
          <p:cNvSpPr>
            <a:spLocks noGrp="1"/>
          </p:cNvSpPr>
          <p:nvPr>
            <p:ph type="body" idx="1"/>
          </p:nvPr>
        </p:nvSpPr>
        <p:spPr>
          <a:xfrm>
            <a:off x="609600" y="1577340"/>
            <a:ext cx="1097280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a:xfrm>
            <a:off x="4145280" y="6377940"/>
            <a:ext cx="3901440" cy="342900"/>
          </a:xfrm>
          <a:prstGeom prst="rect">
            <a:avLst/>
          </a:prstGeom>
        </p:spPr>
        <p:txBody>
          <a:bodyPr wrap="square" lIns="0" tIns="0" rIns="0" bIns="0">
            <a:spAutoFit/>
          </a:bodyPr>
          <a:lstStyle>
            <a:lvl1pPr algn="ctr">
              <a:defRPr>
                <a:solidFill>
                  <a:schemeClr val="tx1">
                    <a:tint val="75000"/>
                  </a:schemeClr>
                </a:solidFill>
              </a:defRPr>
            </a:lvl1pPr>
          </a:lstStyle>
          <a:p>
            <a:endParaRPr/>
          </a:p>
        </p:txBody>
      </p:sp>
      <p:sp>
        <p:nvSpPr>
          <p:cNvPr id="5" name="Holder 5"/>
          <p:cNvSpPr>
            <a:spLocks noGrp="1"/>
          </p:cNvSpPr>
          <p:nvPr>
            <p:ph type="dt" sz="half" idx="6"/>
          </p:nvPr>
        </p:nvSpPr>
        <p:spPr>
          <a:xfrm>
            <a:off x="609600" y="6377940"/>
            <a:ext cx="2804160" cy="342900"/>
          </a:xfrm>
          <a:prstGeom prst="rect">
            <a:avLst/>
          </a:prstGeom>
        </p:spPr>
        <p:txBody>
          <a:bodyPr wrap="square" lIns="0" tIns="0" rIns="0" bIns="0">
            <a:spAutoFit/>
          </a:bodyPr>
          <a:lstStyle>
            <a:lvl1pPr algn="l">
              <a:defRPr>
                <a:solidFill>
                  <a:schemeClr val="tx1">
                    <a:tint val="75000"/>
                  </a:schemeClr>
                </a:solidFill>
              </a:defRPr>
            </a:lvl1pPr>
          </a:lstStyle>
          <a:p>
            <a:fld id="{1D8BD707-D9CF-40AE-B4C6-C98DA3205C09}" type="datetimeFigureOut">
              <a:rPr lang="en-US"/>
              <a:t>8/18/2025</a:t>
            </a:fld>
            <a:endParaRPr lang="en-US"/>
          </a:p>
        </p:txBody>
      </p:sp>
      <p:sp>
        <p:nvSpPr>
          <p:cNvPr id="6" name="Holder 6"/>
          <p:cNvSpPr>
            <a:spLocks noGrp="1"/>
          </p:cNvSpPr>
          <p:nvPr>
            <p:ph type="sldNum" sz="quarter" idx="7"/>
          </p:nvPr>
        </p:nvSpPr>
        <p:spPr>
          <a:xfrm>
            <a:off x="11353418" y="6473337"/>
            <a:ext cx="151129" cy="191770"/>
          </a:xfrm>
          <a:prstGeom prst="rect">
            <a:avLst/>
          </a:prstGeom>
        </p:spPr>
        <p:txBody>
          <a:bodyPr wrap="square" lIns="0" tIns="0" rIns="0" bIns="0">
            <a:spAutoFit/>
          </a:bodyPr>
          <a:lstStyle>
            <a:lvl1pPr>
              <a:defRPr sz="1100" b="0" i="0">
                <a:solidFill>
                  <a:srgbClr val="2D936B"/>
                </a:solidFill>
                <a:latin typeface="Trebuchet MS"/>
                <a:cs typeface="Trebuchet MS"/>
              </a:defRPr>
            </a:lvl1pPr>
          </a:lstStyle>
          <a:p>
            <a:pPr marL="38100">
              <a:lnSpc>
                <a:spcPct val="100000"/>
              </a:lnSpc>
              <a:spcBef>
                <a:spcPts val="55"/>
              </a:spcBef>
            </a:pPr>
            <a:fld id="{81D60167-4931-47E6-BA6A-407CBD079E47}" type="slidenum">
              <a:rPr spc="10" dirty="0"/>
              <a:t>‹#›</a:t>
            </a:fld>
            <a:endParaRPr spc="10" dirty="0"/>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9.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 Id="rId3" Type="http://schemas.openxmlformats.org/officeDocument/2006/relationships/image" Target="../media/image2.png"/></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slideLayout" Target="../slideLayouts/slideLayout4.xml"/><Relationship Id="rId4" Type="http://schemas.openxmlformats.org/officeDocument/2006/relationships/image" Target="../media/image4.jp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comments" Target="../comments/comment1.xml"/><Relationship Id="rId3" Type="http://schemas.openxmlformats.org/officeDocument/2006/relationships/image" Target="../media/image5.png"/><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6.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7" name="Shape 27"/>
        <p:cNvGrpSpPr/>
        <p:nvPr/>
      </p:nvGrpSpPr>
      <p:grpSpPr>
        <a:xfrm>
          <a:off x="0" y="0"/>
          <a:ext cx="0" cy="0"/>
          <a:chOff x="0" y="0"/>
          <a:chExt cx="0" cy="0"/>
        </a:xfrm>
      </p:grpSpPr>
      <p:grpSp>
        <p:nvGrpSpPr>
          <p:cNvPr id="28" name="Google Shape;28;p1"/>
          <p:cNvGrpSpPr/>
          <p:nvPr/>
        </p:nvGrpSpPr>
        <p:grpSpPr>
          <a:xfrm>
            <a:off x="876299" y="990600"/>
            <a:ext cx="1743075" cy="1333500"/>
            <a:chOff x="742950" y="1104900"/>
            <a:chExt cx="1743075" cy="1333500"/>
          </a:xfrm>
        </p:grpSpPr>
        <p:sp>
          <p:nvSpPr>
            <p:cNvPr id="29" name="Google Shape;29;p1"/>
            <p:cNvSpPr/>
            <p:nvPr/>
          </p:nvSpPr>
          <p:spPr>
            <a:xfrm>
              <a:off x="742950" y="1381125"/>
              <a:ext cx="1228725" cy="1057275"/>
            </a:xfrm>
            <a:custGeom>
              <a:rect b="b" l="l" r="r" t="t"/>
              <a:pathLst>
                <a:path extrusionOk="0" h="1057275" w="122872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0" name="Google Shape;30;p1"/>
            <p:cNvSpPr/>
            <p:nvPr/>
          </p:nvSpPr>
          <p:spPr>
            <a:xfrm>
              <a:off x="1838325" y="1104900"/>
              <a:ext cx="647700" cy="561975"/>
            </a:xfrm>
            <a:custGeom>
              <a:rect b="b" l="l" r="r" t="t"/>
              <a:pathLst>
                <a:path extrusionOk="0" h="561975" w="647700">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31" name="Google Shape;31;p1"/>
          <p:cNvSpPr/>
          <p:nvPr/>
        </p:nvSpPr>
        <p:spPr>
          <a:xfrm>
            <a:off x="3752850" y="1190625"/>
            <a:ext cx="1666875" cy="1438275"/>
          </a:xfrm>
          <a:custGeom>
            <a:rect b="b" l="l" r="r" t="t"/>
            <a:pathLst>
              <a:path extrusionOk="0" h="1438275" w="16668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2" name="Google Shape;32;p1"/>
          <p:cNvSpPr/>
          <p:nvPr/>
        </p:nvSpPr>
        <p:spPr>
          <a:xfrm>
            <a:off x="3800475" y="5229225"/>
            <a:ext cx="723900" cy="619125"/>
          </a:xfrm>
          <a:custGeom>
            <a:rect b="b" l="l" r="r" t="t"/>
            <a:pathLst>
              <a:path extrusionOk="0" h="619125" w="723900">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33" name="Google Shape;33;p1"/>
          <p:cNvSpPr txBox="1"/>
          <p:nvPr>
            <p:ph type="ctrTitle"/>
          </p:nvPr>
        </p:nvSpPr>
        <p:spPr>
          <a:xfrm>
            <a:off x="1523999" y="19665"/>
            <a:ext cx="7629600" cy="1001700"/>
          </a:xfrm>
          <a:prstGeom prst="rect">
            <a:avLst/>
          </a:prstGeom>
          <a:noFill/>
          <a:ln>
            <a:noFill/>
          </a:ln>
        </p:spPr>
        <p:txBody>
          <a:bodyPr anchorCtr="0" anchor="t" bIns="0" lIns="0" spcFirstLastPara="1" rIns="0" wrap="square" tIns="16500">
            <a:spAutoFit/>
          </a:bodyPr>
          <a:lstStyle/>
          <a:p>
            <a:pPr indent="0" lvl="0" marL="3213735" rtl="0" algn="l">
              <a:spcBef>
                <a:spcPts val="0"/>
              </a:spcBef>
              <a:spcAft>
                <a:spcPts val="0"/>
              </a:spcAft>
              <a:buNone/>
            </a:pPr>
            <a:r>
              <a:rPr b="1" i="0" lang="en-US">
                <a:solidFill>
                  <a:srgbClr val="0F0F0F"/>
                </a:solidFill>
                <a:latin typeface="Times New Roman"/>
                <a:ea typeface="Times New Roman"/>
                <a:cs typeface="Times New Roman"/>
                <a:sym typeface="Times New Roman"/>
              </a:rPr>
              <a:t>Digital Portfolio </a:t>
            </a:r>
            <a:br>
              <a:rPr b="1" i="0" lang="en-US">
                <a:solidFill>
                  <a:srgbClr val="0F0F0F"/>
                </a:solidFill>
                <a:latin typeface="Roboto"/>
                <a:ea typeface="Roboto"/>
                <a:cs typeface="Roboto"/>
                <a:sym typeface="Roboto"/>
              </a:rPr>
            </a:br>
            <a:endParaRPr/>
          </a:p>
        </p:txBody>
      </p:sp>
      <p:pic>
        <p:nvPicPr>
          <p:cNvPr id="34" name="Google Shape;34;p1"/>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35" name="Google Shape;35;p1"/>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36" name="Google Shape;36;p1"/>
          <p:cNvSpPr txBox="1"/>
          <p:nvPr/>
        </p:nvSpPr>
        <p:spPr>
          <a:xfrm>
            <a:off x="676263" y="1978100"/>
            <a:ext cx="10548900" cy="3532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600">
                <a:latin typeface="Calibri"/>
                <a:ea typeface="Calibri"/>
                <a:cs typeface="Calibri"/>
                <a:sym typeface="Calibri"/>
              </a:rPr>
              <a:t>STUDENT NAME:V.C. GANGA</a:t>
            </a:r>
            <a:endParaRPr sz="3600">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REGISTER NO AND NM ID:2422k0478 AND asbru202422k0478</a:t>
            </a:r>
            <a:endParaRPr sz="3600">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DEPARTMENT:BSC(cs)</a:t>
            </a:r>
            <a:endParaRPr sz="3600">
              <a:latin typeface="Calibri"/>
              <a:ea typeface="Calibri"/>
              <a:cs typeface="Calibri"/>
              <a:sym typeface="Calibri"/>
            </a:endParaRPr>
          </a:p>
          <a:p>
            <a:pPr indent="0" lvl="0" marL="0" rtl="0" algn="l">
              <a:spcBef>
                <a:spcPts val="0"/>
              </a:spcBef>
              <a:spcAft>
                <a:spcPts val="0"/>
              </a:spcAft>
              <a:buNone/>
            </a:pPr>
            <a:r>
              <a:rPr lang="en-US" sz="3600">
                <a:latin typeface="Calibri"/>
                <a:ea typeface="Calibri"/>
                <a:cs typeface="Calibri"/>
                <a:sym typeface="Calibri"/>
              </a:rPr>
              <a:t>COLLAGE NAME:THAVATHIRU SANTHALIGA  ADIGALAR ARTS SCIENCE</a:t>
            </a:r>
            <a:endParaRPr sz="3600">
              <a:latin typeface="Calibri"/>
              <a:ea typeface="Calibri"/>
              <a:cs typeface="Calibri"/>
              <a:sym typeface="Calibri"/>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2" name="Shape 112"/>
        <p:cNvGrpSpPr/>
        <p:nvPr/>
      </p:nvGrpSpPr>
      <p:grpSpPr>
        <a:xfrm>
          <a:off x="0" y="0"/>
          <a:ext cx="0" cy="0"/>
          <a:chOff x="0" y="0"/>
          <a:chExt cx="0" cy="0"/>
        </a:xfrm>
      </p:grpSpPr>
      <p:sp>
        <p:nvSpPr>
          <p:cNvPr id="113" name="Google Shape;113;p10"/>
          <p:cNvSpPr txBox="1"/>
          <p:nvPr/>
        </p:nvSpPr>
        <p:spPr>
          <a:xfrm>
            <a:off x="752475" y="6486037"/>
            <a:ext cx="1773600" cy="166500"/>
          </a:xfrm>
          <a:prstGeom prst="rect">
            <a:avLst/>
          </a:prstGeom>
          <a:noFill/>
          <a:ln>
            <a:noFill/>
          </a:ln>
        </p:spPr>
        <p:txBody>
          <a:bodyPr anchorCtr="0" anchor="t" bIns="0" lIns="0" spcFirstLastPara="1" rIns="0" wrap="square" tIns="0">
            <a:spAutoFit/>
          </a:bodyPr>
          <a:lstStyle/>
          <a:p>
            <a:pPr indent="0" lvl="0" marL="0" marR="0" rtl="0" algn="l">
              <a:lnSpc>
                <a:spcPct val="115909"/>
              </a:lnSpc>
              <a:spcBef>
                <a:spcPts val="0"/>
              </a:spcBef>
              <a:spcAft>
                <a:spcPts val="0"/>
              </a:spcAft>
              <a:buNone/>
            </a:pPr>
            <a:r>
              <a:rPr lang="en-US" sz="1100">
                <a:solidFill>
                  <a:srgbClr val="2D83C3"/>
                </a:solidFill>
                <a:latin typeface="Trebuchet MS"/>
                <a:ea typeface="Trebuchet MS"/>
                <a:cs typeface="Trebuchet MS"/>
                <a:sym typeface="Trebuchet MS"/>
              </a:rPr>
              <a:t>3/21/2024  </a:t>
            </a:r>
            <a:r>
              <a:rPr b="1" lang="en-US" sz="1100">
                <a:solidFill>
                  <a:srgbClr val="2D83C3"/>
                </a:solidFill>
                <a:latin typeface="Trebuchet MS"/>
                <a:ea typeface="Trebuchet MS"/>
                <a:cs typeface="Trebuchet MS"/>
                <a:sym typeface="Trebuchet MS"/>
              </a:rPr>
              <a:t>Annual Review</a:t>
            </a:r>
            <a:endParaRPr sz="1100">
              <a:solidFill>
                <a:schemeClr val="dk1"/>
              </a:solidFill>
              <a:latin typeface="Trebuchet MS"/>
              <a:ea typeface="Trebuchet MS"/>
              <a:cs typeface="Trebuchet MS"/>
              <a:sym typeface="Trebuchet MS"/>
            </a:endParaRPr>
          </a:p>
        </p:txBody>
      </p:sp>
      <p:sp>
        <p:nvSpPr>
          <p:cNvPr id="114" name="Google Shape;114;p10"/>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5" name="Google Shape;115;p10"/>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16" name="Google Shape;116;p10"/>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17" name="Google Shape;117;p10"/>
          <p:cNvPicPr preferRelativeResize="0"/>
          <p:nvPr/>
        </p:nvPicPr>
        <p:blipFill/>
        <p:spPr>
          <a:xfrm>
            <a:off x="66675" y="3381373"/>
            <a:ext cx="2466975" cy="3419475"/>
          </a:xfrm>
          <a:prstGeom prst="rect">
            <a:avLst/>
          </a:prstGeom>
          <a:noFill/>
          <a:ln>
            <a:noFill/>
          </a:ln>
        </p:spPr>
      </p:pic>
      <p:sp>
        <p:nvSpPr>
          <p:cNvPr id="118" name="Google Shape;118;p10"/>
          <p:cNvSpPr txBox="1"/>
          <p:nvPr>
            <p:ph type="title"/>
          </p:nvPr>
        </p:nvSpPr>
        <p:spPr>
          <a:xfrm>
            <a:off x="739775" y="654938"/>
            <a:ext cx="8480400" cy="6708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RESULTS AND SCREENSHOTS</a:t>
            </a:r>
            <a:endParaRPr sz="4250"/>
          </a:p>
        </p:txBody>
      </p:sp>
      <p:sp>
        <p:nvSpPr>
          <p:cNvPr id="119" name="Google Shape;119;p10"/>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11"/>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2" name="Google Shape;122;p11"/>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23" name="Google Shape;123;p11"/>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124" name="Google Shape;124;p11"/>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125" name="Google Shape;125;p11"/>
          <p:cNvSpPr txBox="1"/>
          <p:nvPr>
            <p:ph type="title"/>
          </p:nvPr>
        </p:nvSpPr>
        <p:spPr>
          <a:xfrm>
            <a:off x="755332" y="385444"/>
            <a:ext cx="4578600" cy="7521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a:t>CONCLUSION</a:t>
            </a:r>
            <a:endParaRPr/>
          </a:p>
        </p:txBody>
      </p:sp>
      <p:sp>
        <p:nvSpPr>
          <p:cNvPr id="126" name="Google Shape;126;p11"/>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127" name="Google Shape;127;p11"/>
          <p:cNvSpPr txBox="1"/>
          <p:nvPr/>
        </p:nvSpPr>
        <p:spPr>
          <a:xfrm>
            <a:off x="755325" y="1695450"/>
            <a:ext cx="5511600" cy="38790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000"/>
              <a:t>"Thank you for exploring my portfolio! I'm excited to collaborate, innovate, and bring new ideas to life. Feel free to reach out to discuss potential projects or opportunities. Let's create something amazing together!”</a:t>
            </a:r>
            <a:endParaRPr sz="3000"/>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9" name="Shape 109"/>
        <p:cNvGrpSpPr/>
        <p:nvPr/>
      </p:nvGrpSpPr>
      <p:grpSpPr>
        <a:xfrm>
          <a:off x="0" y="0"/>
          <a:ext cx="0" cy="0"/>
          <a:chOff x="0" y="0"/>
          <a:chExt cx="0" cy="0"/>
        </a:xfrm>
      </p:grpSpPr>
      <p:sp>
        <p:nvSpPr>
          <p:cNvPr id="110" name="Google Shape;110;p9"/>
          <p:cNvSpPr txBox="1"/>
          <p:nvPr/>
        </p:nvSpPr>
        <p:spPr>
          <a:xfrm>
            <a:off x="0" y="1687949"/>
            <a:ext cx="12192000" cy="3811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latin typeface="Calibri"/>
                <a:ea typeface="Calibri"/>
                <a:cs typeface="Calibri"/>
                <a:sym typeface="Calibri"/>
              </a:rPr>
              <a:t>FEATURES: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1. Project showcase: A curated selection of projects with images, descriptions, and: Ao and introduction to background, skills, and experience.</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3. Contact form: A form for visitors to send messages or inquiries.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4. Social media integration: Links to social media profiles.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5. Responsive design: Adapts to different screen sizes and devices.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FUNCTIONALITY:</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1. Easy navigation: Simple and intuitive menu for easy content access.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2. Fast loading times: Optimized for quick loading on various devices.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3. Interactive elements: Animations, transitions, or other interactive features.</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4. Search engine optimization (SEO): Optimized for search engine visibility.</a:t>
            </a:r>
            <a:endParaRPr sz="1800">
              <a:latin typeface="Calibri"/>
              <a:ea typeface="Calibri"/>
              <a:cs typeface="Calibri"/>
              <a:sym typeface="Calibri"/>
            </a:endParaRPr>
          </a:p>
          <a:p>
            <a:pPr indent="0" lvl="0" marL="0" rtl="0" algn="l">
              <a:spcBef>
                <a:spcPts val="0"/>
              </a:spcBef>
              <a:spcAft>
                <a:spcPts val="0"/>
              </a:spcAft>
              <a:buNone/>
            </a:pPr>
            <a:r>
              <a:rPr lang="en-US" sz="1800">
                <a:latin typeface="Calibri"/>
                <a:ea typeface="Calibri"/>
                <a:cs typeface="Calibri"/>
                <a:sym typeface="Calibri"/>
              </a:rPr>
              <a:t>5. Regular updates: Easy to update with new projects, skills, and experiences.</a:t>
            </a:r>
            <a:endParaRPr sz="1800">
              <a:latin typeface="Calibri"/>
              <a:ea typeface="Calibri"/>
              <a:cs typeface="Calibri"/>
              <a:sym typeface="Calibri"/>
            </a:endParaRPr>
          </a:p>
          <a:p>
            <a:pPr indent="0" lvl="0" marL="0" rtl="0" algn="l">
              <a:spcBef>
                <a:spcPts val="0"/>
              </a:spcBef>
              <a:spcAft>
                <a:spcPts val="0"/>
              </a:spcAft>
              <a:buNone/>
            </a:pPr>
            <a:r>
              <a:t/>
            </a:r>
            <a:endParaRPr sz="1800">
              <a:latin typeface="Calibri"/>
              <a:ea typeface="Calibri"/>
              <a:cs typeface="Calibri"/>
              <a:sym typeface="Calibri"/>
            </a:endParaRPr>
          </a:p>
        </p:txBody>
      </p:sp>
      <p:sp>
        <p:nvSpPr>
          <p:cNvPr id="111" name="Google Shape;111;p9"/>
          <p:cNvSpPr txBox="1"/>
          <p:nvPr/>
        </p:nvSpPr>
        <p:spPr>
          <a:xfrm flipH="1" rot="254">
            <a:off x="99" y="411866"/>
            <a:ext cx="12192000" cy="646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b="1" lang="en-US" sz="3000">
                <a:latin typeface="Calibri"/>
                <a:ea typeface="Calibri"/>
                <a:cs typeface="Calibri"/>
                <a:sym typeface="Calibri"/>
              </a:rPr>
              <a:t>FUNCTIONALITY AND FEATURES:</a:t>
            </a:r>
            <a:endParaRPr b="1" sz="3000">
              <a:latin typeface="Calibri"/>
              <a:ea typeface="Calibri"/>
              <a:cs typeface="Calibri"/>
              <a:sym typeface="Calibri"/>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Sp="0">
  <p:cSld>
    <p:spTree>
      <p:nvGrpSpPr>
        <p:cNvPr id="37" name="Shape 37"/>
        <p:cNvGrpSpPr/>
        <p:nvPr/>
      </p:nvGrpSpPr>
      <p:grpSpPr>
        <a:xfrm>
          <a:off x="0" y="0"/>
          <a:ext cx="0" cy="0"/>
          <a:chOff x="0" y="0"/>
          <a:chExt cx="0" cy="0"/>
        </a:xfrm>
      </p:grpSpPr>
      <p:grpSp>
        <p:nvGrpSpPr>
          <p:cNvPr id="38" name="Google Shape;38;p2"/>
          <p:cNvGrpSpPr/>
          <p:nvPr/>
        </p:nvGrpSpPr>
        <p:grpSpPr>
          <a:xfrm>
            <a:off x="7448612" y="0"/>
            <a:ext cx="4743795" cy="6858466"/>
            <a:chOff x="7448612" y="0"/>
            <a:chExt cx="4743795" cy="6858466"/>
          </a:xfrm>
        </p:grpSpPr>
        <p:sp>
          <p:nvSpPr>
            <p:cNvPr id="39" name="Google Shape;39;p2"/>
            <p:cNvSpPr/>
            <p:nvPr/>
          </p:nvSpPr>
          <p:spPr>
            <a:xfrm>
              <a:off x="9377426" y="4825"/>
              <a:ext cx="1218565" cy="6853555"/>
            </a:xfrm>
            <a:custGeom>
              <a:rect b="b" l="l" r="r" t="t"/>
              <a:pathLst>
                <a:path extrusionOk="0" h="6853555" w="1218565">
                  <a:moveTo>
                    <a:pt x="0" y="0"/>
                  </a:moveTo>
                  <a:lnTo>
                    <a:pt x="1218352" y="685317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0" name="Google Shape;40;p2"/>
            <p:cNvSpPr/>
            <p:nvPr/>
          </p:nvSpPr>
          <p:spPr>
            <a:xfrm>
              <a:off x="7448612" y="3694896"/>
              <a:ext cx="4743450" cy="3163570"/>
            </a:xfrm>
            <a:custGeom>
              <a:rect b="b" l="l" r="r" t="t"/>
              <a:pathLst>
                <a:path extrusionOk="0" h="3163570" w="4743450">
                  <a:moveTo>
                    <a:pt x="4743387" y="0"/>
                  </a:moveTo>
                  <a:lnTo>
                    <a:pt x="0" y="3163101"/>
                  </a:lnTo>
                </a:path>
              </a:pathLst>
            </a:custGeom>
            <a:noFill/>
            <a:ln cap="flat" cmpd="sng" w="9525">
              <a:solidFill>
                <a:srgbClr val="5FCAEE"/>
              </a:solidFill>
              <a:prstDash val="solid"/>
              <a:round/>
              <a:headEnd len="sm" w="sm" type="none"/>
              <a:tailEnd len="sm" w="sm" type="none"/>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1" name="Google Shape;41;p2"/>
            <p:cNvSpPr/>
            <p:nvPr/>
          </p:nvSpPr>
          <p:spPr>
            <a:xfrm>
              <a:off x="9182100" y="0"/>
              <a:ext cx="3009900" cy="6858000"/>
            </a:xfrm>
            <a:custGeom>
              <a:rect b="b" l="l" r="r" t="t"/>
              <a:pathLst>
                <a:path extrusionOk="0" h="6858000" w="3009900">
                  <a:moveTo>
                    <a:pt x="3009899" y="0"/>
                  </a:moveTo>
                  <a:lnTo>
                    <a:pt x="2044399" y="0"/>
                  </a:lnTo>
                  <a:lnTo>
                    <a:pt x="0" y="6857996"/>
                  </a:lnTo>
                  <a:lnTo>
                    <a:pt x="3009899" y="6857996"/>
                  </a:lnTo>
                  <a:lnTo>
                    <a:pt x="3009899" y="0"/>
                  </a:lnTo>
                  <a:close/>
                </a:path>
              </a:pathLst>
            </a:custGeom>
            <a:solidFill>
              <a:srgbClr val="5FCAEE">
                <a:alpha val="356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2" name="Google Shape;42;p2"/>
            <p:cNvSpPr/>
            <p:nvPr/>
          </p:nvSpPr>
          <p:spPr>
            <a:xfrm>
              <a:off x="9602878" y="0"/>
              <a:ext cx="2589529" cy="6858000"/>
            </a:xfrm>
            <a:custGeom>
              <a:rect b="b" l="l" r="r" t="t"/>
              <a:pathLst>
                <a:path extrusionOk="0" h="6858000" w="2589529">
                  <a:moveTo>
                    <a:pt x="2589120" y="0"/>
                  </a:moveTo>
                  <a:lnTo>
                    <a:pt x="0" y="0"/>
                  </a:lnTo>
                  <a:lnTo>
                    <a:pt x="1208884" y="6857996"/>
                  </a:lnTo>
                  <a:lnTo>
                    <a:pt x="2589120" y="6857996"/>
                  </a:lnTo>
                  <a:lnTo>
                    <a:pt x="2589120" y="0"/>
                  </a:lnTo>
                  <a:close/>
                </a:path>
              </a:pathLst>
            </a:custGeom>
            <a:solidFill>
              <a:srgbClr val="5FCAEE">
                <a:alpha val="1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3" name="Google Shape;43;p2"/>
            <p:cNvSpPr/>
            <p:nvPr/>
          </p:nvSpPr>
          <p:spPr>
            <a:xfrm>
              <a:off x="8934450" y="3048000"/>
              <a:ext cx="3257550" cy="3810000"/>
            </a:xfrm>
            <a:custGeom>
              <a:rect b="b" l="l" r="r" t="t"/>
              <a:pathLst>
                <a:path extrusionOk="0" h="3810000" w="3257550">
                  <a:moveTo>
                    <a:pt x="3257550" y="0"/>
                  </a:moveTo>
                  <a:lnTo>
                    <a:pt x="0" y="3810000"/>
                  </a:lnTo>
                  <a:lnTo>
                    <a:pt x="3257550" y="3810000"/>
                  </a:lnTo>
                  <a:lnTo>
                    <a:pt x="3257550"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4" name="Google Shape;44;p2"/>
            <p:cNvSpPr/>
            <p:nvPr/>
          </p:nvSpPr>
          <p:spPr>
            <a:xfrm>
              <a:off x="9337930" y="0"/>
              <a:ext cx="2854325" cy="6858000"/>
            </a:xfrm>
            <a:custGeom>
              <a:rect b="b" l="l" r="r" t="t"/>
              <a:pathLst>
                <a:path extrusionOk="0" h="6858000" w="2854325">
                  <a:moveTo>
                    <a:pt x="2854069" y="0"/>
                  </a:moveTo>
                  <a:lnTo>
                    <a:pt x="0" y="0"/>
                  </a:lnTo>
                  <a:lnTo>
                    <a:pt x="2470020" y="6857996"/>
                  </a:lnTo>
                  <a:lnTo>
                    <a:pt x="2854069" y="6857996"/>
                  </a:lnTo>
                  <a:lnTo>
                    <a:pt x="2854069" y="0"/>
                  </a:lnTo>
                  <a:close/>
                </a:path>
              </a:pathLst>
            </a:custGeom>
            <a:solidFill>
              <a:srgbClr val="17AFE3">
                <a:alpha val="4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5" name="Google Shape;45;p2"/>
            <p:cNvSpPr/>
            <p:nvPr/>
          </p:nvSpPr>
          <p:spPr>
            <a:xfrm>
              <a:off x="10896600" y="0"/>
              <a:ext cx="1295400" cy="6858000"/>
            </a:xfrm>
            <a:custGeom>
              <a:rect b="b" l="l" r="r" t="t"/>
              <a:pathLst>
                <a:path extrusionOk="0" h="6858000" w="1295400">
                  <a:moveTo>
                    <a:pt x="1295399" y="0"/>
                  </a:moveTo>
                  <a:lnTo>
                    <a:pt x="1022453" y="0"/>
                  </a:lnTo>
                  <a:lnTo>
                    <a:pt x="0" y="6857996"/>
                  </a:lnTo>
                  <a:lnTo>
                    <a:pt x="1295399" y="6857996"/>
                  </a:lnTo>
                  <a:lnTo>
                    <a:pt x="1295399" y="0"/>
                  </a:lnTo>
                  <a:close/>
                </a:path>
              </a:pathLst>
            </a:custGeom>
            <a:solidFill>
              <a:srgbClr val="2D83C3">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6" name="Google Shape;46;p2"/>
            <p:cNvSpPr/>
            <p:nvPr/>
          </p:nvSpPr>
          <p:spPr>
            <a:xfrm>
              <a:off x="10936247" y="0"/>
              <a:ext cx="1256029" cy="6858000"/>
            </a:xfrm>
            <a:custGeom>
              <a:rect b="b" l="l" r="r" t="t"/>
              <a:pathLst>
                <a:path extrusionOk="0" h="6858000" w="1256029">
                  <a:moveTo>
                    <a:pt x="1255752" y="0"/>
                  </a:moveTo>
                  <a:lnTo>
                    <a:pt x="0" y="0"/>
                  </a:lnTo>
                  <a:lnTo>
                    <a:pt x="1114527" y="6857996"/>
                  </a:lnTo>
                  <a:lnTo>
                    <a:pt x="1255752" y="6857996"/>
                  </a:lnTo>
                  <a:lnTo>
                    <a:pt x="1255752" y="0"/>
                  </a:lnTo>
                  <a:close/>
                </a:path>
              </a:pathLst>
            </a:custGeom>
            <a:solidFill>
              <a:srgbClr val="226192">
                <a:alpha val="7961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7" name="Google Shape;47;p2"/>
            <p:cNvSpPr/>
            <p:nvPr/>
          </p:nvSpPr>
          <p:spPr>
            <a:xfrm>
              <a:off x="10372725" y="3590925"/>
              <a:ext cx="1819275" cy="3267075"/>
            </a:xfrm>
            <a:custGeom>
              <a:rect b="b" l="l" r="r" t="t"/>
              <a:pathLst>
                <a:path extrusionOk="0" h="3267075" w="1819275">
                  <a:moveTo>
                    <a:pt x="1819275" y="0"/>
                  </a:moveTo>
                  <a:lnTo>
                    <a:pt x="0" y="3267075"/>
                  </a:lnTo>
                  <a:lnTo>
                    <a:pt x="1819275" y="3267075"/>
                  </a:lnTo>
                  <a:lnTo>
                    <a:pt x="1819275" y="0"/>
                  </a:lnTo>
                  <a:close/>
                </a:path>
              </a:pathLst>
            </a:custGeom>
            <a:solidFill>
              <a:srgbClr val="17AFE3">
                <a:alpha val="6549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grpSp>
      <p:sp>
        <p:nvSpPr>
          <p:cNvPr id="48" name="Google Shape;48;p2"/>
          <p:cNvSpPr/>
          <p:nvPr/>
        </p:nvSpPr>
        <p:spPr>
          <a:xfrm>
            <a:off x="0" y="4010025"/>
            <a:ext cx="447675" cy="2847975"/>
          </a:xfrm>
          <a:custGeom>
            <a:rect b="b" l="l" r="r" t="t"/>
            <a:pathLst>
              <a:path extrusionOk="0" h="2847975" w="447675">
                <a:moveTo>
                  <a:pt x="0" y="0"/>
                </a:moveTo>
                <a:lnTo>
                  <a:pt x="0" y="2847975"/>
                </a:lnTo>
                <a:lnTo>
                  <a:pt x="447675" y="2847975"/>
                </a:lnTo>
                <a:lnTo>
                  <a:pt x="0" y="0"/>
                </a:lnTo>
                <a:close/>
              </a:path>
            </a:pathLst>
          </a:custGeom>
          <a:solidFill>
            <a:srgbClr val="5FCAEE">
              <a:alpha val="69800"/>
            </a:srgbClr>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49" name="Google Shape;49;p2"/>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0" name="Google Shape;50;p2"/>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1" name="Google Shape;51;p2"/>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52" name="Google Shape;52;p2"/>
          <p:cNvSpPr txBox="1"/>
          <p:nvPr>
            <p:ph type="title"/>
          </p:nvPr>
        </p:nvSpPr>
        <p:spPr>
          <a:xfrm>
            <a:off x="739775" y="829627"/>
            <a:ext cx="39096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TITLE</a:t>
            </a:r>
            <a:endParaRPr sz="4250"/>
          </a:p>
        </p:txBody>
      </p:sp>
      <p:grpSp>
        <p:nvGrpSpPr>
          <p:cNvPr id="53" name="Google Shape;53;p2"/>
          <p:cNvGrpSpPr/>
          <p:nvPr/>
        </p:nvGrpSpPr>
        <p:grpSpPr>
          <a:xfrm>
            <a:off x="466725" y="6410325"/>
            <a:ext cx="3705225" cy="295275"/>
            <a:chOff x="466725" y="6410325"/>
            <a:chExt cx="3705225" cy="295275"/>
          </a:xfrm>
        </p:grpSpPr>
        <p:pic>
          <p:nvPicPr>
            <p:cNvPr id="54" name="Google Shape;54;p2"/>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pic>
          <p:nvPicPr>
            <p:cNvPr id="55" name="Google Shape;55;p2"/>
            <p:cNvPicPr preferRelativeResize="0"/>
            <p:nvPr/>
          </p:nvPicPr>
          <p:blipFill rotWithShape="1">
            <a:blip r:embed="rId3">
              <a:alphaModFix/>
            </a:blip>
            <a:srcRect b="0" l="0" r="0" t="0"/>
            <a:stretch/>
          </p:blipFill>
          <p:spPr>
            <a:xfrm>
              <a:off x="466725" y="6410325"/>
              <a:ext cx="3705225" cy="295275"/>
            </a:xfrm>
            <a:prstGeom prst="rect">
              <a:avLst/>
            </a:prstGeom>
            <a:noFill/>
            <a:ln>
              <a:noFill/>
            </a:ln>
          </p:spPr>
        </p:pic>
      </p:grpSp>
      <p:sp>
        <p:nvSpPr>
          <p:cNvPr id="56" name="Google Shape;56;p2"/>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57" name="Google Shape;57;p2"/>
          <p:cNvSpPr txBox="1"/>
          <p:nvPr/>
        </p:nvSpPr>
        <p:spPr>
          <a:xfrm>
            <a:off x="466724" y="2231725"/>
            <a:ext cx="9770100" cy="24069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4800">
                <a:latin typeface="Calibri"/>
                <a:ea typeface="Calibri"/>
                <a:cs typeface="Calibri"/>
                <a:sym typeface="Calibri"/>
              </a:rPr>
              <a:t>PERSONAL PORTFOLIO WEBSITE: </a:t>
            </a:r>
            <a:endParaRPr sz="4800">
              <a:latin typeface="Calibri"/>
              <a:ea typeface="Calibri"/>
              <a:cs typeface="Calibri"/>
              <a:sym typeface="Calibri"/>
            </a:endParaRPr>
          </a:p>
          <a:p>
            <a:pPr indent="0" lvl="0" marL="0" rtl="0" algn="l">
              <a:spcBef>
                <a:spcPts val="0"/>
              </a:spcBef>
              <a:spcAft>
                <a:spcPts val="0"/>
              </a:spcAft>
              <a:buNone/>
            </a:pPr>
            <a:r>
              <a:rPr lang="en-US" sz="4800">
                <a:latin typeface="Calibri"/>
                <a:ea typeface="Calibri"/>
                <a:cs typeface="Calibri"/>
                <a:sym typeface="Calibri"/>
              </a:rPr>
              <a:t>A website showcasing your skills, experience, and projects.</a:t>
            </a:r>
            <a:endParaRPr sz="4800">
              <a:latin typeface="Calibri"/>
              <a:ea typeface="Calibri"/>
              <a:cs typeface="Calibri"/>
              <a:sym typeface="Calibri"/>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76200" y="28579"/>
            <a:ext cx="12481713" cy="6858000"/>
          </a:xfrm>
          <a:custGeom>
            <a:avLst/>
            <a:gdLst/>
            <a:ahLst/>
            <a:cxn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wrap="square" lIns="0" tIns="0" rIns="0" bIns="0" rtlCol="0"/>
          <a:lstStyle/>
          <a:p>
            <a:endParaRPr dirty="0"/>
          </a:p>
        </p:txBody>
      </p:sp>
      <p:grpSp>
        <p:nvGrpSpPr>
          <p:cNvPr id="3" name="object 3"/>
          <p:cNvGrpSpPr/>
          <p:nvPr/>
        </p:nvGrpSpPr>
        <p:grpSpPr>
          <a:xfrm>
            <a:off x="7443849" y="0"/>
            <a:ext cx="4752975" cy="6863080"/>
            <a:chOff x="7443849" y="0"/>
            <a:chExt cx="4752975" cy="6863080"/>
          </a:xfrm>
        </p:grpSpPr>
        <p:sp>
          <p:nvSpPr>
            <p:cNvPr id="4" name="object 4"/>
            <p:cNvSpPr/>
            <p:nvPr/>
          </p:nvSpPr>
          <p:spPr>
            <a:xfrm>
              <a:off x="9377426" y="4825"/>
              <a:ext cx="1218565" cy="6853555"/>
            </a:xfrm>
            <a:custGeom>
              <a:avLst/>
              <a:gdLst/>
              <a:ahLst/>
              <a:cxnLst/>
              <a:rect l="l" t="t" r="r" b="b"/>
              <a:pathLst>
                <a:path w="1218565" h="6853555">
                  <a:moveTo>
                    <a:pt x="0" y="0"/>
                  </a:moveTo>
                  <a:lnTo>
                    <a:pt x="1218352" y="6853171"/>
                  </a:lnTo>
                </a:path>
              </a:pathLst>
            </a:custGeom>
            <a:ln w="9525">
              <a:solidFill>
                <a:srgbClr val="5FCAEE"/>
              </a:solidFill>
            </a:ln>
          </p:spPr>
          <p:txBody>
            <a:bodyPr wrap="square" lIns="0" tIns="0" rIns="0" bIns="0" rtlCol="0"/>
            <a:lstStyle/>
            <a:p>
              <a:endParaRPr/>
            </a:p>
          </p:txBody>
        </p:sp>
        <p:sp>
          <p:nvSpPr>
            <p:cNvPr id="5" name="object 5"/>
            <p:cNvSpPr/>
            <p:nvPr/>
          </p:nvSpPr>
          <p:spPr>
            <a:xfrm>
              <a:off x="7448612" y="3694896"/>
              <a:ext cx="4743450" cy="3163570"/>
            </a:xfrm>
            <a:custGeom>
              <a:avLst/>
              <a:gdLst/>
              <a:ahLst/>
              <a:cxnLst/>
              <a:rect l="l" t="t" r="r" b="b"/>
              <a:pathLst>
                <a:path w="4743450" h="3163570">
                  <a:moveTo>
                    <a:pt x="4743387" y="0"/>
                  </a:moveTo>
                  <a:lnTo>
                    <a:pt x="0" y="3163101"/>
                  </a:lnTo>
                </a:path>
              </a:pathLst>
            </a:custGeom>
            <a:ln w="9525">
              <a:solidFill>
                <a:srgbClr val="5FCAEE"/>
              </a:solidFill>
            </a:ln>
          </p:spPr>
          <p:txBody>
            <a:bodyPr wrap="square" lIns="0" tIns="0" rIns="0" bIns="0" rtlCol="0"/>
            <a:lstStyle/>
            <a:p>
              <a:endParaRPr/>
            </a:p>
          </p:txBody>
        </p:sp>
        <p:sp>
          <p:nvSpPr>
            <p:cNvPr id="6" name="object 6"/>
            <p:cNvSpPr/>
            <p:nvPr/>
          </p:nvSpPr>
          <p:spPr>
            <a:xfrm>
              <a:off x="9182100" y="0"/>
              <a:ext cx="3009900" cy="6858000"/>
            </a:xfrm>
            <a:custGeom>
              <a:avLst/>
              <a:gdLst/>
              <a:ahLst/>
              <a:cxn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wrap="square" lIns="0" tIns="0" rIns="0" bIns="0" rtlCol="0"/>
            <a:lstStyle/>
            <a:p>
              <a:endParaRPr/>
            </a:p>
          </p:txBody>
        </p:sp>
        <p:sp>
          <p:nvSpPr>
            <p:cNvPr id="7" name="object 7"/>
            <p:cNvSpPr/>
            <p:nvPr/>
          </p:nvSpPr>
          <p:spPr>
            <a:xfrm>
              <a:off x="9602878" y="0"/>
              <a:ext cx="2589530" cy="6858000"/>
            </a:xfrm>
            <a:custGeom>
              <a:avLst/>
              <a:gdLst/>
              <a:ahLst/>
              <a:cxn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wrap="square" lIns="0" tIns="0" rIns="0" bIns="0" rtlCol="0"/>
            <a:lstStyle/>
            <a:p>
              <a:endParaRPr/>
            </a:p>
          </p:txBody>
        </p:sp>
        <p:sp>
          <p:nvSpPr>
            <p:cNvPr id="8" name="object 8"/>
            <p:cNvSpPr/>
            <p:nvPr/>
          </p:nvSpPr>
          <p:spPr>
            <a:xfrm>
              <a:off x="8934450" y="3048000"/>
              <a:ext cx="3257550" cy="3810000"/>
            </a:xfrm>
            <a:custGeom>
              <a:avLst/>
              <a:gdLst/>
              <a:ahLst/>
              <a:cxn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wrap="square" lIns="0" tIns="0" rIns="0" bIns="0" rtlCol="0"/>
            <a:lstStyle/>
            <a:p>
              <a:endParaRPr/>
            </a:p>
          </p:txBody>
        </p:sp>
        <p:sp>
          <p:nvSpPr>
            <p:cNvPr id="9" name="object 9"/>
            <p:cNvSpPr/>
            <p:nvPr/>
          </p:nvSpPr>
          <p:spPr>
            <a:xfrm>
              <a:off x="9337930" y="0"/>
              <a:ext cx="2854325" cy="6858000"/>
            </a:xfrm>
            <a:custGeom>
              <a:avLst/>
              <a:gdLst/>
              <a:ahLst/>
              <a:cxn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wrap="square" lIns="0" tIns="0" rIns="0" bIns="0" rtlCol="0"/>
            <a:lstStyle/>
            <a:p>
              <a:endParaRPr/>
            </a:p>
          </p:txBody>
        </p:sp>
        <p:sp>
          <p:nvSpPr>
            <p:cNvPr id="10" name="object 10"/>
            <p:cNvSpPr/>
            <p:nvPr/>
          </p:nvSpPr>
          <p:spPr>
            <a:xfrm>
              <a:off x="10896600" y="0"/>
              <a:ext cx="1295400" cy="6858000"/>
            </a:xfrm>
            <a:custGeom>
              <a:avLst/>
              <a:gdLst/>
              <a:ahLst/>
              <a:cxn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wrap="square" lIns="0" tIns="0" rIns="0" bIns="0" rtlCol="0"/>
            <a:lstStyle/>
            <a:p>
              <a:endParaRPr/>
            </a:p>
          </p:txBody>
        </p:sp>
        <p:sp>
          <p:nvSpPr>
            <p:cNvPr id="11" name="object 11"/>
            <p:cNvSpPr/>
            <p:nvPr/>
          </p:nvSpPr>
          <p:spPr>
            <a:xfrm>
              <a:off x="10936247" y="0"/>
              <a:ext cx="1256030" cy="6858000"/>
            </a:xfrm>
            <a:custGeom>
              <a:avLst/>
              <a:gdLst/>
              <a:ahLst/>
              <a:cxn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wrap="square" lIns="0" tIns="0" rIns="0" bIns="0" rtlCol="0"/>
            <a:lstStyle/>
            <a:p>
              <a:endParaRPr/>
            </a:p>
          </p:txBody>
        </p:sp>
        <p:sp>
          <p:nvSpPr>
            <p:cNvPr id="12" name="object 12"/>
            <p:cNvSpPr/>
            <p:nvPr/>
          </p:nvSpPr>
          <p:spPr>
            <a:xfrm>
              <a:off x="10372725" y="3590925"/>
              <a:ext cx="1819275" cy="3267075"/>
            </a:xfrm>
            <a:custGeom>
              <a:avLst/>
              <a:gdLst/>
              <a:ahLst/>
              <a:cxn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wrap="square" lIns="0" tIns="0" rIns="0" bIns="0" rtlCol="0"/>
            <a:lstStyle/>
            <a:p>
              <a:endParaRPr/>
            </a:p>
          </p:txBody>
        </p:sp>
      </p:grpSp>
      <p:sp>
        <p:nvSpPr>
          <p:cNvPr id="13" name="object 13"/>
          <p:cNvSpPr/>
          <p:nvPr/>
        </p:nvSpPr>
        <p:spPr>
          <a:xfrm>
            <a:off x="0" y="4010025"/>
            <a:ext cx="447675" cy="2847975"/>
          </a:xfrm>
          <a:custGeom>
            <a:avLst/>
            <a:gdLst/>
            <a:ahLst/>
            <a:cxn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wrap="square" lIns="0" tIns="0" rIns="0" bIns="0" rtlCol="0"/>
          <a:lstStyle/>
          <a:p>
            <a:endParaRPr/>
          </a:p>
        </p:txBody>
      </p:sp>
      <p:sp>
        <p:nvSpPr>
          <p:cNvPr id="14" name="object 14"/>
          <p:cNvSpPr txBox="1"/>
          <p:nvPr/>
        </p:nvSpPr>
        <p:spPr>
          <a:xfrm>
            <a:off x="752475" y="6486037"/>
            <a:ext cx="1773555" cy="166370"/>
          </a:xfrm>
          <a:prstGeom prst="rect">
            <a:avLst/>
          </a:prstGeom>
        </p:spPr>
        <p:txBody>
          <a:bodyPr vert="horz" wrap="square" lIns="0" tIns="0" rIns="0" bIns="0" rtlCol="0">
            <a:spAutoFit/>
          </a:bodyPr>
          <a:lstStyle/>
          <a:p>
            <a:pPr>
              <a:lnSpc>
                <a:spcPts val="1275"/>
              </a:lnSpc>
            </a:pPr>
            <a:r>
              <a:rPr sz="1100" spc="20" dirty="0">
                <a:solidFill>
                  <a:srgbClr val="2D83C3"/>
                </a:solidFill>
                <a:latin typeface="Trebuchet MS"/>
                <a:cs typeface="Trebuchet MS"/>
              </a:rPr>
              <a:t>3/21/202</a:t>
            </a:r>
            <a:r>
              <a:rPr sz="1100" spc="10" dirty="0">
                <a:solidFill>
                  <a:srgbClr val="2D83C3"/>
                </a:solidFill>
                <a:latin typeface="Trebuchet MS"/>
                <a:cs typeface="Trebuchet MS"/>
              </a:rPr>
              <a:t>4</a:t>
            </a:r>
            <a:r>
              <a:rPr sz="1100" dirty="0">
                <a:solidFill>
                  <a:srgbClr val="2D83C3"/>
                </a:solidFill>
                <a:latin typeface="Trebuchet MS"/>
                <a:cs typeface="Trebuchet MS"/>
              </a:rPr>
              <a:t> </a:t>
            </a:r>
            <a:r>
              <a:rPr sz="1100" spc="130" dirty="0">
                <a:solidFill>
                  <a:srgbClr val="2D83C3"/>
                </a:solidFill>
                <a:latin typeface="Trebuchet MS"/>
                <a:cs typeface="Trebuchet MS"/>
              </a:rPr>
              <a:t> </a:t>
            </a:r>
            <a:r>
              <a:rPr sz="1100" b="1" spc="50" dirty="0">
                <a:solidFill>
                  <a:srgbClr val="2D83C3"/>
                </a:solidFill>
                <a:latin typeface="Trebuchet MS"/>
                <a:cs typeface="Trebuchet MS"/>
              </a:rPr>
              <a:t>A</a:t>
            </a:r>
            <a:r>
              <a:rPr sz="1100" b="1" spc="15" dirty="0">
                <a:solidFill>
                  <a:srgbClr val="2D83C3"/>
                </a:solidFill>
                <a:latin typeface="Trebuchet MS"/>
                <a:cs typeface="Trebuchet MS"/>
              </a:rPr>
              <a:t>nnu</a:t>
            </a:r>
            <a:r>
              <a:rPr sz="1100" b="1" spc="10" dirty="0">
                <a:solidFill>
                  <a:srgbClr val="2D83C3"/>
                </a:solidFill>
                <a:latin typeface="Trebuchet MS"/>
                <a:cs typeface="Trebuchet MS"/>
              </a:rPr>
              <a:t>al</a:t>
            </a:r>
            <a:r>
              <a:rPr sz="1100" b="1" spc="-140" dirty="0">
                <a:solidFill>
                  <a:srgbClr val="2D83C3"/>
                </a:solidFill>
                <a:latin typeface="Trebuchet MS"/>
                <a:cs typeface="Trebuchet MS"/>
              </a:rPr>
              <a:t> </a:t>
            </a:r>
            <a:r>
              <a:rPr sz="1100" b="1" dirty="0">
                <a:solidFill>
                  <a:srgbClr val="2D83C3"/>
                </a:solidFill>
                <a:latin typeface="Trebuchet MS"/>
                <a:cs typeface="Trebuchet MS"/>
              </a:rPr>
              <a:t>R</a:t>
            </a:r>
            <a:r>
              <a:rPr sz="1100" b="1" spc="35" dirty="0">
                <a:solidFill>
                  <a:srgbClr val="2D83C3"/>
                </a:solidFill>
                <a:latin typeface="Trebuchet MS"/>
                <a:cs typeface="Trebuchet MS"/>
              </a:rPr>
              <a:t>e</a:t>
            </a:r>
            <a:r>
              <a:rPr sz="1100" b="1" spc="90" dirty="0">
                <a:solidFill>
                  <a:srgbClr val="2D83C3"/>
                </a:solidFill>
                <a:latin typeface="Trebuchet MS"/>
                <a:cs typeface="Trebuchet MS"/>
              </a:rPr>
              <a:t>v</a:t>
            </a:r>
            <a:r>
              <a:rPr sz="1100" b="1" spc="-35" dirty="0">
                <a:solidFill>
                  <a:srgbClr val="2D83C3"/>
                </a:solidFill>
                <a:latin typeface="Trebuchet MS"/>
                <a:cs typeface="Trebuchet MS"/>
              </a:rPr>
              <a:t>i</a:t>
            </a:r>
            <a:r>
              <a:rPr sz="1100" b="1" spc="35" dirty="0">
                <a:solidFill>
                  <a:srgbClr val="2D83C3"/>
                </a:solidFill>
                <a:latin typeface="Trebuchet MS"/>
                <a:cs typeface="Trebuchet MS"/>
              </a:rPr>
              <a:t>e</a:t>
            </a:r>
            <a:r>
              <a:rPr sz="1100" b="1" spc="15" dirty="0">
                <a:solidFill>
                  <a:srgbClr val="2D83C3"/>
                </a:solidFill>
                <a:latin typeface="Trebuchet MS"/>
                <a:cs typeface="Trebuchet MS"/>
              </a:rPr>
              <a:t>w</a:t>
            </a:r>
            <a:endParaRPr sz="1100">
              <a:latin typeface="Trebuchet MS"/>
              <a:cs typeface="Trebuchet MS"/>
            </a:endParaRPr>
          </a:p>
        </p:txBody>
      </p:sp>
      <p:sp>
        <p:nvSpPr>
          <p:cNvPr id="15" name="object 15"/>
          <p:cNvSpPr/>
          <p:nvPr/>
        </p:nvSpPr>
        <p:spPr>
          <a:xfrm>
            <a:off x="7362825" y="447675"/>
            <a:ext cx="361950" cy="361950"/>
          </a:xfrm>
          <a:custGeom>
            <a:avLst/>
            <a:gdLst/>
            <a:ahLst/>
            <a:cxn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wrap="square" lIns="0" tIns="0" rIns="0" bIns="0" rtlCol="0"/>
          <a:lstStyle/>
          <a:p>
            <a:endParaRPr/>
          </a:p>
        </p:txBody>
      </p:sp>
      <p:sp>
        <p:nvSpPr>
          <p:cNvPr id="16" name="object 16"/>
          <p:cNvSpPr/>
          <p:nvPr/>
        </p:nvSpPr>
        <p:spPr>
          <a:xfrm>
            <a:off x="11010900" y="5610225"/>
            <a:ext cx="647700" cy="647700"/>
          </a:xfrm>
          <a:custGeom>
            <a:avLst/>
            <a:gdLst/>
            <a:ahLst/>
            <a:cxn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wrap="square" lIns="0" tIns="0" rIns="0" bIns="0" rtlCol="0"/>
          <a:lstStyle/>
          <a:p>
            <a:endParaRPr/>
          </a:p>
        </p:txBody>
      </p:sp>
      <p:pic>
        <p:nvPicPr>
          <p:cNvPr id="17" name="object 17"/>
          <p:cNvPicPr/>
          <p:nvPr/>
        </p:nvPicPr>
        <p:blipFill>
          <a:blip r:embed="rId2" cstate="print"/>
          <a:stretch>
            <a:fillRect/>
          </a:stretch>
        </p:blipFill>
        <p:spPr>
          <a:xfrm>
            <a:off x="10687050" y="6134100"/>
            <a:ext cx="247650" cy="247650"/>
          </a:xfrm>
          <a:prstGeom prst="rect">
            <a:avLst/>
          </a:prstGeom>
        </p:spPr>
      </p:pic>
      <p:grpSp>
        <p:nvGrpSpPr>
          <p:cNvPr id="18" name="object 18"/>
          <p:cNvGrpSpPr/>
          <p:nvPr/>
        </p:nvGrpSpPr>
        <p:grpSpPr>
          <a:xfrm>
            <a:off x="47625" y="3819523"/>
            <a:ext cx="4124325" cy="3009900"/>
            <a:chOff x="47625" y="3819523"/>
            <a:chExt cx="4124325" cy="3009900"/>
          </a:xfrm>
        </p:grpSpPr>
        <p:pic>
          <p:nvPicPr>
            <p:cNvPr id="19" name="object 19"/>
            <p:cNvPicPr/>
            <p:nvPr/>
          </p:nvPicPr>
          <p:blipFill>
            <a:blip r:embed="rId3" cstate="print"/>
            <a:stretch>
              <a:fillRect/>
            </a:stretch>
          </p:blipFill>
          <p:spPr>
            <a:xfrm>
              <a:off x="466725" y="6410325"/>
              <a:ext cx="3705225" cy="295275"/>
            </a:xfrm>
            <a:prstGeom prst="rect">
              <a:avLst/>
            </a:prstGeom>
          </p:spPr>
        </p:pic>
        <p:pic>
          <p:nvPicPr>
            <p:cNvPr id="20" name="object 20"/>
            <p:cNvPicPr/>
            <p:nvPr/>
          </p:nvPicPr>
          <p:blipFill>
            <a:blip r:embed="rId4" cstate="print"/>
            <a:stretch>
              <a:fillRect/>
            </a:stretch>
          </p:blipFill>
          <p:spPr>
            <a:xfrm>
              <a:off x="47625" y="3819523"/>
              <a:ext cx="1733550" cy="3009898"/>
            </a:xfrm>
            <a:prstGeom prst="rect">
              <a:avLst/>
            </a:prstGeom>
          </p:spPr>
        </p:pic>
      </p:grpSp>
      <p:sp>
        <p:nvSpPr>
          <p:cNvPr id="21" name="object 21"/>
          <p:cNvSpPr txBox="1">
            <a:spLocks noGrp="1"/>
          </p:cNvSpPr>
          <p:nvPr>
            <p:ph type="title"/>
          </p:nvPr>
        </p:nvSpPr>
        <p:spPr>
          <a:xfrm>
            <a:off x="739775" y="445388"/>
            <a:ext cx="2357120" cy="758190"/>
          </a:xfrm>
          <a:prstGeom prst="rect">
            <a:avLst/>
          </a:prstGeom>
        </p:spPr>
        <p:txBody>
          <a:bodyPr vert="horz" wrap="square" lIns="0" tIns="13335" rIns="0" bIns="0" rtlCol="0">
            <a:spAutoFit/>
          </a:bodyPr>
          <a:lstStyle/>
          <a:p>
            <a:pPr marL="12700">
              <a:lnSpc>
                <a:spcPct val="100000"/>
              </a:lnSpc>
              <a:spcBef>
                <a:spcPts val="105"/>
              </a:spcBef>
            </a:pPr>
            <a:r>
              <a:rPr spc="25" dirty="0"/>
              <a:t>A</a:t>
            </a:r>
            <a:r>
              <a:rPr spc="-5" dirty="0"/>
              <a:t>G</a:t>
            </a:r>
            <a:r>
              <a:rPr spc="-35" dirty="0"/>
              <a:t>E</a:t>
            </a:r>
            <a:r>
              <a:rPr spc="15" dirty="0"/>
              <a:t>N</a:t>
            </a:r>
            <a:r>
              <a:rPr dirty="0"/>
              <a:t>DA</a:t>
            </a:r>
          </a:p>
        </p:txBody>
      </p:sp>
      <p:sp>
        <p:nvSpPr>
          <p:cNvPr id="22" name="object 22"/>
          <p:cNvSpPr txBox="1">
            <a:spLocks noGrp="1"/>
          </p:cNvSpPr>
          <p:nvPr>
            <p:ph type="sldNum" sz="quarter" idx="7"/>
          </p:nvPr>
        </p:nvSpPr>
        <p:spPr>
          <a:prstGeom prst="rect">
            <a:avLst/>
          </a:prstGeom>
        </p:spPr>
        <p:txBody>
          <a:bodyPr vert="horz" wrap="square" lIns="0" tIns="6985" rIns="0" bIns="0" rtlCol="0">
            <a:spAutoFit/>
          </a:bodyPr>
          <a:lstStyle/>
          <a:p>
            <a:pPr marL="38100">
              <a:lnSpc>
                <a:spcPct val="100000"/>
              </a:lnSpc>
              <a:spcBef>
                <a:spcPts val="55"/>
              </a:spcBef>
            </a:pPr>
            <a:fld id="{81D60167-4931-47E6-BA6A-407CBD079E47}" type="slidenum">
              <a:rPr spc="10" dirty="0"/>
              <a:t>3</a:t>
            </a:fld>
            <a:endParaRPr spc="10" dirty="0"/>
          </a:p>
        </p:txBody>
      </p:sp>
      <p:sp>
        <p:nvSpPr>
          <p:cNvPr id="23" name="TextBox 22">
            <a:extLst>
              <a:ext uri="{FF2B5EF4-FFF2-40B4-BE49-F238E27FC236}">
                <a16:creationId xmlns:a16="http://schemas.microsoft.com/office/drawing/2014/main" id="{D0827FA3-A9D4-0FE5-45BE-664C8C920E82}"/>
              </a:ext>
            </a:extLst>
          </p:cNvPr>
          <p:cNvSpPr txBox="1"/>
          <p:nvPr/>
        </p:nvSpPr>
        <p:spPr>
          <a:xfrm>
            <a:off x="2509807" y="1041533"/>
            <a:ext cx="5029200" cy="4832092"/>
          </a:xfrm>
          <a:prstGeom prst="rect">
            <a:avLst/>
          </a:prstGeom>
          <a:noFill/>
        </p:spPr>
        <p:txBody>
          <a:bodyPr wrap="square" rtlCol="0">
            <a:spAutoFit/>
          </a:bodyPr>
          <a:lstStyle/>
          <a:p>
            <a:pPr algn="l"/>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Tools and Technologies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lang="en-US" sz="2800" dirty="0">
                <a:solidFill>
                  <a:srgbClr val="0D0D0D"/>
                </a:solidFill>
                <a:latin typeface="Times New Roman" panose="02020603050405020304" pitchFamily="18" charset="0"/>
                <a:cs typeface="Times New Roman" panose="02020603050405020304" pitchFamily="18" charset="0"/>
              </a:rPr>
              <a:t>Features and Functionality</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Results and </a:t>
            </a:r>
            <a:r>
              <a:rPr lang="en-US" sz="2800" dirty="0">
                <a:solidFill>
                  <a:srgbClr val="0D0D0D"/>
                </a:solidFill>
                <a:latin typeface="Times New Roman" panose="02020603050405020304" pitchFamily="18" charset="0"/>
                <a:cs typeface="Times New Roman" panose="02020603050405020304" pitchFamily="18" charset="0"/>
              </a:rPr>
              <a:t>Screenshots</a:t>
            </a:r>
            <a:endParaRPr lang="en-US" sz="2800" b="0" i="0" dirty="0">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lang="en-US" sz="2800" b="0" i="0" dirty="0">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lang="en-US" sz="2800" dirty="0" err="1">
                <a:solidFill>
                  <a:srgbClr val="0D0D0D"/>
                </a:solidFill>
                <a:latin typeface="Times New Roman" panose="02020603050405020304" pitchFamily="18" charset="0"/>
                <a:cs typeface="Times New Roman" panose="02020603050405020304" pitchFamily="18" charset="0"/>
              </a:rPr>
              <a:t>Github</a:t>
            </a:r>
            <a:r>
              <a:rPr lang="en-US" sz="2800" dirty="0">
                <a:solidFill>
                  <a:srgbClr val="0D0D0D"/>
                </a:solidFill>
                <a:latin typeface="Times New Roman" panose="02020603050405020304" pitchFamily="18" charset="0"/>
                <a:cs typeface="Times New Roman" panose="02020603050405020304" pitchFamily="18" charset="0"/>
              </a:rPr>
              <a:t> Link</a:t>
            </a:r>
            <a:endParaRPr lang="en-US" sz="2800" b="0" i="0" dirty="0">
              <a:solidFill>
                <a:srgbClr val="0D0D0D"/>
              </a:solidFill>
              <a:effectLst/>
              <a:latin typeface="Times New Roman" panose="02020603050405020304" pitchFamily="18" charset="0"/>
              <a:cs typeface="Times New Roman" panose="02020603050405020304" pitchFamily="18" charset="0"/>
            </a:endParaRPr>
          </a:p>
          <a:p>
            <a:endParaRPr lang="en-IN" sz="2800" dirty="0">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8" name="Shape 58"/>
        <p:cNvGrpSpPr/>
        <p:nvPr/>
      </p:nvGrpSpPr>
      <p:grpSpPr>
        <a:xfrm>
          <a:off x="0" y="0"/>
          <a:ext cx="0" cy="0"/>
          <a:chOff x="0" y="0"/>
          <a:chExt cx="0" cy="0"/>
        </a:xfrm>
      </p:grpSpPr>
      <p:grpSp>
        <p:nvGrpSpPr>
          <p:cNvPr id="59" name="Google Shape;59;p3"/>
          <p:cNvGrpSpPr/>
          <p:nvPr/>
        </p:nvGrpSpPr>
        <p:grpSpPr>
          <a:xfrm>
            <a:off x="7991475" y="2933700"/>
            <a:ext cx="2762251" cy="3257550"/>
            <a:chOff x="7991475" y="2933700"/>
            <a:chExt cx="2762251" cy="3257550"/>
          </a:xfrm>
        </p:grpSpPr>
        <p:sp>
          <p:nvSpPr>
            <p:cNvPr id="60" name="Google Shape;60;p3"/>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61" name="Google Shape;61;p3"/>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62" name="Google Shape;62;p3"/>
            <p:cNvPicPr preferRelativeResize="0"/>
            <p:nvPr/>
          </p:nvPicPr>
          <p:blipFill rotWithShape="1">
            <a:blip r:embed="rId3">
              <a:alphaModFix/>
            </a:blip>
            <a:srcRect b="0" l="0" r="0" t="0"/>
            <a:stretch/>
          </p:blipFill>
          <p:spPr>
            <a:xfrm>
              <a:off x="7991475" y="2933700"/>
              <a:ext cx="2762251" cy="3257550"/>
            </a:xfrm>
            <a:prstGeom prst="rect">
              <a:avLst/>
            </a:prstGeom>
            <a:noFill/>
            <a:ln>
              <a:noFill/>
            </a:ln>
          </p:spPr>
        </p:pic>
      </p:grpSp>
      <p:sp>
        <p:nvSpPr>
          <p:cNvPr id="63" name="Google Shape;63;p3"/>
          <p:cNvSpPr txBox="1"/>
          <p:nvPr>
            <p:ph type="title"/>
          </p:nvPr>
        </p:nvSpPr>
        <p:spPr>
          <a:xfrm>
            <a:off x="834072" y="575055"/>
            <a:ext cx="56370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PROBLEM	STATEMENT</a:t>
            </a:r>
            <a:endParaRPr sz="4250"/>
          </a:p>
        </p:txBody>
      </p:sp>
      <p:pic>
        <p:nvPicPr>
          <p:cNvPr id="64" name="Google Shape;64;p3"/>
          <p:cNvPicPr preferRelativeResize="0"/>
          <p:nvPr/>
        </p:nvPicPr>
        <p:blipFill rotWithShape="1">
          <a:blip r:embed="rId4">
            <a:alphaModFix/>
          </a:blip>
          <a:srcRect b="0" l="0" r="0" t="0"/>
          <a:stretch/>
        </p:blipFill>
        <p:spPr>
          <a:xfrm>
            <a:off x="676275" y="6467475"/>
            <a:ext cx="2143125" cy="200025"/>
          </a:xfrm>
          <a:prstGeom prst="rect">
            <a:avLst/>
          </a:prstGeom>
          <a:noFill/>
          <a:ln>
            <a:noFill/>
          </a:ln>
        </p:spPr>
      </p:pic>
      <p:sp>
        <p:nvSpPr>
          <p:cNvPr id="65" name="Google Shape;65;p3"/>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66" name="Google Shape;66;p3"/>
          <p:cNvSpPr txBox="1"/>
          <p:nvPr/>
        </p:nvSpPr>
        <p:spPr>
          <a:xfrm>
            <a:off x="-419375" y="1253188"/>
            <a:ext cx="12077700" cy="4638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t/>
            </a:r>
            <a:endParaRPr sz="1800">
              <a:latin typeface="Calibri"/>
              <a:ea typeface="Calibri"/>
              <a:cs typeface="Calibri"/>
              <a:sym typeface="Calibri"/>
            </a:endParaRPr>
          </a:p>
        </p:txBody>
      </p:sp>
      <p:sp>
        <p:nvSpPr>
          <p:cNvPr id="67" name="Google Shape;67;p3"/>
          <p:cNvSpPr txBox="1"/>
          <p:nvPr/>
        </p:nvSpPr>
        <p:spPr>
          <a:xfrm>
            <a:off x="834075" y="2441675"/>
            <a:ext cx="7157400" cy="2974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3600">
                <a:latin typeface="Calibri"/>
                <a:ea typeface="Calibri"/>
                <a:cs typeface="Calibri"/>
                <a:sym typeface="Calibri"/>
              </a:rPr>
              <a:t>This digital portfolio aims to effectively showcase skills, experience, and projects, while also providing a great user experience for visitors.</a:t>
            </a:r>
            <a:endParaRPr sz="7200">
              <a:latin typeface="Calibri"/>
              <a:ea typeface="Calibri"/>
              <a:cs typeface="Calibri"/>
              <a:sym typeface="Calibri"/>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8" name="Shape 68"/>
        <p:cNvGrpSpPr/>
        <p:nvPr/>
      </p:nvGrpSpPr>
      <p:grpSpPr>
        <a:xfrm>
          <a:off x="0" y="0"/>
          <a:ext cx="0" cy="0"/>
          <a:chOff x="0" y="0"/>
          <a:chExt cx="0" cy="0"/>
        </a:xfrm>
      </p:grpSpPr>
      <p:grpSp>
        <p:nvGrpSpPr>
          <p:cNvPr id="69" name="Google Shape;69;p4"/>
          <p:cNvGrpSpPr/>
          <p:nvPr/>
        </p:nvGrpSpPr>
        <p:grpSpPr>
          <a:xfrm>
            <a:off x="8658225" y="2647950"/>
            <a:ext cx="3533775" cy="3810000"/>
            <a:chOff x="8658225" y="2647950"/>
            <a:chExt cx="3533775" cy="3810000"/>
          </a:xfrm>
        </p:grpSpPr>
        <p:sp>
          <p:nvSpPr>
            <p:cNvPr id="70" name="Google Shape;70;p4"/>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1" name="Google Shape;71;p4"/>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72" name="Google Shape;72;p4"/>
            <p:cNvPicPr preferRelativeResize="0"/>
            <p:nvPr/>
          </p:nvPicPr>
          <p:blipFill rotWithShape="1">
            <a:blip r:embed="rId2">
              <a:alphaModFix/>
            </a:blip>
            <a:srcRect b="0" l="0" r="0" t="0"/>
            <a:stretch/>
          </p:blipFill>
          <p:spPr>
            <a:xfrm>
              <a:off x="8658225" y="2647950"/>
              <a:ext cx="3533775" cy="3810000"/>
            </a:xfrm>
            <a:prstGeom prst="rect">
              <a:avLst/>
            </a:prstGeom>
            <a:noFill/>
            <a:ln>
              <a:noFill/>
            </a:ln>
          </p:spPr>
        </p:pic>
      </p:grpSp>
      <p:sp>
        <p:nvSpPr>
          <p:cNvPr id="73" name="Google Shape;73;p4"/>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74" name="Google Shape;74;p4"/>
          <p:cNvSpPr txBox="1"/>
          <p:nvPr>
            <p:ph type="title"/>
          </p:nvPr>
        </p:nvSpPr>
        <p:spPr>
          <a:xfrm>
            <a:off x="739775" y="829627"/>
            <a:ext cx="5263500" cy="6783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4250"/>
              <a:t>PROJECT	OVERVIEW</a:t>
            </a:r>
            <a:endParaRPr sz="4250"/>
          </a:p>
        </p:txBody>
      </p:sp>
      <p:pic>
        <p:nvPicPr>
          <p:cNvPr id="75" name="Google Shape;75;p4"/>
          <p:cNvPicPr preferRelativeResize="0"/>
          <p:nvPr/>
        </p:nvPicPr>
        <p:blipFill rotWithShape="1">
          <a:blip r:embed="rId3">
            <a:alphaModFix/>
          </a:blip>
          <a:srcRect b="0" l="0" r="0" t="0"/>
          <a:stretch/>
        </p:blipFill>
        <p:spPr>
          <a:xfrm>
            <a:off x="676275" y="6467475"/>
            <a:ext cx="2143125" cy="200025"/>
          </a:xfrm>
          <a:prstGeom prst="rect">
            <a:avLst/>
          </a:prstGeom>
          <a:noFill/>
          <a:ln>
            <a:noFill/>
          </a:ln>
        </p:spPr>
      </p:pic>
      <p:sp>
        <p:nvSpPr>
          <p:cNvPr id="76" name="Google Shape;76;p4"/>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77" name="Google Shape;77;p4"/>
          <p:cNvSpPr txBox="1"/>
          <p:nvPr/>
        </p:nvSpPr>
        <p:spPr>
          <a:xfrm>
            <a:off x="1286500" y="1695450"/>
            <a:ext cx="5724000" cy="45714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1. About Section: Brief introduction to background, skills, and experience.</a:t>
            </a:r>
            <a:endParaRPr sz="2400"/>
          </a:p>
          <a:p>
            <a:pPr indent="0" lvl="0" marL="0" rtl="0" algn="l">
              <a:spcBef>
                <a:spcPts val="0"/>
              </a:spcBef>
              <a:spcAft>
                <a:spcPts val="0"/>
              </a:spcAft>
              <a:buNone/>
            </a:pPr>
            <a:r>
              <a:rPr lang="en-US" sz="2400"/>
              <a:t>2. Project Showcase: Curated selection of best work, with descriptions, images, and links to live projects or code repositories.</a:t>
            </a:r>
            <a:endParaRPr sz="2400"/>
          </a:p>
          <a:p>
            <a:pPr indent="0" lvl="0" marL="0" rtl="0" algn="l">
              <a:spcBef>
                <a:spcPts val="0"/>
              </a:spcBef>
              <a:spcAft>
                <a:spcPts val="0"/>
              </a:spcAft>
              <a:buNone/>
            </a:pPr>
            <a:r>
              <a:rPr lang="en-US" sz="2400"/>
              <a:t>3. Skills and Expertise: List of technical skills and areas of expertise.</a:t>
            </a:r>
            <a:endParaRPr sz="2400"/>
          </a:p>
          <a:p>
            <a:pPr indent="0" lvl="0" marL="0" rtl="0" algn="l">
              <a:spcBef>
                <a:spcPts val="0"/>
              </a:spcBef>
              <a:spcAft>
                <a:spcPts val="0"/>
              </a:spcAft>
              <a:buNone/>
            </a:pPr>
            <a:r>
              <a:rPr lang="en-US" sz="2400"/>
              <a:t>4. Contact Information: Contact form or email address for potential employers, clients, or collaborators.</a:t>
            </a:r>
            <a:endParaRPr sz="2400"/>
          </a:p>
          <a:p>
            <a:pPr indent="0" lvl="0" marL="0" rtl="0" algn="l">
              <a:spcBef>
                <a:spcPts val="0"/>
              </a:spcBef>
              <a:spcAft>
                <a:spcPts val="0"/>
              </a:spcAft>
              <a:buNone/>
            </a:pPr>
            <a:r>
              <a:rPr lang="en-US" sz="2400"/>
              <a:t>5.</a:t>
            </a:r>
            <a:endParaRPr sz="2400"/>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5"/>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0" name="Google Shape;80;p5"/>
          <p:cNvSpPr/>
          <p:nvPr/>
        </p:nvSpPr>
        <p:spPr>
          <a:xfrm>
            <a:off x="6696075" y="1695450"/>
            <a:ext cx="457343"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1" name="Google Shape;81;p5"/>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2" name="Google Shape;82;p5"/>
          <p:cNvSpPr txBox="1"/>
          <p:nvPr>
            <p:ph type="title"/>
          </p:nvPr>
        </p:nvSpPr>
        <p:spPr>
          <a:xfrm>
            <a:off x="699452" y="891793"/>
            <a:ext cx="5014500" cy="518100"/>
          </a:xfrm>
          <a:prstGeom prst="rect">
            <a:avLst/>
          </a:prstGeom>
          <a:noFill/>
          <a:ln>
            <a:noFill/>
          </a:ln>
        </p:spPr>
        <p:txBody>
          <a:bodyPr anchorCtr="0" anchor="t" bIns="0" lIns="0" spcFirstLastPara="1" rIns="0" wrap="square" tIns="16500">
            <a:spAutoFit/>
          </a:bodyPr>
          <a:lstStyle/>
          <a:p>
            <a:pPr indent="0" lvl="0" marL="12700" rtl="0" algn="l">
              <a:lnSpc>
                <a:spcPct val="100000"/>
              </a:lnSpc>
              <a:spcBef>
                <a:spcPts val="0"/>
              </a:spcBef>
              <a:spcAft>
                <a:spcPts val="0"/>
              </a:spcAft>
              <a:buNone/>
            </a:pPr>
            <a:r>
              <a:rPr lang="en-US" sz="3200"/>
              <a:t>WHO ARE THE END USERS?</a:t>
            </a:r>
            <a:endParaRPr sz="3200"/>
          </a:p>
        </p:txBody>
      </p:sp>
      <p:pic>
        <p:nvPicPr>
          <p:cNvPr id="83" name="Google Shape;83;p5"/>
          <p:cNvPicPr preferRelativeResize="0"/>
          <p:nvPr/>
        </p:nvPicPr>
        <p:blipFill rotWithShape="1">
          <a:blip r:embed="rId2">
            <a:alphaModFix/>
          </a:blip>
          <a:srcRect b="0" l="0" r="0" t="0"/>
          <a:stretch/>
        </p:blipFill>
        <p:spPr>
          <a:xfrm>
            <a:off x="723900" y="6172200"/>
            <a:ext cx="2181225" cy="485775"/>
          </a:xfrm>
          <a:prstGeom prst="rect">
            <a:avLst/>
          </a:prstGeom>
          <a:noFill/>
          <a:ln>
            <a:noFill/>
          </a:ln>
        </p:spPr>
      </p:pic>
      <p:sp>
        <p:nvSpPr>
          <p:cNvPr id="84" name="Google Shape;84;p5"/>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85" name="Google Shape;85;p5"/>
          <p:cNvSpPr txBox="1"/>
          <p:nvPr/>
        </p:nvSpPr>
        <p:spPr>
          <a:xfrm>
            <a:off x="723900" y="2019300"/>
            <a:ext cx="5350200" cy="38403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Potential employers: Hiring managers, recruiters, and other stakeholders in the web development/design industry.</a:t>
            </a:r>
            <a:endParaRPr sz="2400"/>
          </a:p>
          <a:p>
            <a:pPr indent="0" lvl="0" marL="0" rtl="0" algn="l">
              <a:spcBef>
                <a:spcPts val="0"/>
              </a:spcBef>
              <a:spcAft>
                <a:spcPts val="0"/>
              </a:spcAft>
              <a:buNone/>
            </a:pPr>
            <a:r>
              <a:rPr lang="en-US" sz="2400"/>
              <a:t>Clients: Businesses or individuals looking for web development/design services.</a:t>
            </a:r>
            <a:endParaRPr sz="2400"/>
          </a:p>
          <a:p>
            <a:pPr indent="0" lvl="0" marL="0" rtl="0" algn="l">
              <a:spcBef>
                <a:spcPts val="0"/>
              </a:spcBef>
              <a:spcAft>
                <a:spcPts val="0"/>
              </a:spcAft>
              <a:buNone/>
            </a:pPr>
            <a:r>
              <a:rPr lang="en-US" sz="2400"/>
              <a:t>Collaborators: Other developers, designers, or professionals interested in potential collaborations.</a:t>
            </a:r>
            <a:endParaRPr sz="2400"/>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6" name="Shape 86"/>
        <p:cNvGrpSpPr/>
        <p:nvPr/>
      </p:nvGrpSpPr>
      <p:grpSpPr>
        <a:xfrm>
          <a:off x="0" y="0"/>
          <a:ext cx="0" cy="0"/>
          <a:chOff x="0" y="0"/>
          <a:chExt cx="0" cy="0"/>
        </a:xfrm>
      </p:grpSpPr>
      <p:pic>
        <p:nvPicPr>
          <p:cNvPr id="87" name="Google Shape;87;p6"/>
          <p:cNvPicPr preferRelativeResize="0"/>
          <p:nvPr/>
        </p:nvPicPr>
        <p:blipFill/>
        <p:spPr>
          <a:xfrm>
            <a:off x="0" y="1476375"/>
            <a:ext cx="2695574" cy="3248025"/>
          </a:xfrm>
          <a:prstGeom prst="rect">
            <a:avLst/>
          </a:prstGeom>
          <a:noFill/>
          <a:ln>
            <a:noFill/>
          </a:ln>
        </p:spPr>
      </p:pic>
      <p:sp>
        <p:nvSpPr>
          <p:cNvPr id="88" name="Google Shape;88;p6"/>
          <p:cNvSpPr/>
          <p:nvPr/>
        </p:nvSpPr>
        <p:spPr>
          <a:xfrm>
            <a:off x="9353550" y="5362575"/>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89" name="Google Shape;89;p6"/>
          <p:cNvSpPr/>
          <p:nvPr/>
        </p:nvSpPr>
        <p:spPr>
          <a:xfrm>
            <a:off x="6696075" y="1695450"/>
            <a:ext cx="314325" cy="323850"/>
          </a:xfrm>
          <a:custGeom>
            <a:rect b="b" l="l" r="r" t="t"/>
            <a:pathLst>
              <a:path extrusionOk="0" h="323850" w="314325">
                <a:moveTo>
                  <a:pt x="314325" y="0"/>
                </a:moveTo>
                <a:lnTo>
                  <a:pt x="0" y="0"/>
                </a:lnTo>
                <a:lnTo>
                  <a:pt x="0" y="323850"/>
                </a:lnTo>
                <a:lnTo>
                  <a:pt x="314325" y="323850"/>
                </a:lnTo>
                <a:lnTo>
                  <a:pt x="314325" y="0"/>
                </a:lnTo>
                <a:close/>
              </a:path>
            </a:pathLst>
          </a:custGeom>
          <a:solidFill>
            <a:srgbClr val="2D83C3"/>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0" name="Google Shape;90;p6"/>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91" name="Google Shape;91;p6"/>
          <p:cNvSpPr txBox="1"/>
          <p:nvPr>
            <p:ph type="title"/>
          </p:nvPr>
        </p:nvSpPr>
        <p:spPr>
          <a:xfrm>
            <a:off x="558165" y="857885"/>
            <a:ext cx="9763200" cy="575400"/>
          </a:xfrm>
          <a:prstGeom prst="rect">
            <a:avLst/>
          </a:prstGeom>
          <a:noFill/>
          <a:ln>
            <a:noFill/>
          </a:ln>
        </p:spPr>
        <p:txBody>
          <a:bodyPr anchorCtr="0" anchor="t" bIns="0" lIns="0" spcFirstLastPara="1" rIns="0" wrap="square" tIns="13325">
            <a:spAutoFit/>
          </a:bodyPr>
          <a:lstStyle/>
          <a:p>
            <a:pPr indent="0" lvl="0" marL="12700" rtl="0" algn="l">
              <a:lnSpc>
                <a:spcPct val="100000"/>
              </a:lnSpc>
              <a:spcBef>
                <a:spcPts val="0"/>
              </a:spcBef>
              <a:spcAft>
                <a:spcPts val="0"/>
              </a:spcAft>
              <a:buNone/>
            </a:pPr>
            <a:r>
              <a:rPr lang="en-US" sz="3600"/>
              <a:t>TOOLS AND TECHNIQUES</a:t>
            </a:r>
            <a:endParaRPr sz="3600"/>
          </a:p>
        </p:txBody>
      </p:sp>
      <p:pic>
        <p:nvPicPr>
          <p:cNvPr id="92" name="Google Shape;92;p6"/>
          <p:cNvPicPr preferRelativeResize="0"/>
          <p:nvPr/>
        </p:nvPicPr>
        <p:blipFill rotWithShape="1">
          <a:blip r:embed="rId2">
            <a:alphaModFix/>
          </a:blip>
          <a:srcRect b="0" l="0" r="0" t="0"/>
          <a:stretch/>
        </p:blipFill>
        <p:spPr>
          <a:xfrm>
            <a:off x="676275" y="6467475"/>
            <a:ext cx="2143125" cy="200025"/>
          </a:xfrm>
          <a:prstGeom prst="rect">
            <a:avLst/>
          </a:prstGeom>
          <a:noFill/>
          <a:ln>
            <a:noFill/>
          </a:ln>
        </p:spPr>
      </p:pic>
      <p:sp>
        <p:nvSpPr>
          <p:cNvPr id="93" name="Google Shape;93;p6"/>
          <p:cNvSpPr txBox="1"/>
          <p:nvPr>
            <p:ph idx="7" type="sldNum"/>
          </p:nvPr>
        </p:nvSpPr>
        <p:spPr>
          <a:xfrm>
            <a:off x="11353418" y="6473337"/>
            <a:ext cx="151200" cy="191700"/>
          </a:xfrm>
          <a:prstGeom prst="rect">
            <a:avLst/>
          </a:prstGeom>
          <a:noFill/>
          <a:ln>
            <a:noFill/>
          </a:ln>
        </p:spPr>
        <p:txBody>
          <a:bodyPr anchorCtr="0" anchor="t" bIns="0" lIns="0" spcFirstLastPara="1" rIns="0" wrap="square" tIns="6975">
            <a:spAutoFit/>
          </a:bodyPr>
          <a:lstStyle/>
          <a:p>
            <a:pPr indent="0" lvl="0" marL="38100" rtl="0" algn="l">
              <a:lnSpc>
                <a:spcPct val="100000"/>
              </a:lnSpc>
              <a:spcBef>
                <a:spcPts val="0"/>
              </a:spcBef>
              <a:spcAft>
                <a:spcPts val="0"/>
              </a:spcAft>
              <a:buNone/>
            </a:pPr>
            <a:fld id="{00000000-1234-1234-1234-123412341234}" type="slidenum">
              <a:rPr lang="en-US"/>
              <a:t>‹#›</a:t>
            </a:fld>
            <a:endParaRPr/>
          </a:p>
        </p:txBody>
      </p:sp>
      <p:sp>
        <p:nvSpPr>
          <p:cNvPr id="94" name="Google Shape;94;p6"/>
          <p:cNvSpPr txBox="1"/>
          <p:nvPr/>
        </p:nvSpPr>
        <p:spPr>
          <a:xfrm>
            <a:off x="3429000" y="2512875"/>
            <a:ext cx="4761300" cy="23781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HTML</a:t>
            </a:r>
            <a:endParaRPr sz="2400"/>
          </a:p>
          <a:p>
            <a:pPr indent="0" lvl="0" marL="0" rtl="0" algn="l">
              <a:spcBef>
                <a:spcPts val="0"/>
              </a:spcBef>
              <a:spcAft>
                <a:spcPts val="0"/>
              </a:spcAft>
              <a:buNone/>
            </a:pPr>
            <a:r>
              <a:rPr lang="en-US" sz="2400"/>
              <a:t>CSS</a:t>
            </a:r>
            <a:endParaRPr sz="2400"/>
          </a:p>
          <a:p>
            <a:pPr indent="0" lvl="0" marL="0" rtl="0" algn="l">
              <a:spcBef>
                <a:spcPts val="0"/>
              </a:spcBef>
              <a:spcAft>
                <a:spcPts val="0"/>
              </a:spcAft>
              <a:buNone/>
            </a:pPr>
            <a:r>
              <a:rPr lang="en-US" sz="2400"/>
              <a:t>JAVASCRIPT</a:t>
            </a:r>
            <a:endParaRPr sz="2400"/>
          </a:p>
          <a:p>
            <a:pPr indent="0" lvl="0" marL="0" rtl="0" algn="l">
              <a:spcBef>
                <a:spcPts val="0"/>
              </a:spcBef>
              <a:spcAft>
                <a:spcPts val="0"/>
              </a:spcAft>
              <a:buNone/>
            </a:pPr>
            <a:r>
              <a:rPr lang="en-US" sz="2400"/>
              <a:t>CODEPEN AS CODE EDITOR</a:t>
            </a:r>
            <a:endParaRPr sz="2400"/>
          </a:p>
          <a:p>
            <a:pPr indent="0" lvl="0" marL="0" rtl="0" algn="l">
              <a:spcBef>
                <a:spcPts val="0"/>
              </a:spcBef>
              <a:spcAft>
                <a:spcPts val="0"/>
              </a:spcAft>
              <a:buNone/>
            </a:pPr>
            <a:r>
              <a:rPr lang="en-US" sz="2400"/>
              <a:t>GITHUB AS HOSTING PLATFORM</a:t>
            </a:r>
            <a:endParaRPr sz="2400"/>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5" name="Shape 95"/>
        <p:cNvGrpSpPr/>
        <p:nvPr/>
      </p:nvGrpSpPr>
      <p:grpSpPr>
        <a:xfrm>
          <a:off x="0" y="0"/>
          <a:ext cx="0" cy="0"/>
          <a:chOff x="0" y="0"/>
          <a:chExt cx="0" cy="0"/>
        </a:xfrm>
      </p:grpSpPr>
      <p:sp>
        <p:nvSpPr>
          <p:cNvPr id="96" name="Google Shape;96;p7"/>
          <p:cNvSpPr/>
          <p:nvPr/>
        </p:nvSpPr>
        <p:spPr>
          <a:xfrm>
            <a:off x="9353550" y="5895975"/>
            <a:ext cx="180975" cy="180975"/>
          </a:xfrm>
          <a:custGeom>
            <a:rect b="b" l="l" r="r" t="t"/>
            <a:pathLst>
              <a:path extrusionOk="0" h="180975" w="180975">
                <a:moveTo>
                  <a:pt x="180975" y="0"/>
                </a:moveTo>
                <a:lnTo>
                  <a:pt x="0" y="0"/>
                </a:lnTo>
                <a:lnTo>
                  <a:pt x="0" y="180975"/>
                </a:lnTo>
                <a:lnTo>
                  <a:pt x="180975" y="180975"/>
                </a:lnTo>
                <a:lnTo>
                  <a:pt x="180975" y="0"/>
                </a:lnTo>
                <a:close/>
              </a:path>
            </a:pathLst>
          </a:custGeom>
          <a:solidFill>
            <a:srgbClr val="2D936B"/>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pic>
        <p:nvPicPr>
          <p:cNvPr id="97" name="Google Shape;97;p7"/>
          <p:cNvPicPr preferRelativeResize="0"/>
          <p:nvPr/>
        </p:nvPicPr>
        <p:blipFill rotWithShape="1">
          <a:blip r:embed="rId2">
            <a:alphaModFix/>
          </a:blip>
          <a:srcRect b="0" l="0" r="0" t="0"/>
          <a:stretch/>
        </p:blipFill>
        <p:spPr>
          <a:xfrm>
            <a:off x="1666875" y="6467475"/>
            <a:ext cx="76200" cy="177800"/>
          </a:xfrm>
          <a:prstGeom prst="rect">
            <a:avLst/>
          </a:prstGeom>
          <a:noFill/>
          <a:ln>
            <a:noFill/>
          </a:ln>
        </p:spPr>
      </p:pic>
      <p:sp>
        <p:nvSpPr>
          <p:cNvPr id="98" name="Google Shape;98;p7"/>
          <p:cNvSpPr txBox="1"/>
          <p:nvPr/>
        </p:nvSpPr>
        <p:spPr>
          <a:xfrm>
            <a:off x="11277218" y="6473337"/>
            <a:ext cx="228600" cy="191700"/>
          </a:xfrm>
          <a:prstGeom prst="rect">
            <a:avLst/>
          </a:prstGeom>
          <a:noFill/>
          <a:ln>
            <a:noFill/>
          </a:ln>
        </p:spPr>
        <p:txBody>
          <a:bodyPr anchorCtr="0" anchor="t" bIns="0" lIns="0" spcFirstLastPara="1" rIns="0" wrap="square" tIns="6975">
            <a:spAutoFit/>
          </a:bodyPr>
          <a:lstStyle/>
          <a:p>
            <a:pPr indent="0" lvl="0" marL="38100" marR="0" rtl="0" algn="l">
              <a:lnSpc>
                <a:spcPct val="100000"/>
              </a:lnSpc>
              <a:spcBef>
                <a:spcPts val="0"/>
              </a:spcBef>
              <a:spcAft>
                <a:spcPts val="0"/>
              </a:spcAft>
              <a:buNone/>
            </a:pPr>
            <a:fld id="{00000000-1234-1234-1234-123412341234}" type="slidenum">
              <a:rPr lang="en-US" sz="1100">
                <a:solidFill>
                  <a:srgbClr val="2D936B"/>
                </a:solidFill>
                <a:latin typeface="Trebuchet MS"/>
                <a:ea typeface="Trebuchet MS"/>
                <a:cs typeface="Trebuchet MS"/>
                <a:sym typeface="Trebuchet MS"/>
              </a:rPr>
              <a:t>‹#›</a:t>
            </a:fld>
            <a:endParaRPr sz="1100">
              <a:solidFill>
                <a:schemeClr val="dk1"/>
              </a:solidFill>
              <a:latin typeface="Trebuchet MS"/>
              <a:ea typeface="Trebuchet MS"/>
              <a:cs typeface="Trebuchet MS"/>
              <a:sym typeface="Trebuchet MS"/>
            </a:endParaRPr>
          </a:p>
        </p:txBody>
      </p:sp>
      <p:sp>
        <p:nvSpPr>
          <p:cNvPr id="99" name="Google Shape;99;p7"/>
          <p:cNvSpPr txBox="1"/>
          <p:nvPr/>
        </p:nvSpPr>
        <p:spPr>
          <a:xfrm>
            <a:off x="739775" y="291147"/>
            <a:ext cx="8794800" cy="629100"/>
          </a:xfrm>
          <a:prstGeom prst="rect">
            <a:avLst/>
          </a:prstGeom>
          <a:noFill/>
          <a:ln>
            <a:noFill/>
          </a:ln>
        </p:spPr>
        <p:txBody>
          <a:bodyPr anchorCtr="0" anchor="t" bIns="0" lIns="0" spcFirstLastPara="1" rIns="0" wrap="square" tIns="13325">
            <a:spAutoFit/>
          </a:bodyPr>
          <a:lstStyle/>
          <a:p>
            <a:pPr indent="0" lvl="0" marL="12700" marR="0" rtl="0" algn="l">
              <a:lnSpc>
                <a:spcPct val="100000"/>
              </a:lnSpc>
              <a:spcBef>
                <a:spcPts val="0"/>
              </a:spcBef>
              <a:spcAft>
                <a:spcPts val="0"/>
              </a:spcAft>
              <a:buNone/>
            </a:pPr>
            <a:r>
              <a:rPr b="1" lang="en-US" sz="4000">
                <a:solidFill>
                  <a:schemeClr val="dk1"/>
                </a:solidFill>
                <a:latin typeface="Trebuchet MS"/>
                <a:ea typeface="Trebuchet MS"/>
                <a:cs typeface="Trebuchet MS"/>
                <a:sym typeface="Trebuchet MS"/>
              </a:rPr>
              <a:t>POTFOLIO DESIGN AND LAYOUT</a:t>
            </a:r>
            <a:endParaRPr sz="4000">
              <a:solidFill>
                <a:schemeClr val="dk1"/>
              </a:solidFill>
              <a:latin typeface="Trebuchet MS"/>
              <a:ea typeface="Trebuchet MS"/>
              <a:cs typeface="Trebuchet MS"/>
              <a:sym typeface="Trebuchet MS"/>
            </a:endParaRPr>
          </a:p>
        </p:txBody>
      </p:sp>
      <p:sp>
        <p:nvSpPr>
          <p:cNvPr id="100" name="Google Shape;100;p7"/>
          <p:cNvSpPr/>
          <p:nvPr/>
        </p:nvSpPr>
        <p:spPr>
          <a:xfrm>
            <a:off x="10058400" y="525141"/>
            <a:ext cx="457200" cy="457200"/>
          </a:xfrm>
          <a:custGeom>
            <a:rect b="b" l="l" r="r" t="t"/>
            <a:pathLst>
              <a:path extrusionOk="0" h="457200" w="457200">
                <a:moveTo>
                  <a:pt x="457200" y="0"/>
                </a:moveTo>
                <a:lnTo>
                  <a:pt x="0" y="0"/>
                </a:lnTo>
                <a:lnTo>
                  <a:pt x="0" y="457200"/>
                </a:lnTo>
                <a:lnTo>
                  <a:pt x="457200" y="457200"/>
                </a:lnTo>
                <a:lnTo>
                  <a:pt x="457200" y="0"/>
                </a:lnTo>
                <a:close/>
              </a:path>
            </a:pathLst>
          </a:custGeom>
          <a:solidFill>
            <a:srgbClr val="42AF51"/>
          </a:solidFill>
          <a:ln>
            <a:noFill/>
          </a:ln>
        </p:spPr>
        <p:txBody>
          <a:bodyPr anchorCtr="0" anchor="t" bIns="0" lIns="0" spcFirstLastPara="1" rIns="0" wrap="square" tIns="0">
            <a:noAutofit/>
          </a:bodyPr>
          <a:lstStyle/>
          <a:p>
            <a:pPr indent="0" lvl="0" marL="0" marR="0" rtl="0" algn="l">
              <a:spcBef>
                <a:spcPts val="0"/>
              </a:spcBef>
              <a:spcAft>
                <a:spcPts val="0"/>
              </a:spcAft>
              <a:buNone/>
            </a:pPr>
            <a:r>
              <a:t/>
            </a:r>
            <a:endParaRPr sz="1800">
              <a:solidFill>
                <a:schemeClr val="dk1"/>
              </a:solidFill>
              <a:latin typeface="Calibri"/>
              <a:ea typeface="Calibri"/>
              <a:cs typeface="Calibri"/>
              <a:sym typeface="Calibri"/>
            </a:endParaRPr>
          </a:p>
        </p:txBody>
      </p:sp>
      <p:sp>
        <p:nvSpPr>
          <p:cNvPr id="101" name="Google Shape;101;p7"/>
          <p:cNvSpPr txBox="1"/>
          <p:nvPr/>
        </p:nvSpPr>
        <p:spPr>
          <a:xfrm>
            <a:off x="739775" y="982350"/>
            <a:ext cx="6861900" cy="57645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1800"/>
              <a:t>Clean and Simple Design:</a:t>
            </a:r>
            <a:endParaRPr sz="1800"/>
          </a:p>
          <a:p>
            <a:pPr indent="0" lvl="0" marL="0" rtl="0" algn="l">
              <a:spcBef>
                <a:spcPts val="0"/>
              </a:spcBef>
              <a:spcAft>
                <a:spcPts val="0"/>
              </a:spcAft>
              <a:buNone/>
            </a:pPr>
            <a:r>
              <a:rPr lang="en-US" sz="1800"/>
              <a:t>- Use a minimalistic approach to showcase your work without distractions.</a:t>
            </a:r>
            <a:endParaRPr sz="1800"/>
          </a:p>
          <a:p>
            <a:pPr indent="0" lvl="0" marL="0" rtl="0" algn="l">
              <a:spcBef>
                <a:spcPts val="0"/>
              </a:spcBef>
              <a:spcAft>
                <a:spcPts val="0"/>
              </a:spcAft>
              <a:buNone/>
            </a:pPr>
            <a:r>
              <a:rPr lang="en-US" sz="1800"/>
              <a:t>Consistent Typography:</a:t>
            </a:r>
            <a:endParaRPr sz="1800"/>
          </a:p>
          <a:p>
            <a:pPr indent="0" lvl="0" marL="0" rtl="0" algn="l">
              <a:spcBef>
                <a:spcPts val="0"/>
              </a:spcBef>
              <a:spcAft>
                <a:spcPts val="0"/>
              </a:spcAft>
              <a:buNone/>
            </a:pPr>
            <a:r>
              <a:rPr lang="en-US" sz="1800"/>
              <a:t>- Choose a clear, readable font and use it consistently throughout the portfolio.</a:t>
            </a:r>
            <a:endParaRPr sz="1800"/>
          </a:p>
          <a:p>
            <a:pPr indent="0" lvl="0" marL="0" rtl="0" algn="l">
              <a:spcBef>
                <a:spcPts val="0"/>
              </a:spcBef>
              <a:spcAft>
                <a:spcPts val="0"/>
              </a:spcAft>
              <a:buNone/>
            </a:pPr>
            <a:r>
              <a:rPr lang="en-US" sz="1800"/>
              <a:t>Color Scheme:</a:t>
            </a:r>
            <a:endParaRPr sz="1800"/>
          </a:p>
          <a:p>
            <a:pPr indent="0" lvl="0" marL="0" rtl="0" algn="l">
              <a:spcBef>
                <a:spcPts val="0"/>
              </a:spcBef>
              <a:spcAft>
                <a:spcPts val="0"/>
              </a:spcAft>
              <a:buNone/>
            </a:pPr>
            <a:r>
              <a:rPr lang="en-US" sz="1800"/>
              <a:t>- Select a palette that reflects your personal brand and use it consistently.</a:t>
            </a:r>
            <a:endParaRPr sz="1800"/>
          </a:p>
          <a:p>
            <a:pPr indent="0" lvl="0" marL="0" rtl="0" algn="l">
              <a:spcBef>
                <a:spcPts val="0"/>
              </a:spcBef>
              <a:spcAft>
                <a:spcPts val="0"/>
              </a:spcAft>
              <a:buNone/>
            </a:pPr>
            <a:r>
              <a:rPr lang="en-US" sz="1800"/>
              <a:t>White Space:</a:t>
            </a:r>
            <a:endParaRPr sz="1800"/>
          </a:p>
          <a:p>
            <a:pPr indent="0" lvl="0" marL="0" rtl="0" algn="l">
              <a:spcBef>
                <a:spcPts val="0"/>
              </a:spcBef>
              <a:spcAft>
                <a:spcPts val="0"/>
              </a:spcAft>
              <a:buNone/>
            </a:pPr>
            <a:r>
              <a:rPr lang="en-US" sz="1800"/>
              <a:t>- Use ample white space to make your content stand out and improve readability.</a:t>
            </a:r>
            <a:endParaRPr sz="1800"/>
          </a:p>
          <a:p>
            <a:pPr indent="0" lvl="0" marL="0" rtl="0" algn="l">
              <a:spcBef>
                <a:spcPts val="0"/>
              </a:spcBef>
              <a:spcAft>
                <a:spcPts val="0"/>
              </a:spcAft>
              <a:buNone/>
            </a:pPr>
            <a:r>
              <a:rPr lang="en-US" sz="1800"/>
              <a:t>Imagery:</a:t>
            </a:r>
            <a:endParaRPr sz="1800"/>
          </a:p>
          <a:p>
            <a:pPr indent="0" lvl="0" marL="0" rtl="0" algn="l">
              <a:spcBef>
                <a:spcPts val="0"/>
              </a:spcBef>
              <a:spcAft>
                <a:spcPts val="0"/>
              </a:spcAft>
              <a:buNone/>
            </a:pPr>
            <a:r>
              <a:rPr lang="en-US" sz="1800"/>
              <a:t>- Use high-quality images and graphics to showcase your work.</a:t>
            </a:r>
            <a:endParaRPr sz="1800"/>
          </a:p>
          <a:p>
            <a:pPr indent="0" lvl="0" marL="0" rtl="0" algn="l">
              <a:spcBef>
                <a:spcPts val="0"/>
              </a:spcBef>
              <a:spcAft>
                <a:spcPts val="0"/>
              </a:spcAft>
              <a:buNone/>
            </a:pPr>
            <a:r>
              <a:rPr lang="en-US" sz="1800"/>
              <a:t>Responsive Design:</a:t>
            </a:r>
            <a:endParaRPr sz="1800"/>
          </a:p>
          <a:p>
            <a:pPr indent="0" lvl="0" marL="0" rtl="0" algn="l">
              <a:spcBef>
                <a:spcPts val="0"/>
              </a:spcBef>
              <a:spcAft>
                <a:spcPts val="0"/>
              </a:spcAft>
              <a:buNone/>
            </a:pPr>
            <a:r>
              <a:rPr lang="en-US" sz="1800"/>
              <a:t>- Ensure that your portfolio looks great on desktop, tablet, and mobile devices.</a:t>
            </a:r>
            <a:endParaRPr sz="1800"/>
          </a:p>
          <a:p>
            <a:pPr indent="0" lvl="0" marL="0" rtl="0" algn="l">
              <a:spcBef>
                <a:spcPts val="0"/>
              </a:spcBef>
              <a:spcAft>
                <a:spcPts val="0"/>
              </a:spcAft>
              <a:buNone/>
            </a:pPr>
            <a:r>
              <a:rPr lang="en-US" sz="1800"/>
              <a:t>Navigation:</a:t>
            </a:r>
            <a:endParaRPr sz="1800"/>
          </a:p>
          <a:p>
            <a:pPr indent="0" lvl="0" marL="0" rtl="0" algn="l">
              <a:spcBef>
                <a:spcPts val="0"/>
              </a:spcBef>
              <a:spcAft>
                <a:spcPts val="0"/>
              </a:spcAft>
              <a:buNone/>
            </a:pPr>
            <a:r>
              <a:rPr lang="en-US" sz="1800"/>
              <a:t>- Use a simple, intuitive navigation menu that makes it easy for visitor to find what they’re looking for.</a:t>
            </a:r>
            <a:endParaRPr sz="1800"/>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8"/>
          <p:cNvSpPr txBox="1"/>
          <p:nvPr>
            <p:ph type="title"/>
          </p:nvPr>
        </p:nvSpPr>
        <p:spPr>
          <a:xfrm>
            <a:off x="755332" y="385444"/>
            <a:ext cx="10681200" cy="740700"/>
          </a:xfrm>
          <a:prstGeom prst="rect">
            <a:avLst/>
          </a:prstGeom>
          <a:noFill/>
          <a:ln>
            <a:noFill/>
          </a:ln>
        </p:spPr>
        <p:txBody>
          <a:bodyPr anchorCtr="0" anchor="t" bIns="0" lIns="0" spcFirstLastPara="1" rIns="0" wrap="square" tIns="0">
            <a:spAutoFit/>
          </a:bodyPr>
          <a:lstStyle/>
          <a:p>
            <a:pPr indent="0" lvl="0" marL="0" rtl="0" algn="l">
              <a:spcBef>
                <a:spcPts val="0"/>
              </a:spcBef>
              <a:spcAft>
                <a:spcPts val="0"/>
              </a:spcAft>
              <a:buNone/>
            </a:pPr>
            <a:r>
              <a:rPr lang="en-US"/>
              <a:t>LAYOUT:</a:t>
            </a:r>
            <a:endParaRPr/>
          </a:p>
        </p:txBody>
      </p:sp>
      <p:sp>
        <p:nvSpPr>
          <p:cNvPr id="104" name="Google Shape;104;p8"/>
          <p:cNvSpPr txBox="1"/>
          <p:nvPr/>
        </p:nvSpPr>
        <p:spPr>
          <a:xfrm>
            <a:off x="755325" y="1803400"/>
            <a:ext cx="8139300" cy="3109200"/>
          </a:xfrm>
          <a:prstGeom prst="rect">
            <a:avLst/>
          </a:prstGeom>
          <a:noFill/>
          <a:ln>
            <a:noFill/>
          </a:ln>
        </p:spPr>
        <p:txBody>
          <a:bodyPr anchorCtr="0" anchor="t" bIns="91425" lIns="91425" spcFirstLastPara="1" rIns="91425" wrap="square" tIns="91425">
            <a:spAutoFit/>
          </a:bodyPr>
          <a:ls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stStyle>
          <a:p>
            <a:pPr indent="0" lvl="0" marL="0" rtl="0" algn="l">
              <a:spcBef>
                <a:spcPts val="0"/>
              </a:spcBef>
              <a:spcAft>
                <a:spcPts val="0"/>
              </a:spcAft>
              <a:buNone/>
            </a:pPr>
            <a:r>
              <a:rPr lang="en-US" sz="2400"/>
              <a:t>1. Grid-based layout: A clean and simple layout that showcases projects in a grid format.</a:t>
            </a:r>
            <a:endParaRPr sz="2400"/>
          </a:p>
          <a:p>
            <a:pPr indent="0" lvl="0" marL="0" rtl="0" algn="l">
              <a:spcBef>
                <a:spcPts val="0"/>
              </a:spcBef>
              <a:spcAft>
                <a:spcPts val="0"/>
              </a:spcAft>
              <a:buNone/>
            </a:pPr>
            <a:r>
              <a:rPr lang="en-US" sz="2400"/>
              <a:t>2. Masonry layout: A layout that showcases projects in a grid format with varying heights and widths.</a:t>
            </a:r>
            <a:endParaRPr sz="2400"/>
          </a:p>
          <a:p>
            <a:pPr indent="0" lvl="0" marL="0" rtl="0" algn="l">
              <a:spcBef>
                <a:spcPts val="0"/>
              </a:spcBef>
              <a:spcAft>
                <a:spcPts val="0"/>
              </a:spcAft>
              <a:buNone/>
            </a:pPr>
            <a:r>
              <a:rPr lang="en-US" sz="2400"/>
              <a:t>3. Single-page layout: A layout that showcases all content on a single page, with sections and scrolling.</a:t>
            </a:r>
            <a:endParaRPr sz="2400"/>
          </a:p>
          <a:p>
            <a:pPr indent="0" lvl="0" marL="0" rtl="0" algn="l">
              <a:spcBef>
                <a:spcPts val="0"/>
              </a:spcBef>
              <a:spcAft>
                <a:spcPts val="0"/>
              </a:spcAft>
              <a:buNone/>
            </a:pPr>
            <a:r>
              <a:rPr lang="en-US" sz="2400"/>
              <a:t>4. Multi-page layout: A layout that separates content into multiple pages, with navigation between sections.</a:t>
            </a:r>
            <a:endParaRPr sz="240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