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A437F89-AFF9-4CFB-B639-8C575025780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E9F79AB-FB98-49FC-AF70-1AF163B325A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2024-05-31 8:49:51 p.m.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7E807F58-AC8D-4E22-82A7-1F613D0830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55" y="0"/>
            <a:ext cx="104312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2024-06-01T00:49:51Z</dcterms:created>
  <dcterms:modified xsi:type="dcterms:W3CDTF">2024-06-01T00:49:51Z</dcterms:modified>
</cp:coreProperties>
</file>